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wmf" ContentType="image/x-wmf"/>
  <Default Extension="rels" ContentType="application/vnd.openxmlformats-package.relationships+xml"/>
  <Default Extension="xml" ContentType="application/xml"/>
  <Default Extension="fntdata" ContentType="application/x-fontdata"/>
  <Default Extension="vml" ContentType="application/vnd.openxmlformats-officedocument.vmlDrawing"/>
  <Default Extension="gif" ContentType="image/gif"/>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96" r:id="rId1"/>
  </p:sldMasterIdLst>
  <p:notesMasterIdLst>
    <p:notesMasterId r:id="rId187"/>
  </p:notesMasterIdLst>
  <p:handoutMasterIdLst>
    <p:handoutMasterId r:id="rId188"/>
  </p:handoutMasterIdLst>
  <p:sldIdLst>
    <p:sldId id="721" r:id="rId2"/>
    <p:sldId id="1106" r:id="rId3"/>
    <p:sldId id="1105" r:id="rId4"/>
    <p:sldId id="1104" r:id="rId5"/>
    <p:sldId id="821" r:id="rId6"/>
    <p:sldId id="822" r:id="rId7"/>
    <p:sldId id="823" r:id="rId8"/>
    <p:sldId id="824" r:id="rId9"/>
    <p:sldId id="1099" r:id="rId10"/>
    <p:sldId id="1118" r:id="rId11"/>
    <p:sldId id="1100" r:id="rId12"/>
    <p:sldId id="831" r:id="rId13"/>
    <p:sldId id="1101" r:id="rId14"/>
    <p:sldId id="1102" r:id="rId15"/>
    <p:sldId id="802" r:id="rId16"/>
    <p:sldId id="835" r:id="rId17"/>
    <p:sldId id="839" r:id="rId18"/>
    <p:sldId id="827" r:id="rId19"/>
    <p:sldId id="832" r:id="rId20"/>
    <p:sldId id="836" r:id="rId21"/>
    <p:sldId id="837" r:id="rId22"/>
    <p:sldId id="803" r:id="rId23"/>
    <p:sldId id="833" r:id="rId24"/>
    <p:sldId id="1108" r:id="rId25"/>
    <p:sldId id="841" r:id="rId26"/>
    <p:sldId id="1111" r:id="rId27"/>
    <p:sldId id="842" r:id="rId28"/>
    <p:sldId id="1114" r:id="rId29"/>
    <p:sldId id="1115" r:id="rId30"/>
    <p:sldId id="1116" r:id="rId31"/>
    <p:sldId id="848" r:id="rId32"/>
    <p:sldId id="849" r:id="rId33"/>
    <p:sldId id="862" r:id="rId34"/>
    <p:sldId id="850" r:id="rId35"/>
    <p:sldId id="834" r:id="rId36"/>
    <p:sldId id="866" r:id="rId37"/>
    <p:sldId id="873" r:id="rId38"/>
    <p:sldId id="867" r:id="rId39"/>
    <p:sldId id="868" r:id="rId40"/>
    <p:sldId id="1127" r:id="rId41"/>
    <p:sldId id="880" r:id="rId42"/>
    <p:sldId id="1122" r:id="rId43"/>
    <p:sldId id="1168" r:id="rId44"/>
    <p:sldId id="1162" r:id="rId45"/>
    <p:sldId id="1169" r:id="rId46"/>
    <p:sldId id="1165" r:id="rId47"/>
    <p:sldId id="872" r:id="rId48"/>
    <p:sldId id="964" r:id="rId49"/>
    <p:sldId id="966" r:id="rId50"/>
    <p:sldId id="936" r:id="rId51"/>
    <p:sldId id="1135" r:id="rId52"/>
    <p:sldId id="870" r:id="rId53"/>
    <p:sldId id="851" r:id="rId54"/>
    <p:sldId id="1136" r:id="rId55"/>
    <p:sldId id="1137" r:id="rId56"/>
    <p:sldId id="895" r:id="rId57"/>
    <p:sldId id="881" r:id="rId58"/>
    <p:sldId id="1140" r:id="rId59"/>
    <p:sldId id="883" r:id="rId60"/>
    <p:sldId id="897" r:id="rId61"/>
    <p:sldId id="898" r:id="rId62"/>
    <p:sldId id="885" r:id="rId63"/>
    <p:sldId id="886" r:id="rId64"/>
    <p:sldId id="1128" r:id="rId65"/>
    <p:sldId id="1129" r:id="rId66"/>
    <p:sldId id="1130" r:id="rId67"/>
    <p:sldId id="892" r:id="rId68"/>
    <p:sldId id="1141" r:id="rId69"/>
    <p:sldId id="894" r:id="rId70"/>
    <p:sldId id="904" r:id="rId71"/>
    <p:sldId id="919" r:id="rId72"/>
    <p:sldId id="920" r:id="rId73"/>
    <p:sldId id="969" r:id="rId74"/>
    <p:sldId id="961" r:id="rId75"/>
    <p:sldId id="967" r:id="rId76"/>
    <p:sldId id="970" r:id="rId77"/>
    <p:sldId id="1138" r:id="rId78"/>
    <p:sldId id="907" r:id="rId79"/>
    <p:sldId id="852" r:id="rId80"/>
    <p:sldId id="1142" r:id="rId81"/>
    <p:sldId id="1164" r:id="rId82"/>
    <p:sldId id="932" r:id="rId83"/>
    <p:sldId id="1143" r:id="rId84"/>
    <p:sldId id="1149" r:id="rId85"/>
    <p:sldId id="1150" r:id="rId86"/>
    <p:sldId id="1145" r:id="rId87"/>
    <p:sldId id="1146" r:id="rId88"/>
    <p:sldId id="1153" r:id="rId89"/>
    <p:sldId id="1154" r:id="rId90"/>
    <p:sldId id="1156" r:id="rId91"/>
    <p:sldId id="1144" r:id="rId92"/>
    <p:sldId id="810" r:id="rId93"/>
    <p:sldId id="1157" r:id="rId94"/>
    <p:sldId id="1158" r:id="rId95"/>
    <p:sldId id="1160" r:id="rId96"/>
    <p:sldId id="1161" r:id="rId97"/>
    <p:sldId id="1159" r:id="rId98"/>
    <p:sldId id="980" r:id="rId99"/>
    <p:sldId id="934" r:id="rId100"/>
    <p:sldId id="1163" r:id="rId101"/>
    <p:sldId id="815" r:id="rId102"/>
    <p:sldId id="1132" r:id="rId103"/>
    <p:sldId id="1133" r:id="rId104"/>
    <p:sldId id="808" r:id="rId105"/>
    <p:sldId id="853" r:id="rId106"/>
    <p:sldId id="854" r:id="rId107"/>
    <p:sldId id="855" r:id="rId108"/>
    <p:sldId id="1171" r:id="rId109"/>
    <p:sldId id="1170" r:id="rId110"/>
    <p:sldId id="856" r:id="rId111"/>
    <p:sldId id="1172" r:id="rId112"/>
    <p:sldId id="1173" r:id="rId113"/>
    <p:sldId id="1179" r:id="rId114"/>
    <p:sldId id="1174" r:id="rId115"/>
    <p:sldId id="1177" r:id="rId116"/>
    <p:sldId id="1175" r:id="rId117"/>
    <p:sldId id="1176" r:id="rId118"/>
    <p:sldId id="1180" r:id="rId119"/>
    <p:sldId id="1178" r:id="rId120"/>
    <p:sldId id="1051" r:id="rId121"/>
    <p:sldId id="1052" r:id="rId122"/>
    <p:sldId id="1054" r:id="rId123"/>
    <p:sldId id="1053" r:id="rId124"/>
    <p:sldId id="1055" r:id="rId125"/>
    <p:sldId id="1061" r:id="rId126"/>
    <p:sldId id="1056" r:id="rId127"/>
    <p:sldId id="1062" r:id="rId128"/>
    <p:sldId id="1182" r:id="rId129"/>
    <p:sldId id="1063" r:id="rId130"/>
    <p:sldId id="1057" r:id="rId131"/>
    <p:sldId id="1058" r:id="rId132"/>
    <p:sldId id="1183" r:id="rId133"/>
    <p:sldId id="1065" r:id="rId134"/>
    <p:sldId id="1066" r:id="rId135"/>
    <p:sldId id="1067" r:id="rId136"/>
    <p:sldId id="1190" r:id="rId137"/>
    <p:sldId id="1069" r:id="rId138"/>
    <p:sldId id="1070" r:id="rId139"/>
    <p:sldId id="1071" r:id="rId140"/>
    <p:sldId id="1188" r:id="rId141"/>
    <p:sldId id="1072" r:id="rId142"/>
    <p:sldId id="1187" r:id="rId143"/>
    <p:sldId id="1073" r:id="rId144"/>
    <p:sldId id="1076" r:id="rId145"/>
    <p:sldId id="1077" r:id="rId146"/>
    <p:sldId id="1078" r:id="rId147"/>
    <p:sldId id="1079" r:id="rId148"/>
    <p:sldId id="1184" r:id="rId149"/>
    <p:sldId id="1080" r:id="rId150"/>
    <p:sldId id="1081" r:id="rId151"/>
    <p:sldId id="1189" r:id="rId152"/>
    <p:sldId id="1084" r:id="rId153"/>
    <p:sldId id="1082" r:id="rId154"/>
    <p:sldId id="1185" r:id="rId155"/>
    <p:sldId id="1186" r:id="rId156"/>
    <p:sldId id="1090" r:id="rId157"/>
    <p:sldId id="1091" r:id="rId158"/>
    <p:sldId id="1085" r:id="rId159"/>
    <p:sldId id="1093" r:id="rId160"/>
    <p:sldId id="1094" r:id="rId161"/>
    <p:sldId id="1086" r:id="rId162"/>
    <p:sldId id="1095" r:id="rId163"/>
    <p:sldId id="1096" r:id="rId164"/>
    <p:sldId id="1098" r:id="rId165"/>
    <p:sldId id="1087" r:id="rId166"/>
    <p:sldId id="1134" r:id="rId167"/>
    <p:sldId id="1117" r:id="rId168"/>
    <p:sldId id="1207" r:id="rId169"/>
    <p:sldId id="1226" r:id="rId170"/>
    <p:sldId id="1228" r:id="rId171"/>
    <p:sldId id="1229" r:id="rId172"/>
    <p:sldId id="1235" r:id="rId173"/>
    <p:sldId id="1236" r:id="rId174"/>
    <p:sldId id="1237" r:id="rId175"/>
    <p:sldId id="1238" r:id="rId176"/>
    <p:sldId id="1240" r:id="rId177"/>
    <p:sldId id="1243" r:id="rId178"/>
    <p:sldId id="1239" r:id="rId179"/>
    <p:sldId id="1241" r:id="rId180"/>
    <p:sldId id="1244" r:id="rId181"/>
    <p:sldId id="1242" r:id="rId182"/>
    <p:sldId id="1245" r:id="rId183"/>
    <p:sldId id="1246" r:id="rId184"/>
    <p:sldId id="1248" r:id="rId185"/>
    <p:sldId id="922" r:id="rId186"/>
  </p:sldIdLst>
  <p:sldSz cx="9144000" cy="6858000" type="screen4x3"/>
  <p:notesSz cx="7099300" cy="10234613"/>
  <p:embeddedFontLst>
    <p:embeddedFont>
      <p:font typeface="함초롬바탕" panose="02030604000101010101" pitchFamily="18" charset="-127"/>
      <p:regular r:id="rId189"/>
      <p:bold r:id="rId190"/>
    </p:embeddedFont>
    <p:embeddedFont>
      <p:font typeface="Gill Sans MT" panose="020B0502020104020203" pitchFamily="34" charset="0"/>
      <p:regular r:id="rId191"/>
      <p:bold r:id="rId192"/>
      <p:italic r:id="rId193"/>
      <p:boldItalic r:id="rId194"/>
    </p:embeddedFont>
    <p:embeddedFont>
      <p:font typeface="Comic Sans MS" panose="030F0702030302020204" pitchFamily="66" charset="0"/>
      <p:regular r:id="rId195"/>
      <p:bold r:id="rId196"/>
      <p:italic r:id="rId197"/>
      <p:boldItalic r:id="rId198"/>
    </p:embeddedFont>
    <p:embeddedFont>
      <p:font typeface="Calibri" panose="020F0502020204030204" pitchFamily="34" charset="0"/>
      <p:regular r:id="rId199"/>
      <p:bold r:id="rId200"/>
      <p:italic r:id="rId201"/>
      <p:boldItalic r:id="rId202"/>
    </p:embeddedFont>
    <p:embeddedFont>
      <p:font typeface="나눔명조" panose="02020603020101020101" pitchFamily="18" charset="-127"/>
      <p:regular r:id="rId203"/>
      <p:bold r:id="rId204"/>
    </p:embeddedFont>
    <p:embeddedFont>
      <p:font typeface="나눔손글씨 펜" panose="03040600000000000000" pitchFamily="66" charset="-127"/>
      <p:regular r:id="rId205"/>
    </p:embeddedFont>
    <p:embeddedFont>
      <p:font typeface="맑은 고딕" panose="020B0503020000020004" pitchFamily="50" charset="-127"/>
      <p:regular r:id="rId206"/>
      <p:bold r:id="rId207"/>
    </p:embeddedFont>
    <p:embeddedFont>
      <p:font typeface="Franklin Gothic Book" panose="020B0503020102020204" pitchFamily="34" charset="0"/>
      <p:regular r:id="rId208"/>
      <p:italic r:id="rId209"/>
    </p:embeddedFont>
  </p:embeddedFontLst>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50021"/>
    <a:srgbClr val="0000CC"/>
    <a:srgbClr val="006600"/>
    <a:srgbClr val="FFFFFF"/>
    <a:srgbClr val="FAD2D2"/>
    <a:srgbClr val="990033"/>
    <a:srgbClr val="339933"/>
    <a:srgbClr val="FF6600"/>
    <a:srgbClr val="008000"/>
    <a:srgbClr val="FF99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스타일 없음, 표 눈금">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001" autoAdjust="0"/>
    <p:restoredTop sz="93848" autoAdjust="0"/>
  </p:normalViewPr>
  <p:slideViewPr>
    <p:cSldViewPr snapToGrid="0">
      <p:cViewPr varScale="1">
        <p:scale>
          <a:sx n="69" d="100"/>
          <a:sy n="69" d="100"/>
        </p:scale>
        <p:origin x="1148" y="32"/>
      </p:cViewPr>
      <p:guideLst/>
    </p:cSldViewPr>
  </p:slideViewPr>
  <p:outlineViewPr>
    <p:cViewPr>
      <p:scale>
        <a:sx n="33" d="100"/>
        <a:sy n="33" d="100"/>
      </p:scale>
      <p:origin x="0" y="-24084"/>
    </p:cViewPr>
  </p:outlineViewPr>
  <p:notesTextViewPr>
    <p:cViewPr>
      <p:scale>
        <a:sx n="125" d="100"/>
        <a:sy n="125" d="100"/>
      </p:scale>
      <p:origin x="0" y="0"/>
    </p:cViewPr>
  </p:notesTextViewPr>
  <p:sorterViewPr>
    <p:cViewPr>
      <p:scale>
        <a:sx n="25" d="100"/>
        <a:sy n="25" d="100"/>
      </p:scale>
      <p:origin x="0" y="-596"/>
    </p:cViewPr>
  </p:sorterViewPr>
  <p:notesViewPr>
    <p:cSldViewPr snapToGrid="0">
      <p:cViewPr varScale="1">
        <p:scale>
          <a:sx n="47" d="100"/>
          <a:sy n="47" d="100"/>
        </p:scale>
        <p:origin x="2748" y="36"/>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font" Target="fonts/font3.fntdata"/><Relationship Id="rId205" Type="http://schemas.openxmlformats.org/officeDocument/2006/relationships/font" Target="fonts/font17.fntdata"/><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font" Target="fonts/font4.fntdata"/><Relationship Id="rId206" Type="http://schemas.openxmlformats.org/officeDocument/2006/relationships/font" Target="fonts/font18.fntdata"/><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font" Target="fonts/font5.fntdata"/><Relationship Id="rId207" Type="http://schemas.openxmlformats.org/officeDocument/2006/relationships/font" Target="fonts/font19.fntdata"/><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font" Target="fonts/font6.fntdata"/><Relationship Id="rId208" Type="http://schemas.openxmlformats.org/officeDocument/2006/relationships/font" Target="fonts/font20.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font" Target="fonts/font1.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font" Target="fonts/font7.fntdata"/><Relationship Id="rId209" Type="http://schemas.openxmlformats.org/officeDocument/2006/relationships/font" Target="fonts/font21.fntdata"/><Relationship Id="rId190" Type="http://schemas.openxmlformats.org/officeDocument/2006/relationships/font" Target="fonts/font2.fntdata"/><Relationship Id="rId204" Type="http://schemas.openxmlformats.org/officeDocument/2006/relationships/font" Target="fonts/font16.fntdata"/><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presProps" Target="presProps.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font" Target="fonts/font8.fntdata"/><Relationship Id="rId200" Type="http://schemas.openxmlformats.org/officeDocument/2006/relationships/font" Target="fonts/font12.fntdata"/><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viewProps" Target="viewProps.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font" Target="fonts/font9.fntdata"/><Relationship Id="rId201" Type="http://schemas.openxmlformats.org/officeDocument/2006/relationships/font" Target="fonts/font13.fntdata"/><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notesMaster" Target="notesMasters/notesMaster1.xml"/><Relationship Id="rId1" Type="http://schemas.openxmlformats.org/officeDocument/2006/relationships/slideMaster" Target="slideMasters/slideMaster1.xml"/><Relationship Id="rId212" Type="http://schemas.openxmlformats.org/officeDocument/2006/relationships/theme" Target="theme/theme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font" Target="fonts/font10.fntdata"/><Relationship Id="rId202" Type="http://schemas.openxmlformats.org/officeDocument/2006/relationships/font" Target="fonts/font14.fntdata"/><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handoutMaster" Target="handoutMasters/handoutMaster1.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tableStyles" Target="tableStyles.xml"/><Relationship Id="rId2" Type="http://schemas.openxmlformats.org/officeDocument/2006/relationships/slide" Target="slides/slide1.xml"/><Relationship Id="rId29" Type="http://schemas.openxmlformats.org/officeDocument/2006/relationships/slide" Target="slides/slide2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font" Target="fonts/font11.fntdata"/><Relationship Id="rId203" Type="http://schemas.openxmlformats.org/officeDocument/2006/relationships/font" Target="fonts/font15.fntdata"/></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2.w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53.wmf"/><Relationship Id="rId2" Type="http://schemas.openxmlformats.org/officeDocument/2006/relationships/image" Target="../media/image52.wmf"/><Relationship Id="rId1" Type="http://schemas.openxmlformats.org/officeDocument/2006/relationships/image" Target="../media/image34.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54.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57.wmf"/></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59.wmf"/><Relationship Id="rId1" Type="http://schemas.openxmlformats.org/officeDocument/2006/relationships/image" Target="../media/image58.wmf"/></Relationships>
</file>

<file path=ppt/drawings/_rels/vmlDrawing14.vml.rels><?xml version="1.0" encoding="UTF-8" standalone="yes"?>
<Relationships xmlns="http://schemas.openxmlformats.org/package/2006/relationships"><Relationship Id="rId3" Type="http://schemas.openxmlformats.org/officeDocument/2006/relationships/image" Target="../media/image63.wmf"/><Relationship Id="rId7" Type="http://schemas.openxmlformats.org/officeDocument/2006/relationships/image" Target="../media/image67.wmf"/><Relationship Id="rId2" Type="http://schemas.openxmlformats.org/officeDocument/2006/relationships/image" Target="../media/image62.wmf"/><Relationship Id="rId1" Type="http://schemas.openxmlformats.org/officeDocument/2006/relationships/image" Target="../media/image61.wmf"/><Relationship Id="rId6" Type="http://schemas.openxmlformats.org/officeDocument/2006/relationships/image" Target="../media/image66.wmf"/><Relationship Id="rId5" Type="http://schemas.openxmlformats.org/officeDocument/2006/relationships/image" Target="../media/image65.wmf"/><Relationship Id="rId4" Type="http://schemas.openxmlformats.org/officeDocument/2006/relationships/image" Target="../media/image64.wmf"/></Relationships>
</file>

<file path=ppt/drawings/_rels/vmlDrawing15.vml.rels><?xml version="1.0" encoding="UTF-8" standalone="yes"?>
<Relationships xmlns="http://schemas.openxmlformats.org/package/2006/relationships"><Relationship Id="rId3" Type="http://schemas.openxmlformats.org/officeDocument/2006/relationships/image" Target="../media/image69.wmf"/><Relationship Id="rId7" Type="http://schemas.openxmlformats.org/officeDocument/2006/relationships/image" Target="../media/image70.wmf"/><Relationship Id="rId2" Type="http://schemas.openxmlformats.org/officeDocument/2006/relationships/image" Target="../media/image62.wmf"/><Relationship Id="rId1" Type="http://schemas.openxmlformats.org/officeDocument/2006/relationships/image" Target="../media/image68.wmf"/><Relationship Id="rId6" Type="http://schemas.openxmlformats.org/officeDocument/2006/relationships/image" Target="../media/image67.wmf"/><Relationship Id="rId5" Type="http://schemas.openxmlformats.org/officeDocument/2006/relationships/image" Target="../media/image65.wmf"/><Relationship Id="rId4" Type="http://schemas.openxmlformats.org/officeDocument/2006/relationships/image" Target="../media/image64.wmf"/></Relationships>
</file>

<file path=ppt/drawings/_rels/vmlDrawing16.vml.rels><?xml version="1.0" encoding="UTF-8" standalone="yes"?>
<Relationships xmlns="http://schemas.openxmlformats.org/package/2006/relationships"><Relationship Id="rId3" Type="http://schemas.openxmlformats.org/officeDocument/2006/relationships/image" Target="../media/image73.wmf"/><Relationship Id="rId2" Type="http://schemas.openxmlformats.org/officeDocument/2006/relationships/image" Target="../media/image72.wmf"/><Relationship Id="rId1" Type="http://schemas.openxmlformats.org/officeDocument/2006/relationships/image" Target="../media/image71.wmf"/><Relationship Id="rId4" Type="http://schemas.openxmlformats.org/officeDocument/2006/relationships/image" Target="../media/image74.wmf"/></Relationships>
</file>

<file path=ppt/drawings/_rels/vmlDrawing17.vml.rels><?xml version="1.0" encoding="UTF-8" standalone="yes"?>
<Relationships xmlns="http://schemas.openxmlformats.org/package/2006/relationships"><Relationship Id="rId3" Type="http://schemas.openxmlformats.org/officeDocument/2006/relationships/image" Target="../media/image77.wmf"/><Relationship Id="rId2" Type="http://schemas.openxmlformats.org/officeDocument/2006/relationships/image" Target="../media/image76.wmf"/><Relationship Id="rId1" Type="http://schemas.openxmlformats.org/officeDocument/2006/relationships/image" Target="../media/image75.wmf"/><Relationship Id="rId5" Type="http://schemas.openxmlformats.org/officeDocument/2006/relationships/image" Target="../media/image79.wmf"/><Relationship Id="rId4" Type="http://schemas.openxmlformats.org/officeDocument/2006/relationships/image" Target="../media/image78.wmf"/></Relationships>
</file>

<file path=ppt/drawings/_rels/vmlDrawing18.vml.rels><?xml version="1.0" encoding="UTF-8" standalone="yes"?>
<Relationships xmlns="http://schemas.openxmlformats.org/package/2006/relationships"><Relationship Id="rId2" Type="http://schemas.openxmlformats.org/officeDocument/2006/relationships/image" Target="../media/image81.wmf"/><Relationship Id="rId1" Type="http://schemas.openxmlformats.org/officeDocument/2006/relationships/image" Target="../media/image80.w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34.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27.wmf"/><Relationship Id="rId2" Type="http://schemas.openxmlformats.org/officeDocument/2006/relationships/image" Target="../media/image26.wmf"/><Relationship Id="rId1" Type="http://schemas.openxmlformats.org/officeDocument/2006/relationships/image" Target="../media/image25.wmf"/><Relationship Id="rId5" Type="http://schemas.openxmlformats.org/officeDocument/2006/relationships/image" Target="../media/image29.wmf"/><Relationship Id="rId4" Type="http://schemas.openxmlformats.org/officeDocument/2006/relationships/image" Target="../media/image28.wmf"/></Relationships>
</file>

<file path=ppt/drawings/_rels/vmlDrawing20.vml.rels><?xml version="1.0" encoding="UTF-8" standalone="yes"?>
<Relationships xmlns="http://schemas.openxmlformats.org/package/2006/relationships"><Relationship Id="rId3" Type="http://schemas.openxmlformats.org/officeDocument/2006/relationships/image" Target="../media/image83.wmf"/><Relationship Id="rId2" Type="http://schemas.openxmlformats.org/officeDocument/2006/relationships/image" Target="../media/image82.wmf"/><Relationship Id="rId1" Type="http://schemas.openxmlformats.org/officeDocument/2006/relationships/image" Target="../media/image34.wmf"/><Relationship Id="rId5" Type="http://schemas.openxmlformats.org/officeDocument/2006/relationships/image" Target="../media/image85.wmf"/><Relationship Id="rId4" Type="http://schemas.openxmlformats.org/officeDocument/2006/relationships/image" Target="../media/image84.wmf"/></Relationships>
</file>

<file path=ppt/drawings/_rels/vmlDrawing21.vml.rels><?xml version="1.0" encoding="UTF-8" standalone="yes"?>
<Relationships xmlns="http://schemas.openxmlformats.org/package/2006/relationships"><Relationship Id="rId3" Type="http://schemas.openxmlformats.org/officeDocument/2006/relationships/image" Target="../media/image34.wmf"/><Relationship Id="rId2" Type="http://schemas.openxmlformats.org/officeDocument/2006/relationships/image" Target="../media/image88.wmf"/><Relationship Id="rId1" Type="http://schemas.openxmlformats.org/officeDocument/2006/relationships/image" Target="../media/image87.wmf"/></Relationships>
</file>

<file path=ppt/drawings/_rels/vmlDrawing22.vml.rels><?xml version="1.0" encoding="UTF-8" standalone="yes"?>
<Relationships xmlns="http://schemas.openxmlformats.org/package/2006/relationships"><Relationship Id="rId2" Type="http://schemas.openxmlformats.org/officeDocument/2006/relationships/image" Target="../media/image103.wmf"/><Relationship Id="rId1" Type="http://schemas.openxmlformats.org/officeDocument/2006/relationships/image" Target="../media/image102.wmf"/></Relationships>
</file>

<file path=ppt/drawings/_rels/vmlDrawing23.vml.rels><?xml version="1.0" encoding="UTF-8" standalone="yes"?>
<Relationships xmlns="http://schemas.openxmlformats.org/package/2006/relationships"><Relationship Id="rId2" Type="http://schemas.openxmlformats.org/officeDocument/2006/relationships/image" Target="../media/image137.wmf"/><Relationship Id="rId1" Type="http://schemas.openxmlformats.org/officeDocument/2006/relationships/image" Target="../media/image136.wmf"/></Relationships>
</file>

<file path=ppt/drawings/_rels/vmlDrawing24.vml.rels><?xml version="1.0" encoding="UTF-8" standalone="yes"?>
<Relationships xmlns="http://schemas.openxmlformats.org/package/2006/relationships"><Relationship Id="rId2" Type="http://schemas.openxmlformats.org/officeDocument/2006/relationships/image" Target="../media/image139.wmf"/><Relationship Id="rId1" Type="http://schemas.openxmlformats.org/officeDocument/2006/relationships/image" Target="../media/image138.wmf"/></Relationships>
</file>

<file path=ppt/drawings/_rels/vmlDrawing25.vml.rels><?xml version="1.0" encoding="UTF-8" standalone="yes"?>
<Relationships xmlns="http://schemas.openxmlformats.org/package/2006/relationships"><Relationship Id="rId3" Type="http://schemas.openxmlformats.org/officeDocument/2006/relationships/image" Target="../media/image142.wmf"/><Relationship Id="rId2" Type="http://schemas.openxmlformats.org/officeDocument/2006/relationships/image" Target="../media/image141.wmf"/><Relationship Id="rId1" Type="http://schemas.openxmlformats.org/officeDocument/2006/relationships/image" Target="../media/image140.wmf"/><Relationship Id="rId5" Type="http://schemas.openxmlformats.org/officeDocument/2006/relationships/image" Target="../media/image138.wmf"/><Relationship Id="rId4" Type="http://schemas.openxmlformats.org/officeDocument/2006/relationships/image" Target="../media/image143.w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144.w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144.wmf"/></Relationships>
</file>

<file path=ppt/drawings/_rels/vmlDrawing28.vml.rels><?xml version="1.0" encoding="UTF-8" standalone="yes"?>
<Relationships xmlns="http://schemas.openxmlformats.org/package/2006/relationships"><Relationship Id="rId2" Type="http://schemas.openxmlformats.org/officeDocument/2006/relationships/image" Target="../media/image146.wmf"/><Relationship Id="rId1" Type="http://schemas.openxmlformats.org/officeDocument/2006/relationships/image" Target="../media/image145.w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147.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1.w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145.wmf"/></Relationships>
</file>

<file path=ppt/drawings/_rels/vmlDrawing31.vml.rels><?xml version="1.0" encoding="UTF-8" standalone="yes"?>
<Relationships xmlns="http://schemas.openxmlformats.org/package/2006/relationships"><Relationship Id="rId2" Type="http://schemas.openxmlformats.org/officeDocument/2006/relationships/image" Target="../media/image148.wmf"/><Relationship Id="rId1" Type="http://schemas.openxmlformats.org/officeDocument/2006/relationships/image" Target="../media/image145.wmf"/></Relationships>
</file>

<file path=ppt/drawings/_rels/vmlDrawing32.vml.rels><?xml version="1.0" encoding="UTF-8" standalone="yes"?>
<Relationships xmlns="http://schemas.openxmlformats.org/package/2006/relationships"><Relationship Id="rId3" Type="http://schemas.openxmlformats.org/officeDocument/2006/relationships/image" Target="../media/image151.wmf"/><Relationship Id="rId2" Type="http://schemas.openxmlformats.org/officeDocument/2006/relationships/image" Target="../media/image150.wmf"/><Relationship Id="rId1" Type="http://schemas.openxmlformats.org/officeDocument/2006/relationships/image" Target="../media/image149.wmf"/><Relationship Id="rId5" Type="http://schemas.openxmlformats.org/officeDocument/2006/relationships/image" Target="../media/image153.wmf"/><Relationship Id="rId4" Type="http://schemas.openxmlformats.org/officeDocument/2006/relationships/image" Target="../media/image152.wmf"/></Relationships>
</file>

<file path=ppt/drawings/_rels/vmlDrawing33.vml.rels><?xml version="1.0" encoding="UTF-8" standalone="yes"?>
<Relationships xmlns="http://schemas.openxmlformats.org/package/2006/relationships"><Relationship Id="rId1" Type="http://schemas.openxmlformats.org/officeDocument/2006/relationships/image" Target="../media/image154.wmf"/></Relationships>
</file>

<file path=ppt/drawings/_rels/vmlDrawing34.vml.rels><?xml version="1.0" encoding="UTF-8" standalone="yes"?>
<Relationships xmlns="http://schemas.openxmlformats.org/package/2006/relationships"><Relationship Id="rId1" Type="http://schemas.openxmlformats.org/officeDocument/2006/relationships/image" Target="../media/image146.wmf"/></Relationships>
</file>

<file path=ppt/drawings/_rels/vmlDrawing35.vml.rels><?xml version="1.0" encoding="UTF-8" standalone="yes"?>
<Relationships xmlns="http://schemas.openxmlformats.org/package/2006/relationships"><Relationship Id="rId3" Type="http://schemas.openxmlformats.org/officeDocument/2006/relationships/image" Target="../media/image159.wmf"/><Relationship Id="rId2" Type="http://schemas.openxmlformats.org/officeDocument/2006/relationships/image" Target="../media/image158.wmf"/><Relationship Id="rId1" Type="http://schemas.openxmlformats.org/officeDocument/2006/relationships/image" Target="../media/image157.wmf"/></Relationships>
</file>

<file path=ppt/drawings/_rels/vmlDrawing36.vml.rels><?xml version="1.0" encoding="UTF-8" standalone="yes"?>
<Relationships xmlns="http://schemas.openxmlformats.org/package/2006/relationships"><Relationship Id="rId1" Type="http://schemas.openxmlformats.org/officeDocument/2006/relationships/image" Target="../media/image160.wmf"/></Relationships>
</file>

<file path=ppt/drawings/_rels/vmlDrawing37.vml.rels><?xml version="1.0" encoding="UTF-8" standalone="yes"?>
<Relationships xmlns="http://schemas.openxmlformats.org/package/2006/relationships"><Relationship Id="rId3" Type="http://schemas.openxmlformats.org/officeDocument/2006/relationships/image" Target="../media/image146.wmf"/><Relationship Id="rId2" Type="http://schemas.openxmlformats.org/officeDocument/2006/relationships/image" Target="../media/image157.wmf"/><Relationship Id="rId1" Type="http://schemas.openxmlformats.org/officeDocument/2006/relationships/image" Target="../media/image160.wmf"/><Relationship Id="rId4" Type="http://schemas.openxmlformats.org/officeDocument/2006/relationships/image" Target="../media/image161.wmf"/></Relationships>
</file>

<file path=ppt/drawings/_rels/vmlDrawing38.vml.rels><?xml version="1.0" encoding="UTF-8" standalone="yes"?>
<Relationships xmlns="http://schemas.openxmlformats.org/package/2006/relationships"><Relationship Id="rId1" Type="http://schemas.openxmlformats.org/officeDocument/2006/relationships/image" Target="../media/image163.wmf"/></Relationships>
</file>

<file path=ppt/drawings/_rels/vmlDrawing39.vml.rels><?xml version="1.0" encoding="UTF-8" standalone="yes"?>
<Relationships xmlns="http://schemas.openxmlformats.org/package/2006/relationships"><Relationship Id="rId1" Type="http://schemas.openxmlformats.org/officeDocument/2006/relationships/image" Target="../media/image166.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34.wmf"/><Relationship Id="rId1" Type="http://schemas.openxmlformats.org/officeDocument/2006/relationships/image" Target="../media/image33.wmf"/></Relationships>
</file>

<file path=ppt/drawings/_rels/vmlDrawing40.vml.rels><?xml version="1.0" encoding="UTF-8" standalone="yes"?>
<Relationships xmlns="http://schemas.openxmlformats.org/package/2006/relationships"><Relationship Id="rId3" Type="http://schemas.openxmlformats.org/officeDocument/2006/relationships/image" Target="../media/image169.wmf"/><Relationship Id="rId2" Type="http://schemas.openxmlformats.org/officeDocument/2006/relationships/image" Target="../media/image168.wmf"/><Relationship Id="rId1" Type="http://schemas.openxmlformats.org/officeDocument/2006/relationships/image" Target="../media/image167.wmf"/><Relationship Id="rId6" Type="http://schemas.openxmlformats.org/officeDocument/2006/relationships/image" Target="../media/image171.wmf"/><Relationship Id="rId5" Type="http://schemas.openxmlformats.org/officeDocument/2006/relationships/image" Target="../media/image170.wmf"/><Relationship Id="rId4" Type="http://schemas.openxmlformats.org/officeDocument/2006/relationships/image" Target="../media/image166.wmf"/></Relationships>
</file>

<file path=ppt/drawings/_rels/vmlDrawing41.vml.rels><?xml version="1.0" encoding="UTF-8" standalone="yes"?>
<Relationships xmlns="http://schemas.openxmlformats.org/package/2006/relationships"><Relationship Id="rId1" Type="http://schemas.openxmlformats.org/officeDocument/2006/relationships/image" Target="../media/image173.wmf"/></Relationships>
</file>

<file path=ppt/drawings/_rels/vmlDrawing42.vml.rels><?xml version="1.0" encoding="UTF-8" standalone="yes"?>
<Relationships xmlns="http://schemas.openxmlformats.org/package/2006/relationships"><Relationship Id="rId1" Type="http://schemas.openxmlformats.org/officeDocument/2006/relationships/image" Target="../media/image175.wmf"/></Relationships>
</file>

<file path=ppt/drawings/_rels/vmlDrawing43.vml.rels><?xml version="1.0" encoding="UTF-8" standalone="yes"?>
<Relationships xmlns="http://schemas.openxmlformats.org/package/2006/relationships"><Relationship Id="rId3" Type="http://schemas.openxmlformats.org/officeDocument/2006/relationships/image" Target="../media/image177.wmf"/><Relationship Id="rId2" Type="http://schemas.openxmlformats.org/officeDocument/2006/relationships/image" Target="../media/image176.wmf"/><Relationship Id="rId1" Type="http://schemas.openxmlformats.org/officeDocument/2006/relationships/image" Target="../media/image173.wmf"/></Relationships>
</file>

<file path=ppt/drawings/_rels/vmlDrawing44.vml.rels><?xml version="1.0" encoding="UTF-8" standalone="yes"?>
<Relationships xmlns="http://schemas.openxmlformats.org/package/2006/relationships"><Relationship Id="rId2" Type="http://schemas.openxmlformats.org/officeDocument/2006/relationships/image" Target="../media/image179.wmf"/><Relationship Id="rId1" Type="http://schemas.openxmlformats.org/officeDocument/2006/relationships/image" Target="../media/image178.wmf"/></Relationships>
</file>

<file path=ppt/drawings/_rels/vmlDrawing45.vml.rels><?xml version="1.0" encoding="UTF-8" standalone="yes"?>
<Relationships xmlns="http://schemas.openxmlformats.org/package/2006/relationships"><Relationship Id="rId1" Type="http://schemas.openxmlformats.org/officeDocument/2006/relationships/image" Target="../media/image180.wmf"/></Relationships>
</file>

<file path=ppt/drawings/_rels/vmlDrawing46.vml.rels><?xml version="1.0" encoding="UTF-8" standalone="yes"?>
<Relationships xmlns="http://schemas.openxmlformats.org/package/2006/relationships"><Relationship Id="rId2" Type="http://schemas.openxmlformats.org/officeDocument/2006/relationships/image" Target="../media/image184.wmf"/><Relationship Id="rId1" Type="http://schemas.openxmlformats.org/officeDocument/2006/relationships/image" Target="../media/image183.wmf"/></Relationships>
</file>

<file path=ppt/drawings/_rels/vmlDrawing47.vml.rels><?xml version="1.0" encoding="UTF-8" standalone="yes"?>
<Relationships xmlns="http://schemas.openxmlformats.org/package/2006/relationships"><Relationship Id="rId1" Type="http://schemas.openxmlformats.org/officeDocument/2006/relationships/image" Target="../media/image186.wmf"/></Relationships>
</file>

<file path=ppt/drawings/_rels/vmlDrawing48.vml.rels><?xml version="1.0" encoding="UTF-8" standalone="yes"?>
<Relationships xmlns="http://schemas.openxmlformats.org/package/2006/relationships"><Relationship Id="rId2" Type="http://schemas.openxmlformats.org/officeDocument/2006/relationships/image" Target="../media/image184.wmf"/><Relationship Id="rId1" Type="http://schemas.openxmlformats.org/officeDocument/2006/relationships/image" Target="../media/image187.wmf"/></Relationships>
</file>

<file path=ppt/drawings/_rels/vmlDrawing49.vml.rels><?xml version="1.0" encoding="UTF-8" standalone="yes"?>
<Relationships xmlns="http://schemas.openxmlformats.org/package/2006/relationships"><Relationship Id="rId2" Type="http://schemas.openxmlformats.org/officeDocument/2006/relationships/image" Target="../media/image189.wmf"/><Relationship Id="rId1" Type="http://schemas.openxmlformats.org/officeDocument/2006/relationships/image" Target="../media/image188.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36.wmf"/></Relationships>
</file>

<file path=ppt/drawings/_rels/vmlDrawing50.vml.rels><?xml version="1.0" encoding="UTF-8" standalone="yes"?>
<Relationships xmlns="http://schemas.openxmlformats.org/package/2006/relationships"><Relationship Id="rId1" Type="http://schemas.openxmlformats.org/officeDocument/2006/relationships/image" Target="../media/image190.wmf"/></Relationships>
</file>

<file path=ppt/drawings/_rels/vmlDrawing51.vml.rels><?xml version="1.0" encoding="UTF-8" standalone="yes"?>
<Relationships xmlns="http://schemas.openxmlformats.org/package/2006/relationships"><Relationship Id="rId1" Type="http://schemas.openxmlformats.org/officeDocument/2006/relationships/image" Target="../media/image191.wmf"/></Relationships>
</file>

<file path=ppt/drawings/_rels/vmlDrawing52.vml.rels><?xml version="1.0" encoding="UTF-8" standalone="yes"?>
<Relationships xmlns="http://schemas.openxmlformats.org/package/2006/relationships"><Relationship Id="rId2" Type="http://schemas.openxmlformats.org/officeDocument/2006/relationships/image" Target="../media/image184.wmf"/><Relationship Id="rId1" Type="http://schemas.openxmlformats.org/officeDocument/2006/relationships/image" Target="../media/image192.wmf"/></Relationships>
</file>

<file path=ppt/drawings/_rels/vmlDrawing53.vml.rels><?xml version="1.0" encoding="UTF-8" standalone="yes"?>
<Relationships xmlns="http://schemas.openxmlformats.org/package/2006/relationships"><Relationship Id="rId1" Type="http://schemas.openxmlformats.org/officeDocument/2006/relationships/image" Target="../media/image34.wmf"/></Relationships>
</file>

<file path=ppt/drawings/_rels/vmlDrawing54.vml.rels><?xml version="1.0" encoding="UTF-8" standalone="yes"?>
<Relationships xmlns="http://schemas.openxmlformats.org/package/2006/relationships"><Relationship Id="rId1" Type="http://schemas.openxmlformats.org/officeDocument/2006/relationships/image" Target="../media/image195.wmf"/></Relationships>
</file>

<file path=ppt/drawings/_rels/vmlDrawing55.vml.rels><?xml version="1.0" encoding="UTF-8" standalone="yes"?>
<Relationships xmlns="http://schemas.openxmlformats.org/package/2006/relationships"><Relationship Id="rId3" Type="http://schemas.openxmlformats.org/officeDocument/2006/relationships/image" Target="../media/image202.wmf"/><Relationship Id="rId2" Type="http://schemas.openxmlformats.org/officeDocument/2006/relationships/image" Target="../media/image201.wmf"/><Relationship Id="rId1" Type="http://schemas.openxmlformats.org/officeDocument/2006/relationships/image" Target="../media/image200.wmf"/><Relationship Id="rId4" Type="http://schemas.openxmlformats.org/officeDocument/2006/relationships/image" Target="../media/image203.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37.w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28.wmf"/><Relationship Id="rId2" Type="http://schemas.openxmlformats.org/officeDocument/2006/relationships/image" Target="../media/image26.wmf"/><Relationship Id="rId1" Type="http://schemas.openxmlformats.org/officeDocument/2006/relationships/image" Target="../media/image25.wmf"/><Relationship Id="rId4" Type="http://schemas.openxmlformats.org/officeDocument/2006/relationships/image" Target="../media/image29.w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26.wmf"/><Relationship Id="rId2" Type="http://schemas.openxmlformats.org/officeDocument/2006/relationships/image" Target="../media/image25.wmf"/><Relationship Id="rId1" Type="http://schemas.openxmlformats.org/officeDocument/2006/relationships/image" Target="../media/image45.wmf"/><Relationship Id="rId4" Type="http://schemas.openxmlformats.org/officeDocument/2006/relationships/image" Target="../media/image29.w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34.wmf"/><Relationship Id="rId1" Type="http://schemas.openxmlformats.org/officeDocument/2006/relationships/image" Target="../media/image51.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2" y="0"/>
            <a:ext cx="3076363" cy="513508"/>
          </a:xfrm>
          <a:prstGeom prst="rect">
            <a:avLst/>
          </a:prstGeom>
        </p:spPr>
        <p:txBody>
          <a:bodyPr vert="horz" lIns="99033" tIns="49518" rIns="99033" bIns="49518" rtlCol="0"/>
          <a:lstStyle>
            <a:lvl1pPr algn="l">
              <a:defRPr sz="1300"/>
            </a:lvl1pPr>
          </a:lstStyle>
          <a:p>
            <a:endParaRPr lang="ko-KR" altLang="en-US"/>
          </a:p>
        </p:txBody>
      </p:sp>
      <p:sp>
        <p:nvSpPr>
          <p:cNvPr id="3" name="날짜 개체 틀 2"/>
          <p:cNvSpPr>
            <a:spLocks noGrp="1"/>
          </p:cNvSpPr>
          <p:nvPr>
            <p:ph type="dt" sz="quarter" idx="1"/>
          </p:nvPr>
        </p:nvSpPr>
        <p:spPr>
          <a:xfrm>
            <a:off x="4021296" y="0"/>
            <a:ext cx="3076363" cy="513508"/>
          </a:xfrm>
          <a:prstGeom prst="rect">
            <a:avLst/>
          </a:prstGeom>
        </p:spPr>
        <p:txBody>
          <a:bodyPr vert="horz" lIns="99033" tIns="49518" rIns="99033" bIns="49518" rtlCol="0"/>
          <a:lstStyle>
            <a:lvl1pPr algn="r">
              <a:defRPr sz="1300"/>
            </a:lvl1pPr>
          </a:lstStyle>
          <a:p>
            <a:fld id="{9334B849-49B2-49E1-8141-316A9527568B}" type="datetimeFigureOut">
              <a:rPr lang="ko-KR" altLang="en-US" smtClean="0"/>
              <a:t>2018-11-11</a:t>
            </a:fld>
            <a:endParaRPr lang="ko-KR" altLang="en-US"/>
          </a:p>
        </p:txBody>
      </p:sp>
      <p:sp>
        <p:nvSpPr>
          <p:cNvPr id="4" name="바닥글 개체 틀 3"/>
          <p:cNvSpPr>
            <a:spLocks noGrp="1"/>
          </p:cNvSpPr>
          <p:nvPr>
            <p:ph type="ftr" sz="quarter" idx="2"/>
          </p:nvPr>
        </p:nvSpPr>
        <p:spPr>
          <a:xfrm>
            <a:off x="2" y="9721107"/>
            <a:ext cx="3076363" cy="513507"/>
          </a:xfrm>
          <a:prstGeom prst="rect">
            <a:avLst/>
          </a:prstGeom>
        </p:spPr>
        <p:txBody>
          <a:bodyPr vert="horz" lIns="99033" tIns="49518" rIns="99033" bIns="49518" rtlCol="0" anchor="b"/>
          <a:lstStyle>
            <a:lvl1pPr algn="l">
              <a:defRPr sz="1300"/>
            </a:lvl1pPr>
          </a:lstStyle>
          <a:p>
            <a:endParaRPr lang="ko-KR" altLang="en-US"/>
          </a:p>
        </p:txBody>
      </p:sp>
      <p:sp>
        <p:nvSpPr>
          <p:cNvPr id="5" name="슬라이드 번호 개체 틀 4"/>
          <p:cNvSpPr>
            <a:spLocks noGrp="1"/>
          </p:cNvSpPr>
          <p:nvPr>
            <p:ph type="sldNum" sz="quarter" idx="3"/>
          </p:nvPr>
        </p:nvSpPr>
        <p:spPr>
          <a:xfrm>
            <a:off x="4021296" y="9721107"/>
            <a:ext cx="3076363" cy="513507"/>
          </a:xfrm>
          <a:prstGeom prst="rect">
            <a:avLst/>
          </a:prstGeom>
        </p:spPr>
        <p:txBody>
          <a:bodyPr vert="horz" lIns="99033" tIns="49518" rIns="99033" bIns="49518" rtlCol="0" anchor="b"/>
          <a:lstStyle>
            <a:lvl1pPr algn="r">
              <a:defRPr sz="1300"/>
            </a:lvl1pPr>
          </a:lstStyle>
          <a:p>
            <a:fld id="{889AA986-6A68-4B3B-8D8C-5DA4C7BDAF0E}" type="slidenum">
              <a:rPr lang="ko-KR" altLang="en-US" smtClean="0"/>
              <a:t>‹#›</a:t>
            </a:fld>
            <a:endParaRPr lang="ko-KR" altLang="en-US"/>
          </a:p>
        </p:txBody>
      </p:sp>
    </p:spTree>
    <p:extLst>
      <p:ext uri="{BB962C8B-B14F-4D97-AF65-F5344CB8AC3E}">
        <p14:creationId xmlns:p14="http://schemas.microsoft.com/office/powerpoint/2010/main" val="1492031372"/>
      </p:ext>
    </p:extLst>
  </p:cSld>
  <p:clrMap bg1="lt1" tx1="dk1" bg2="lt2" tx2="dk2" accent1="accent1" accent2="accent2" accent3="accent3" accent4="accent4" accent5="accent5" accent6="accent6" hlink="hlink" folHlink="folHlink"/>
  <p:hf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71076"/>
            <a:ext cx="3641678" cy="405937"/>
          </a:xfrm>
          <a:prstGeom prst="rect">
            <a:avLst/>
          </a:prstGeom>
        </p:spPr>
        <p:txBody>
          <a:bodyPr vert="horz" lIns="99033" tIns="49518" rIns="99033" bIns="49518" rtlCol="0"/>
          <a:lstStyle>
            <a:lvl1pPr algn="l">
              <a:defRPr sz="1300" b="0">
                <a:latin typeface="나눔명조" panose="02020603020101020101" pitchFamily="18" charset="-127"/>
                <a:ea typeface="나눔명조" panose="02020603020101020101" pitchFamily="18" charset="-127"/>
              </a:defRPr>
            </a:lvl1pPr>
          </a:lstStyle>
          <a:p>
            <a:r>
              <a:rPr lang="en-US" altLang="ko-KR" smtClean="0"/>
              <a:t>NAVER LABS-KAIST Capstone Design Project</a:t>
            </a:r>
            <a:endParaRPr lang="ko-KR" altLang="en-US" dirty="0"/>
          </a:p>
        </p:txBody>
      </p:sp>
      <p:sp>
        <p:nvSpPr>
          <p:cNvPr id="4" name="슬라이드 이미지 개체 틀 3"/>
          <p:cNvSpPr>
            <a:spLocks noGrp="1" noRot="1" noChangeAspect="1"/>
          </p:cNvSpPr>
          <p:nvPr>
            <p:ph type="sldImg" idx="2"/>
          </p:nvPr>
        </p:nvSpPr>
        <p:spPr>
          <a:xfrm>
            <a:off x="19050" y="622300"/>
            <a:ext cx="4670425" cy="3503613"/>
          </a:xfrm>
          <a:prstGeom prst="rect">
            <a:avLst/>
          </a:prstGeom>
          <a:noFill/>
          <a:ln w="12700">
            <a:solidFill>
              <a:prstClr val="black"/>
            </a:solidFill>
          </a:ln>
        </p:spPr>
        <p:txBody>
          <a:bodyPr vert="horz" lIns="99033" tIns="49518" rIns="99033" bIns="49518" rtlCol="0" anchor="ctr"/>
          <a:lstStyle/>
          <a:p>
            <a:endParaRPr lang="ko-KR" altLang="en-US"/>
          </a:p>
        </p:txBody>
      </p:sp>
      <p:sp>
        <p:nvSpPr>
          <p:cNvPr id="5" name="슬라이드 노트 개체 틀 4"/>
          <p:cNvSpPr>
            <a:spLocks noGrp="1"/>
          </p:cNvSpPr>
          <p:nvPr>
            <p:ph type="body" sz="quarter" idx="3"/>
          </p:nvPr>
        </p:nvSpPr>
        <p:spPr>
          <a:xfrm>
            <a:off x="1668337" y="4209433"/>
            <a:ext cx="4721035" cy="5290740"/>
          </a:xfrm>
          <a:prstGeom prst="rect">
            <a:avLst/>
          </a:prstGeom>
        </p:spPr>
        <p:txBody>
          <a:bodyPr vert="horz" lIns="99033" tIns="49518" rIns="99033" bIns="49518" rtlCol="0"/>
          <a:lstStyle/>
          <a:p>
            <a:pPr lvl="0"/>
            <a:r>
              <a:rPr lang="ko-KR" altLang="en-US" dirty="0" smtClean="0"/>
              <a:t>마스터 텍스트 스타일을 편집합니다</a:t>
            </a:r>
          </a:p>
          <a:p>
            <a:pPr lvl="1"/>
            <a:r>
              <a:rPr lang="ko-KR" altLang="en-US" dirty="0" smtClean="0"/>
              <a:t>둘째 수준</a:t>
            </a:r>
          </a:p>
          <a:p>
            <a:pPr lvl="2"/>
            <a:r>
              <a:rPr lang="ko-KR" altLang="en-US" dirty="0" smtClean="0"/>
              <a:t>셋째 수준</a:t>
            </a:r>
          </a:p>
          <a:p>
            <a:pPr lvl="3"/>
            <a:r>
              <a:rPr lang="ko-KR" altLang="en-US" dirty="0" smtClean="0"/>
              <a:t>넷째 수준</a:t>
            </a:r>
          </a:p>
          <a:p>
            <a:pPr lvl="4"/>
            <a:r>
              <a:rPr lang="ko-KR" altLang="en-US" dirty="0" smtClean="0"/>
              <a:t>다섯째 수준</a:t>
            </a:r>
            <a:endParaRPr lang="ko-KR" altLang="en-US" dirty="0"/>
          </a:p>
        </p:txBody>
      </p:sp>
      <p:sp>
        <p:nvSpPr>
          <p:cNvPr id="6" name="바닥글 개체 틀 5"/>
          <p:cNvSpPr>
            <a:spLocks noGrp="1"/>
          </p:cNvSpPr>
          <p:nvPr>
            <p:ph type="ftr" sz="quarter" idx="4"/>
          </p:nvPr>
        </p:nvSpPr>
        <p:spPr>
          <a:xfrm>
            <a:off x="2" y="9721107"/>
            <a:ext cx="3076363" cy="513507"/>
          </a:xfrm>
          <a:prstGeom prst="rect">
            <a:avLst/>
          </a:prstGeom>
        </p:spPr>
        <p:txBody>
          <a:bodyPr vert="horz" lIns="99033" tIns="49518" rIns="99033" bIns="49518" rtlCol="0" anchor="b"/>
          <a:lstStyle>
            <a:lvl1pPr algn="l">
              <a:defRPr sz="1300">
                <a:latin typeface="나눔명조" panose="02020603020101020101" pitchFamily="18" charset="-127"/>
                <a:ea typeface="나눔명조" panose="02020603020101020101" pitchFamily="18" charset="-127"/>
              </a:defRPr>
            </a:lvl1pPr>
          </a:lstStyle>
          <a:p>
            <a:endParaRPr lang="ko-KR" altLang="en-US" dirty="0"/>
          </a:p>
        </p:txBody>
      </p:sp>
      <p:sp>
        <p:nvSpPr>
          <p:cNvPr id="7" name="슬라이드 번호 개체 틀 6"/>
          <p:cNvSpPr>
            <a:spLocks noGrp="1"/>
          </p:cNvSpPr>
          <p:nvPr>
            <p:ph type="sldNum" sz="quarter" idx="5"/>
          </p:nvPr>
        </p:nvSpPr>
        <p:spPr>
          <a:xfrm>
            <a:off x="4021296" y="9721107"/>
            <a:ext cx="3076363" cy="513507"/>
          </a:xfrm>
          <a:prstGeom prst="rect">
            <a:avLst/>
          </a:prstGeom>
        </p:spPr>
        <p:txBody>
          <a:bodyPr vert="horz" lIns="99033" tIns="49518" rIns="99033" bIns="49518" rtlCol="0" anchor="b"/>
          <a:lstStyle>
            <a:lvl1pPr algn="r">
              <a:defRPr sz="1300">
                <a:latin typeface="나눔명조" panose="02020603020101020101" pitchFamily="18" charset="-127"/>
                <a:ea typeface="나눔명조" panose="02020603020101020101" pitchFamily="18" charset="-127"/>
              </a:defRPr>
            </a:lvl1pPr>
          </a:lstStyle>
          <a:p>
            <a:fld id="{08DD7972-F798-4AFB-A3C5-4236F534B876}" type="slidenum">
              <a:rPr lang="ko-KR" altLang="en-US" smtClean="0"/>
              <a:pPr/>
              <a:t>‹#›</a:t>
            </a:fld>
            <a:endParaRPr lang="ko-KR" altLang="en-US"/>
          </a:p>
        </p:txBody>
      </p:sp>
      <p:sp>
        <p:nvSpPr>
          <p:cNvPr id="8" name="직사각형 7"/>
          <p:cNvSpPr/>
          <p:nvPr/>
        </p:nvSpPr>
        <p:spPr>
          <a:xfrm>
            <a:off x="2" y="482521"/>
            <a:ext cx="7099300" cy="56145"/>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lIns="99033" tIns="49518" rIns="99033" bIns="49518" rtlCol="0" anchor="ctr"/>
          <a:lstStyle/>
          <a:p>
            <a:pPr algn="ctr"/>
            <a:endParaRPr lang="ko-KR" altLang="en-US"/>
          </a:p>
        </p:txBody>
      </p:sp>
      <p:cxnSp>
        <p:nvCxnSpPr>
          <p:cNvPr id="11" name="직선 연결선 10"/>
          <p:cNvCxnSpPr/>
          <p:nvPr/>
        </p:nvCxnSpPr>
        <p:spPr>
          <a:xfrm>
            <a:off x="1547384" y="4201578"/>
            <a:ext cx="0" cy="5298595"/>
          </a:xfrm>
          <a:prstGeom prst="line">
            <a:avLst/>
          </a:prstGeom>
          <a:ln w="28575">
            <a:solidFill>
              <a:srgbClr val="002060"/>
            </a:solidFill>
          </a:ln>
        </p:spPr>
        <p:style>
          <a:lnRef idx="1">
            <a:schemeClr val="accent1"/>
          </a:lnRef>
          <a:fillRef idx="0">
            <a:schemeClr val="accent1"/>
          </a:fillRef>
          <a:effectRef idx="0">
            <a:schemeClr val="accent1"/>
          </a:effectRef>
          <a:fontRef idx="minor">
            <a:schemeClr val="tx1"/>
          </a:fontRef>
        </p:style>
      </p:cxnSp>
      <p:sp>
        <p:nvSpPr>
          <p:cNvPr id="15" name="머리글 개체 틀 1"/>
          <p:cNvSpPr txBox="1">
            <a:spLocks/>
          </p:cNvSpPr>
          <p:nvPr/>
        </p:nvSpPr>
        <p:spPr>
          <a:xfrm>
            <a:off x="4446924" y="71076"/>
            <a:ext cx="2650733" cy="405937"/>
          </a:xfrm>
          <a:prstGeom prst="rect">
            <a:avLst/>
          </a:prstGeom>
        </p:spPr>
        <p:txBody>
          <a:bodyPr vert="horz" lIns="99033" tIns="49518" rIns="99033" bIns="49518" rtlCol="0"/>
          <a:lstStyle>
            <a:defPPr>
              <a:defRPr lang="ko-KR"/>
            </a:defPPr>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r"/>
            <a:r>
              <a:rPr lang="en-US" altLang="ko-KR" sz="1300" dirty="0" smtClean="0">
                <a:latin typeface="나눔명조" panose="02020603020101020101" pitchFamily="18" charset="-127"/>
                <a:ea typeface="나눔명조" panose="02020603020101020101" pitchFamily="18" charset="-127"/>
              </a:rPr>
              <a:t>Chap</a:t>
            </a:r>
            <a:r>
              <a:rPr lang="en-US" altLang="ko-KR" sz="1300" baseline="0" dirty="0" smtClean="0">
                <a:latin typeface="나눔명조" panose="02020603020101020101" pitchFamily="18" charset="-127"/>
                <a:ea typeface="나눔명조" panose="02020603020101020101" pitchFamily="18" charset="-127"/>
              </a:rPr>
              <a:t>ter 1. System architecture</a:t>
            </a:r>
            <a:endParaRPr lang="ko-KR" altLang="en-US" sz="1300" dirty="0">
              <a:latin typeface="나눔명조" panose="02020603020101020101" pitchFamily="18" charset="-127"/>
              <a:ea typeface="나눔명조" panose="02020603020101020101" pitchFamily="18" charset="-127"/>
            </a:endParaRPr>
          </a:p>
        </p:txBody>
      </p:sp>
    </p:spTree>
    <p:extLst>
      <p:ext uri="{BB962C8B-B14F-4D97-AF65-F5344CB8AC3E}">
        <p14:creationId xmlns:p14="http://schemas.microsoft.com/office/powerpoint/2010/main" val="3654383254"/>
      </p:ext>
    </p:extLst>
  </p:cSld>
  <p:clrMap bg1="lt1" tx1="dk1" bg2="lt2" tx2="dk2" accent1="accent1" accent2="accent2" accent3="accent3" accent4="accent4" accent5="accent5" accent6="accent6" hlink="hlink" folHlink="folHlink"/>
  <p:hf ftr="0" dt="0"/>
  <p:notesStyle>
    <a:lvl1pPr marL="0" indent="0" algn="just" defTabSz="914400" rtl="0" eaLnBrk="1" latinLnBrk="1" hangingPunct="1">
      <a:buFont typeface="Arial" panose="020B0604020202020204" pitchFamily="34" charset="0"/>
      <a:buNone/>
      <a:defRPr sz="1200" b="0" kern="1200">
        <a:solidFill>
          <a:schemeClr val="tx1"/>
        </a:solidFill>
        <a:latin typeface="나눔명조" panose="02020603020101020101" pitchFamily="18" charset="-127"/>
        <a:ea typeface="나눔명조" panose="02020603020101020101" pitchFamily="18" charset="-127"/>
        <a:cs typeface="+mn-cs"/>
      </a:defRPr>
    </a:lvl1pPr>
    <a:lvl2pPr marL="457200" indent="0" algn="just" defTabSz="914400" rtl="0" eaLnBrk="1" latinLnBrk="1" hangingPunct="1">
      <a:buFont typeface="Arial" panose="020B0604020202020204" pitchFamily="34" charset="0"/>
      <a:buNone/>
      <a:defRPr sz="1200" b="0" kern="1200">
        <a:solidFill>
          <a:schemeClr val="tx1"/>
        </a:solidFill>
        <a:latin typeface="나눔명조" panose="02020603020101020101" pitchFamily="18" charset="-127"/>
        <a:ea typeface="나눔명조" panose="02020603020101020101" pitchFamily="18" charset="-127"/>
        <a:cs typeface="+mn-cs"/>
      </a:defRPr>
    </a:lvl2pPr>
    <a:lvl3pPr marL="914400" indent="0" algn="just" defTabSz="914400" rtl="0" eaLnBrk="1" latinLnBrk="1" hangingPunct="1">
      <a:buFont typeface="Arial" panose="020B0604020202020204" pitchFamily="34" charset="0"/>
      <a:buNone/>
      <a:defRPr sz="1200" b="0" kern="1200">
        <a:solidFill>
          <a:schemeClr val="tx1"/>
        </a:solidFill>
        <a:latin typeface="나눔명조" panose="02020603020101020101" pitchFamily="18" charset="-127"/>
        <a:ea typeface="나눔명조" panose="02020603020101020101" pitchFamily="18" charset="-127"/>
        <a:cs typeface="+mn-cs"/>
      </a:defRPr>
    </a:lvl3pPr>
    <a:lvl4pPr marL="1371600" indent="0" algn="just" defTabSz="914400" rtl="0" eaLnBrk="1" latinLnBrk="1" hangingPunct="1">
      <a:buFont typeface="Arial" panose="020B0604020202020204" pitchFamily="34" charset="0"/>
      <a:buNone/>
      <a:defRPr sz="1200" b="0" kern="1200">
        <a:solidFill>
          <a:schemeClr val="tx1"/>
        </a:solidFill>
        <a:latin typeface="나눔명조" panose="02020603020101020101" pitchFamily="18" charset="-127"/>
        <a:ea typeface="나눔명조" panose="02020603020101020101" pitchFamily="18" charset="-127"/>
        <a:cs typeface="+mn-cs"/>
      </a:defRPr>
    </a:lvl4pPr>
    <a:lvl5pPr marL="1828800" indent="0" algn="just" defTabSz="914400" rtl="0" eaLnBrk="1" latinLnBrk="1" hangingPunct="1">
      <a:buFont typeface="Arial" panose="020B0604020202020204" pitchFamily="34" charset="0"/>
      <a:buNone/>
      <a:defRPr sz="1200" b="0" kern="1200">
        <a:solidFill>
          <a:schemeClr val="tx1"/>
        </a:solidFill>
        <a:latin typeface="나눔명조" panose="02020603020101020101" pitchFamily="18" charset="-127"/>
        <a:ea typeface="나눔명조" panose="02020603020101020101" pitchFamily="18" charset="-127"/>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7325" y="555625"/>
            <a:ext cx="4171950" cy="3128963"/>
          </a:xfrm>
        </p:spPr>
      </p:sp>
      <p:sp>
        <p:nvSpPr>
          <p:cNvPr id="3" name="Notes Placeholder 2"/>
          <p:cNvSpPr>
            <a:spLocks noGrp="1"/>
          </p:cNvSpPr>
          <p:nvPr>
            <p:ph type="body" idx="1"/>
          </p:nvPr>
        </p:nvSpPr>
        <p:spPr/>
        <p:txBody>
          <a:bodyPr/>
          <a:lstStyle/>
          <a:p>
            <a:endParaRPr lang="ko-KR" altLang="en-US" dirty="0"/>
          </a:p>
        </p:txBody>
      </p:sp>
      <p:sp>
        <p:nvSpPr>
          <p:cNvPr id="4" name="Header Placeholder 3"/>
          <p:cNvSpPr>
            <a:spLocks noGrp="1"/>
          </p:cNvSpPr>
          <p:nvPr>
            <p:ph type="hdr" sz="quarter" idx="10"/>
          </p:nvPr>
        </p:nvSpPr>
        <p:spPr/>
        <p:txBody>
          <a:bodyPr/>
          <a:lstStyle/>
          <a:p>
            <a:r>
              <a:rPr lang="en-US" altLang="ko-KR" smtClean="0"/>
              <a:t>NAVER LABS-KAIST Capstone Design Project</a:t>
            </a:r>
            <a:endParaRPr lang="ko-KR" altLang="en-US" dirty="0"/>
          </a:p>
        </p:txBody>
      </p:sp>
      <p:sp>
        <p:nvSpPr>
          <p:cNvPr id="5" name="Slide Number Placeholder 4"/>
          <p:cNvSpPr>
            <a:spLocks noGrp="1"/>
          </p:cNvSpPr>
          <p:nvPr>
            <p:ph type="sldNum" sz="quarter" idx="11"/>
          </p:nvPr>
        </p:nvSpPr>
        <p:spPr/>
        <p:txBody>
          <a:bodyPr/>
          <a:lstStyle/>
          <a:p>
            <a:fld id="{08DD7972-F798-4AFB-A3C5-4236F534B876}" type="slidenum">
              <a:rPr lang="ko-KR" altLang="en-US" smtClean="0"/>
              <a:t>1</a:t>
            </a:fld>
            <a:endParaRPr lang="ko-KR" altLang="en-US"/>
          </a:p>
        </p:txBody>
      </p:sp>
    </p:spTree>
    <p:extLst>
      <p:ext uri="{BB962C8B-B14F-4D97-AF65-F5344CB8AC3E}">
        <p14:creationId xmlns:p14="http://schemas.microsoft.com/office/powerpoint/2010/main" val="23819968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a:p>
        </p:txBody>
      </p:sp>
      <p:sp>
        <p:nvSpPr>
          <p:cNvPr id="4" name="Header Placeholder 3"/>
          <p:cNvSpPr>
            <a:spLocks noGrp="1"/>
          </p:cNvSpPr>
          <p:nvPr>
            <p:ph type="hdr" sz="quarter" idx="10"/>
          </p:nvPr>
        </p:nvSpPr>
        <p:spPr/>
        <p:txBody>
          <a:bodyPr/>
          <a:lstStyle/>
          <a:p>
            <a:r>
              <a:rPr lang="en-US" altLang="ko-KR" smtClean="0"/>
              <a:t>NAVER LABS-KAIST Capstone Design Project</a:t>
            </a:r>
            <a:endParaRPr lang="ko-KR" altLang="en-US" dirty="0"/>
          </a:p>
        </p:txBody>
      </p:sp>
      <p:sp>
        <p:nvSpPr>
          <p:cNvPr id="5" name="Slide Number Placeholder 4"/>
          <p:cNvSpPr>
            <a:spLocks noGrp="1"/>
          </p:cNvSpPr>
          <p:nvPr>
            <p:ph type="sldNum" sz="quarter" idx="11"/>
          </p:nvPr>
        </p:nvSpPr>
        <p:spPr/>
        <p:txBody>
          <a:bodyPr/>
          <a:lstStyle/>
          <a:p>
            <a:fld id="{08DD7972-F798-4AFB-A3C5-4236F534B876}" type="slidenum">
              <a:rPr lang="ko-KR" altLang="en-US" smtClean="0"/>
              <a:pPr/>
              <a:t>10</a:t>
            </a:fld>
            <a:endParaRPr lang="ko-KR" altLang="en-US"/>
          </a:p>
        </p:txBody>
      </p:sp>
    </p:spTree>
    <p:extLst>
      <p:ext uri="{BB962C8B-B14F-4D97-AF65-F5344CB8AC3E}">
        <p14:creationId xmlns:p14="http://schemas.microsoft.com/office/powerpoint/2010/main" val="1621375756"/>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a:p>
        </p:txBody>
      </p:sp>
      <p:sp>
        <p:nvSpPr>
          <p:cNvPr id="4" name="Header Placeholder 3"/>
          <p:cNvSpPr>
            <a:spLocks noGrp="1"/>
          </p:cNvSpPr>
          <p:nvPr>
            <p:ph type="hdr" sz="quarter" idx="10"/>
          </p:nvPr>
        </p:nvSpPr>
        <p:spPr/>
        <p:txBody>
          <a:bodyPr/>
          <a:lstStyle/>
          <a:p>
            <a:r>
              <a:rPr lang="en-US" altLang="ko-KR" smtClean="0"/>
              <a:t>NAVER LABS-KAIST Capstone Design Project</a:t>
            </a:r>
            <a:endParaRPr lang="ko-KR" altLang="en-US" dirty="0"/>
          </a:p>
        </p:txBody>
      </p:sp>
      <p:sp>
        <p:nvSpPr>
          <p:cNvPr id="5" name="Slide Number Placeholder 4"/>
          <p:cNvSpPr>
            <a:spLocks noGrp="1"/>
          </p:cNvSpPr>
          <p:nvPr>
            <p:ph type="sldNum" sz="quarter" idx="11"/>
          </p:nvPr>
        </p:nvSpPr>
        <p:spPr/>
        <p:txBody>
          <a:bodyPr/>
          <a:lstStyle/>
          <a:p>
            <a:fld id="{08DD7972-F798-4AFB-A3C5-4236F534B876}" type="slidenum">
              <a:rPr lang="ko-KR" altLang="en-US" smtClean="0"/>
              <a:pPr/>
              <a:t>134</a:t>
            </a:fld>
            <a:endParaRPr lang="ko-KR" altLang="en-US"/>
          </a:p>
        </p:txBody>
      </p:sp>
    </p:spTree>
    <p:extLst>
      <p:ext uri="{BB962C8B-B14F-4D97-AF65-F5344CB8AC3E}">
        <p14:creationId xmlns:p14="http://schemas.microsoft.com/office/powerpoint/2010/main" val="2269037601"/>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a:p>
        </p:txBody>
      </p:sp>
      <p:sp>
        <p:nvSpPr>
          <p:cNvPr id="4" name="Header Placeholder 3"/>
          <p:cNvSpPr>
            <a:spLocks noGrp="1"/>
          </p:cNvSpPr>
          <p:nvPr>
            <p:ph type="hdr" sz="quarter" idx="10"/>
          </p:nvPr>
        </p:nvSpPr>
        <p:spPr/>
        <p:txBody>
          <a:bodyPr/>
          <a:lstStyle/>
          <a:p>
            <a:r>
              <a:rPr lang="en-US" altLang="ko-KR" smtClean="0"/>
              <a:t>NAVER LABS-KAIST Capstone Design Project</a:t>
            </a:r>
            <a:endParaRPr lang="ko-KR" altLang="en-US" dirty="0"/>
          </a:p>
        </p:txBody>
      </p:sp>
      <p:sp>
        <p:nvSpPr>
          <p:cNvPr id="5" name="Slide Number Placeholder 4"/>
          <p:cNvSpPr>
            <a:spLocks noGrp="1"/>
          </p:cNvSpPr>
          <p:nvPr>
            <p:ph type="sldNum" sz="quarter" idx="11"/>
          </p:nvPr>
        </p:nvSpPr>
        <p:spPr/>
        <p:txBody>
          <a:bodyPr/>
          <a:lstStyle/>
          <a:p>
            <a:fld id="{08DD7972-F798-4AFB-A3C5-4236F534B876}" type="slidenum">
              <a:rPr lang="ko-KR" altLang="en-US" smtClean="0"/>
              <a:pPr/>
              <a:t>135</a:t>
            </a:fld>
            <a:endParaRPr lang="ko-KR" altLang="en-US"/>
          </a:p>
        </p:txBody>
      </p:sp>
    </p:spTree>
    <p:extLst>
      <p:ext uri="{BB962C8B-B14F-4D97-AF65-F5344CB8AC3E}">
        <p14:creationId xmlns:p14="http://schemas.microsoft.com/office/powerpoint/2010/main" val="4133026640"/>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a:p>
        </p:txBody>
      </p:sp>
      <p:sp>
        <p:nvSpPr>
          <p:cNvPr id="4" name="Header Placeholder 3"/>
          <p:cNvSpPr>
            <a:spLocks noGrp="1"/>
          </p:cNvSpPr>
          <p:nvPr>
            <p:ph type="hdr" sz="quarter" idx="10"/>
          </p:nvPr>
        </p:nvSpPr>
        <p:spPr/>
        <p:txBody>
          <a:bodyPr/>
          <a:lstStyle/>
          <a:p>
            <a:r>
              <a:rPr lang="en-US" altLang="ko-KR" smtClean="0"/>
              <a:t>NAVER LABS-KAIST Capstone Design Project</a:t>
            </a:r>
            <a:endParaRPr lang="ko-KR" altLang="en-US" dirty="0"/>
          </a:p>
        </p:txBody>
      </p:sp>
      <p:sp>
        <p:nvSpPr>
          <p:cNvPr id="5" name="Slide Number Placeholder 4"/>
          <p:cNvSpPr>
            <a:spLocks noGrp="1"/>
          </p:cNvSpPr>
          <p:nvPr>
            <p:ph type="sldNum" sz="quarter" idx="11"/>
          </p:nvPr>
        </p:nvSpPr>
        <p:spPr/>
        <p:txBody>
          <a:bodyPr/>
          <a:lstStyle/>
          <a:p>
            <a:fld id="{08DD7972-F798-4AFB-A3C5-4236F534B876}" type="slidenum">
              <a:rPr lang="ko-KR" altLang="en-US" smtClean="0"/>
              <a:pPr/>
              <a:t>137</a:t>
            </a:fld>
            <a:endParaRPr lang="ko-KR" altLang="en-US"/>
          </a:p>
        </p:txBody>
      </p:sp>
    </p:spTree>
    <p:extLst>
      <p:ext uri="{BB962C8B-B14F-4D97-AF65-F5344CB8AC3E}">
        <p14:creationId xmlns:p14="http://schemas.microsoft.com/office/powerpoint/2010/main" val="1192865635"/>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a:p>
        </p:txBody>
      </p:sp>
      <p:sp>
        <p:nvSpPr>
          <p:cNvPr id="4" name="Header Placeholder 3"/>
          <p:cNvSpPr>
            <a:spLocks noGrp="1"/>
          </p:cNvSpPr>
          <p:nvPr>
            <p:ph type="hdr" sz="quarter" idx="10"/>
          </p:nvPr>
        </p:nvSpPr>
        <p:spPr/>
        <p:txBody>
          <a:bodyPr/>
          <a:lstStyle/>
          <a:p>
            <a:r>
              <a:rPr lang="en-US" altLang="ko-KR" smtClean="0"/>
              <a:t>NAVER LABS-KAIST Capstone Design Project</a:t>
            </a:r>
            <a:endParaRPr lang="ko-KR" altLang="en-US" dirty="0"/>
          </a:p>
        </p:txBody>
      </p:sp>
      <p:sp>
        <p:nvSpPr>
          <p:cNvPr id="5" name="Slide Number Placeholder 4"/>
          <p:cNvSpPr>
            <a:spLocks noGrp="1"/>
          </p:cNvSpPr>
          <p:nvPr>
            <p:ph type="sldNum" sz="quarter" idx="11"/>
          </p:nvPr>
        </p:nvSpPr>
        <p:spPr/>
        <p:txBody>
          <a:bodyPr/>
          <a:lstStyle/>
          <a:p>
            <a:fld id="{08DD7972-F798-4AFB-A3C5-4236F534B876}" type="slidenum">
              <a:rPr lang="ko-KR" altLang="en-US" smtClean="0"/>
              <a:pPr/>
              <a:t>138</a:t>
            </a:fld>
            <a:endParaRPr lang="ko-KR" altLang="en-US"/>
          </a:p>
        </p:txBody>
      </p:sp>
    </p:spTree>
    <p:extLst>
      <p:ext uri="{BB962C8B-B14F-4D97-AF65-F5344CB8AC3E}">
        <p14:creationId xmlns:p14="http://schemas.microsoft.com/office/powerpoint/2010/main" val="302032732"/>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a:p>
        </p:txBody>
      </p:sp>
      <p:sp>
        <p:nvSpPr>
          <p:cNvPr id="4" name="Header Placeholder 3"/>
          <p:cNvSpPr>
            <a:spLocks noGrp="1"/>
          </p:cNvSpPr>
          <p:nvPr>
            <p:ph type="hdr" sz="quarter" idx="10"/>
          </p:nvPr>
        </p:nvSpPr>
        <p:spPr/>
        <p:txBody>
          <a:bodyPr/>
          <a:lstStyle/>
          <a:p>
            <a:r>
              <a:rPr lang="en-US" altLang="ko-KR" smtClean="0"/>
              <a:t>NAVER LABS-KAIST Capstone Design Project</a:t>
            </a:r>
            <a:endParaRPr lang="ko-KR" altLang="en-US" dirty="0"/>
          </a:p>
        </p:txBody>
      </p:sp>
      <p:sp>
        <p:nvSpPr>
          <p:cNvPr id="5" name="Slide Number Placeholder 4"/>
          <p:cNvSpPr>
            <a:spLocks noGrp="1"/>
          </p:cNvSpPr>
          <p:nvPr>
            <p:ph type="sldNum" sz="quarter" idx="11"/>
          </p:nvPr>
        </p:nvSpPr>
        <p:spPr/>
        <p:txBody>
          <a:bodyPr/>
          <a:lstStyle/>
          <a:p>
            <a:fld id="{08DD7972-F798-4AFB-A3C5-4236F534B876}" type="slidenum">
              <a:rPr lang="ko-KR" altLang="en-US" smtClean="0"/>
              <a:pPr/>
              <a:t>139</a:t>
            </a:fld>
            <a:endParaRPr lang="ko-KR" altLang="en-US"/>
          </a:p>
        </p:txBody>
      </p:sp>
    </p:spTree>
    <p:extLst>
      <p:ext uri="{BB962C8B-B14F-4D97-AF65-F5344CB8AC3E}">
        <p14:creationId xmlns:p14="http://schemas.microsoft.com/office/powerpoint/2010/main" val="2869509051"/>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a:p>
        </p:txBody>
      </p:sp>
      <p:sp>
        <p:nvSpPr>
          <p:cNvPr id="4" name="Header Placeholder 3"/>
          <p:cNvSpPr>
            <a:spLocks noGrp="1"/>
          </p:cNvSpPr>
          <p:nvPr>
            <p:ph type="hdr" sz="quarter" idx="10"/>
          </p:nvPr>
        </p:nvSpPr>
        <p:spPr/>
        <p:txBody>
          <a:bodyPr/>
          <a:lstStyle/>
          <a:p>
            <a:r>
              <a:rPr lang="en-US" altLang="ko-KR" smtClean="0"/>
              <a:t>NAVER LABS-KAIST Capstone Design Project</a:t>
            </a:r>
            <a:endParaRPr lang="ko-KR" altLang="en-US" dirty="0"/>
          </a:p>
        </p:txBody>
      </p:sp>
      <p:sp>
        <p:nvSpPr>
          <p:cNvPr id="5" name="Slide Number Placeholder 4"/>
          <p:cNvSpPr>
            <a:spLocks noGrp="1"/>
          </p:cNvSpPr>
          <p:nvPr>
            <p:ph type="sldNum" sz="quarter" idx="11"/>
          </p:nvPr>
        </p:nvSpPr>
        <p:spPr/>
        <p:txBody>
          <a:bodyPr/>
          <a:lstStyle/>
          <a:p>
            <a:fld id="{08DD7972-F798-4AFB-A3C5-4236F534B876}" type="slidenum">
              <a:rPr lang="ko-KR" altLang="en-US" smtClean="0"/>
              <a:pPr/>
              <a:t>141</a:t>
            </a:fld>
            <a:endParaRPr lang="ko-KR" altLang="en-US"/>
          </a:p>
        </p:txBody>
      </p:sp>
    </p:spTree>
    <p:extLst>
      <p:ext uri="{BB962C8B-B14F-4D97-AF65-F5344CB8AC3E}">
        <p14:creationId xmlns:p14="http://schemas.microsoft.com/office/powerpoint/2010/main" val="5332888"/>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a:p>
        </p:txBody>
      </p:sp>
      <p:sp>
        <p:nvSpPr>
          <p:cNvPr id="4" name="Header Placeholder 3"/>
          <p:cNvSpPr>
            <a:spLocks noGrp="1"/>
          </p:cNvSpPr>
          <p:nvPr>
            <p:ph type="hdr" sz="quarter" idx="10"/>
          </p:nvPr>
        </p:nvSpPr>
        <p:spPr/>
        <p:txBody>
          <a:bodyPr/>
          <a:lstStyle/>
          <a:p>
            <a:r>
              <a:rPr lang="en-US" altLang="ko-KR" smtClean="0"/>
              <a:t>NAVER LABS-KAIST Capstone Design Project</a:t>
            </a:r>
            <a:endParaRPr lang="ko-KR" altLang="en-US" dirty="0"/>
          </a:p>
        </p:txBody>
      </p:sp>
      <p:sp>
        <p:nvSpPr>
          <p:cNvPr id="5" name="Slide Number Placeholder 4"/>
          <p:cNvSpPr>
            <a:spLocks noGrp="1"/>
          </p:cNvSpPr>
          <p:nvPr>
            <p:ph type="sldNum" sz="quarter" idx="11"/>
          </p:nvPr>
        </p:nvSpPr>
        <p:spPr/>
        <p:txBody>
          <a:bodyPr/>
          <a:lstStyle/>
          <a:p>
            <a:fld id="{08DD7972-F798-4AFB-A3C5-4236F534B876}" type="slidenum">
              <a:rPr lang="ko-KR" altLang="en-US" smtClean="0"/>
              <a:pPr/>
              <a:t>143</a:t>
            </a:fld>
            <a:endParaRPr lang="ko-KR" altLang="en-US"/>
          </a:p>
        </p:txBody>
      </p:sp>
    </p:spTree>
    <p:extLst>
      <p:ext uri="{BB962C8B-B14F-4D97-AF65-F5344CB8AC3E}">
        <p14:creationId xmlns:p14="http://schemas.microsoft.com/office/powerpoint/2010/main" val="3593282812"/>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a:p>
        </p:txBody>
      </p:sp>
      <p:sp>
        <p:nvSpPr>
          <p:cNvPr id="4" name="Header Placeholder 3"/>
          <p:cNvSpPr>
            <a:spLocks noGrp="1"/>
          </p:cNvSpPr>
          <p:nvPr>
            <p:ph type="hdr" sz="quarter" idx="10"/>
          </p:nvPr>
        </p:nvSpPr>
        <p:spPr/>
        <p:txBody>
          <a:bodyPr/>
          <a:lstStyle/>
          <a:p>
            <a:r>
              <a:rPr lang="en-US" altLang="ko-KR" smtClean="0"/>
              <a:t>NAVER LABS-KAIST Capstone Design Project</a:t>
            </a:r>
            <a:endParaRPr lang="ko-KR" altLang="en-US" dirty="0"/>
          </a:p>
        </p:txBody>
      </p:sp>
      <p:sp>
        <p:nvSpPr>
          <p:cNvPr id="5" name="Slide Number Placeholder 4"/>
          <p:cNvSpPr>
            <a:spLocks noGrp="1"/>
          </p:cNvSpPr>
          <p:nvPr>
            <p:ph type="sldNum" sz="quarter" idx="11"/>
          </p:nvPr>
        </p:nvSpPr>
        <p:spPr/>
        <p:txBody>
          <a:bodyPr/>
          <a:lstStyle/>
          <a:p>
            <a:fld id="{08DD7972-F798-4AFB-A3C5-4236F534B876}" type="slidenum">
              <a:rPr lang="ko-KR" altLang="en-US" smtClean="0"/>
              <a:pPr/>
              <a:t>144</a:t>
            </a:fld>
            <a:endParaRPr lang="ko-KR" altLang="en-US"/>
          </a:p>
        </p:txBody>
      </p:sp>
    </p:spTree>
    <p:extLst>
      <p:ext uri="{BB962C8B-B14F-4D97-AF65-F5344CB8AC3E}">
        <p14:creationId xmlns:p14="http://schemas.microsoft.com/office/powerpoint/2010/main" val="4139456465"/>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a:p>
        </p:txBody>
      </p:sp>
      <p:sp>
        <p:nvSpPr>
          <p:cNvPr id="4" name="Header Placeholder 3"/>
          <p:cNvSpPr>
            <a:spLocks noGrp="1"/>
          </p:cNvSpPr>
          <p:nvPr>
            <p:ph type="hdr" sz="quarter" idx="10"/>
          </p:nvPr>
        </p:nvSpPr>
        <p:spPr/>
        <p:txBody>
          <a:bodyPr/>
          <a:lstStyle/>
          <a:p>
            <a:r>
              <a:rPr lang="en-US" altLang="ko-KR" smtClean="0"/>
              <a:t>NAVER LABS-KAIST Capstone Design Project</a:t>
            </a:r>
            <a:endParaRPr lang="ko-KR" altLang="en-US" dirty="0"/>
          </a:p>
        </p:txBody>
      </p:sp>
      <p:sp>
        <p:nvSpPr>
          <p:cNvPr id="5" name="Slide Number Placeholder 4"/>
          <p:cNvSpPr>
            <a:spLocks noGrp="1"/>
          </p:cNvSpPr>
          <p:nvPr>
            <p:ph type="sldNum" sz="quarter" idx="11"/>
          </p:nvPr>
        </p:nvSpPr>
        <p:spPr/>
        <p:txBody>
          <a:bodyPr/>
          <a:lstStyle/>
          <a:p>
            <a:fld id="{08DD7972-F798-4AFB-A3C5-4236F534B876}" type="slidenum">
              <a:rPr lang="ko-KR" altLang="en-US" smtClean="0"/>
              <a:pPr/>
              <a:t>145</a:t>
            </a:fld>
            <a:endParaRPr lang="ko-KR" altLang="en-US"/>
          </a:p>
        </p:txBody>
      </p:sp>
    </p:spTree>
    <p:extLst>
      <p:ext uri="{BB962C8B-B14F-4D97-AF65-F5344CB8AC3E}">
        <p14:creationId xmlns:p14="http://schemas.microsoft.com/office/powerpoint/2010/main" val="3479428768"/>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a:p>
        </p:txBody>
      </p:sp>
      <p:sp>
        <p:nvSpPr>
          <p:cNvPr id="4" name="Header Placeholder 3"/>
          <p:cNvSpPr>
            <a:spLocks noGrp="1"/>
          </p:cNvSpPr>
          <p:nvPr>
            <p:ph type="hdr" sz="quarter" idx="10"/>
          </p:nvPr>
        </p:nvSpPr>
        <p:spPr/>
        <p:txBody>
          <a:bodyPr/>
          <a:lstStyle/>
          <a:p>
            <a:r>
              <a:rPr lang="en-US" altLang="ko-KR" smtClean="0"/>
              <a:t>NAVER LABS-KAIST Capstone Design Project</a:t>
            </a:r>
            <a:endParaRPr lang="ko-KR" altLang="en-US" dirty="0"/>
          </a:p>
        </p:txBody>
      </p:sp>
      <p:sp>
        <p:nvSpPr>
          <p:cNvPr id="5" name="Slide Number Placeholder 4"/>
          <p:cNvSpPr>
            <a:spLocks noGrp="1"/>
          </p:cNvSpPr>
          <p:nvPr>
            <p:ph type="sldNum" sz="quarter" idx="11"/>
          </p:nvPr>
        </p:nvSpPr>
        <p:spPr/>
        <p:txBody>
          <a:bodyPr/>
          <a:lstStyle/>
          <a:p>
            <a:fld id="{08DD7972-F798-4AFB-A3C5-4236F534B876}" type="slidenum">
              <a:rPr lang="ko-KR" altLang="en-US" smtClean="0"/>
              <a:pPr/>
              <a:t>146</a:t>
            </a:fld>
            <a:endParaRPr lang="ko-KR" altLang="en-US"/>
          </a:p>
        </p:txBody>
      </p:sp>
    </p:spTree>
    <p:extLst>
      <p:ext uri="{BB962C8B-B14F-4D97-AF65-F5344CB8AC3E}">
        <p14:creationId xmlns:p14="http://schemas.microsoft.com/office/powerpoint/2010/main" val="8849227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a:p>
        </p:txBody>
      </p:sp>
      <p:sp>
        <p:nvSpPr>
          <p:cNvPr id="4" name="Header Placeholder 3"/>
          <p:cNvSpPr>
            <a:spLocks noGrp="1"/>
          </p:cNvSpPr>
          <p:nvPr>
            <p:ph type="hdr" sz="quarter" idx="10"/>
          </p:nvPr>
        </p:nvSpPr>
        <p:spPr/>
        <p:txBody>
          <a:bodyPr/>
          <a:lstStyle/>
          <a:p>
            <a:r>
              <a:rPr lang="en-US" altLang="ko-KR" smtClean="0"/>
              <a:t>NAVER LABS-KAIST Capstone Design Project</a:t>
            </a:r>
            <a:endParaRPr lang="ko-KR" altLang="en-US" dirty="0"/>
          </a:p>
        </p:txBody>
      </p:sp>
      <p:sp>
        <p:nvSpPr>
          <p:cNvPr id="5" name="Slide Number Placeholder 4"/>
          <p:cNvSpPr>
            <a:spLocks noGrp="1"/>
          </p:cNvSpPr>
          <p:nvPr>
            <p:ph type="sldNum" sz="quarter" idx="11"/>
          </p:nvPr>
        </p:nvSpPr>
        <p:spPr/>
        <p:txBody>
          <a:bodyPr/>
          <a:lstStyle/>
          <a:p>
            <a:fld id="{08DD7972-F798-4AFB-A3C5-4236F534B876}" type="slidenum">
              <a:rPr lang="ko-KR" altLang="en-US" smtClean="0"/>
              <a:pPr/>
              <a:t>11</a:t>
            </a:fld>
            <a:endParaRPr lang="ko-KR" altLang="en-US"/>
          </a:p>
        </p:txBody>
      </p:sp>
    </p:spTree>
    <p:extLst>
      <p:ext uri="{BB962C8B-B14F-4D97-AF65-F5344CB8AC3E}">
        <p14:creationId xmlns:p14="http://schemas.microsoft.com/office/powerpoint/2010/main" val="4026764256"/>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a:p>
        </p:txBody>
      </p:sp>
      <p:sp>
        <p:nvSpPr>
          <p:cNvPr id="4" name="Header Placeholder 3"/>
          <p:cNvSpPr>
            <a:spLocks noGrp="1"/>
          </p:cNvSpPr>
          <p:nvPr>
            <p:ph type="hdr" sz="quarter" idx="10"/>
          </p:nvPr>
        </p:nvSpPr>
        <p:spPr/>
        <p:txBody>
          <a:bodyPr/>
          <a:lstStyle/>
          <a:p>
            <a:r>
              <a:rPr lang="en-US" altLang="ko-KR" smtClean="0"/>
              <a:t>NAVER LABS-KAIST Capstone Design Project</a:t>
            </a:r>
            <a:endParaRPr lang="ko-KR" altLang="en-US" dirty="0"/>
          </a:p>
        </p:txBody>
      </p:sp>
      <p:sp>
        <p:nvSpPr>
          <p:cNvPr id="5" name="Slide Number Placeholder 4"/>
          <p:cNvSpPr>
            <a:spLocks noGrp="1"/>
          </p:cNvSpPr>
          <p:nvPr>
            <p:ph type="sldNum" sz="quarter" idx="11"/>
          </p:nvPr>
        </p:nvSpPr>
        <p:spPr/>
        <p:txBody>
          <a:bodyPr/>
          <a:lstStyle/>
          <a:p>
            <a:fld id="{08DD7972-F798-4AFB-A3C5-4236F534B876}" type="slidenum">
              <a:rPr lang="ko-KR" altLang="en-US" smtClean="0"/>
              <a:pPr/>
              <a:t>147</a:t>
            </a:fld>
            <a:endParaRPr lang="ko-KR" altLang="en-US"/>
          </a:p>
        </p:txBody>
      </p:sp>
    </p:spTree>
    <p:extLst>
      <p:ext uri="{BB962C8B-B14F-4D97-AF65-F5344CB8AC3E}">
        <p14:creationId xmlns:p14="http://schemas.microsoft.com/office/powerpoint/2010/main" val="2863206321"/>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a:p>
        </p:txBody>
      </p:sp>
      <p:sp>
        <p:nvSpPr>
          <p:cNvPr id="4" name="Header Placeholder 3"/>
          <p:cNvSpPr>
            <a:spLocks noGrp="1"/>
          </p:cNvSpPr>
          <p:nvPr>
            <p:ph type="hdr" sz="quarter" idx="10"/>
          </p:nvPr>
        </p:nvSpPr>
        <p:spPr/>
        <p:txBody>
          <a:bodyPr/>
          <a:lstStyle/>
          <a:p>
            <a:r>
              <a:rPr lang="en-US" altLang="ko-KR" smtClean="0"/>
              <a:t>NAVER LABS-KAIST Capstone Design Project</a:t>
            </a:r>
            <a:endParaRPr lang="ko-KR" altLang="en-US" dirty="0"/>
          </a:p>
        </p:txBody>
      </p:sp>
      <p:sp>
        <p:nvSpPr>
          <p:cNvPr id="5" name="Slide Number Placeholder 4"/>
          <p:cNvSpPr>
            <a:spLocks noGrp="1"/>
          </p:cNvSpPr>
          <p:nvPr>
            <p:ph type="sldNum" sz="quarter" idx="11"/>
          </p:nvPr>
        </p:nvSpPr>
        <p:spPr/>
        <p:txBody>
          <a:bodyPr/>
          <a:lstStyle/>
          <a:p>
            <a:fld id="{08DD7972-F798-4AFB-A3C5-4236F534B876}" type="slidenum">
              <a:rPr lang="ko-KR" altLang="en-US" smtClean="0"/>
              <a:pPr/>
              <a:t>148</a:t>
            </a:fld>
            <a:endParaRPr lang="ko-KR" altLang="en-US"/>
          </a:p>
        </p:txBody>
      </p:sp>
    </p:spTree>
    <p:extLst>
      <p:ext uri="{BB962C8B-B14F-4D97-AF65-F5344CB8AC3E}">
        <p14:creationId xmlns:p14="http://schemas.microsoft.com/office/powerpoint/2010/main" val="439784553"/>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a:p>
        </p:txBody>
      </p:sp>
      <p:sp>
        <p:nvSpPr>
          <p:cNvPr id="4" name="Header Placeholder 3"/>
          <p:cNvSpPr>
            <a:spLocks noGrp="1"/>
          </p:cNvSpPr>
          <p:nvPr>
            <p:ph type="hdr" sz="quarter" idx="10"/>
          </p:nvPr>
        </p:nvSpPr>
        <p:spPr/>
        <p:txBody>
          <a:bodyPr/>
          <a:lstStyle/>
          <a:p>
            <a:r>
              <a:rPr lang="en-US" altLang="ko-KR" smtClean="0"/>
              <a:t>NAVER LABS-KAIST Capstone Design Project</a:t>
            </a:r>
            <a:endParaRPr lang="ko-KR" altLang="en-US" dirty="0"/>
          </a:p>
        </p:txBody>
      </p:sp>
      <p:sp>
        <p:nvSpPr>
          <p:cNvPr id="5" name="Slide Number Placeholder 4"/>
          <p:cNvSpPr>
            <a:spLocks noGrp="1"/>
          </p:cNvSpPr>
          <p:nvPr>
            <p:ph type="sldNum" sz="quarter" idx="11"/>
          </p:nvPr>
        </p:nvSpPr>
        <p:spPr/>
        <p:txBody>
          <a:bodyPr/>
          <a:lstStyle/>
          <a:p>
            <a:fld id="{08DD7972-F798-4AFB-A3C5-4236F534B876}" type="slidenum">
              <a:rPr lang="ko-KR" altLang="en-US" smtClean="0"/>
              <a:pPr/>
              <a:t>149</a:t>
            </a:fld>
            <a:endParaRPr lang="ko-KR" altLang="en-US"/>
          </a:p>
        </p:txBody>
      </p:sp>
    </p:spTree>
    <p:extLst>
      <p:ext uri="{BB962C8B-B14F-4D97-AF65-F5344CB8AC3E}">
        <p14:creationId xmlns:p14="http://schemas.microsoft.com/office/powerpoint/2010/main" val="1969912737"/>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a:p>
        </p:txBody>
      </p:sp>
      <p:sp>
        <p:nvSpPr>
          <p:cNvPr id="4" name="Header Placeholder 3"/>
          <p:cNvSpPr>
            <a:spLocks noGrp="1"/>
          </p:cNvSpPr>
          <p:nvPr>
            <p:ph type="hdr" sz="quarter" idx="10"/>
          </p:nvPr>
        </p:nvSpPr>
        <p:spPr/>
        <p:txBody>
          <a:bodyPr/>
          <a:lstStyle/>
          <a:p>
            <a:r>
              <a:rPr lang="en-US" altLang="ko-KR" smtClean="0"/>
              <a:t>NAVER LABS-KAIST Capstone Design Project</a:t>
            </a:r>
            <a:endParaRPr lang="ko-KR" altLang="en-US" dirty="0"/>
          </a:p>
        </p:txBody>
      </p:sp>
      <p:sp>
        <p:nvSpPr>
          <p:cNvPr id="5" name="Slide Number Placeholder 4"/>
          <p:cNvSpPr>
            <a:spLocks noGrp="1"/>
          </p:cNvSpPr>
          <p:nvPr>
            <p:ph type="sldNum" sz="quarter" idx="11"/>
          </p:nvPr>
        </p:nvSpPr>
        <p:spPr/>
        <p:txBody>
          <a:bodyPr/>
          <a:lstStyle/>
          <a:p>
            <a:fld id="{08DD7972-F798-4AFB-A3C5-4236F534B876}" type="slidenum">
              <a:rPr lang="ko-KR" altLang="en-US" smtClean="0"/>
              <a:pPr/>
              <a:t>150</a:t>
            </a:fld>
            <a:endParaRPr lang="ko-KR" altLang="en-US"/>
          </a:p>
        </p:txBody>
      </p:sp>
    </p:spTree>
    <p:extLst>
      <p:ext uri="{BB962C8B-B14F-4D97-AF65-F5344CB8AC3E}">
        <p14:creationId xmlns:p14="http://schemas.microsoft.com/office/powerpoint/2010/main" val="2816743391"/>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a:p>
        </p:txBody>
      </p:sp>
      <p:sp>
        <p:nvSpPr>
          <p:cNvPr id="4" name="Header Placeholder 3"/>
          <p:cNvSpPr>
            <a:spLocks noGrp="1"/>
          </p:cNvSpPr>
          <p:nvPr>
            <p:ph type="hdr" sz="quarter" idx="10"/>
          </p:nvPr>
        </p:nvSpPr>
        <p:spPr/>
        <p:txBody>
          <a:bodyPr/>
          <a:lstStyle/>
          <a:p>
            <a:r>
              <a:rPr lang="en-US" altLang="ko-KR" smtClean="0"/>
              <a:t>NAVER LABS-KAIST Capstone Design Project</a:t>
            </a:r>
            <a:endParaRPr lang="ko-KR" altLang="en-US" dirty="0"/>
          </a:p>
        </p:txBody>
      </p:sp>
      <p:sp>
        <p:nvSpPr>
          <p:cNvPr id="5" name="Slide Number Placeholder 4"/>
          <p:cNvSpPr>
            <a:spLocks noGrp="1"/>
          </p:cNvSpPr>
          <p:nvPr>
            <p:ph type="sldNum" sz="quarter" idx="11"/>
          </p:nvPr>
        </p:nvSpPr>
        <p:spPr/>
        <p:txBody>
          <a:bodyPr/>
          <a:lstStyle/>
          <a:p>
            <a:fld id="{08DD7972-F798-4AFB-A3C5-4236F534B876}" type="slidenum">
              <a:rPr lang="ko-KR" altLang="en-US" smtClean="0"/>
              <a:pPr/>
              <a:t>152</a:t>
            </a:fld>
            <a:endParaRPr lang="ko-KR" altLang="en-US"/>
          </a:p>
        </p:txBody>
      </p:sp>
    </p:spTree>
    <p:extLst>
      <p:ext uri="{BB962C8B-B14F-4D97-AF65-F5344CB8AC3E}">
        <p14:creationId xmlns:p14="http://schemas.microsoft.com/office/powerpoint/2010/main" val="151967183"/>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a:p>
        </p:txBody>
      </p:sp>
      <p:sp>
        <p:nvSpPr>
          <p:cNvPr id="4" name="Header Placeholder 3"/>
          <p:cNvSpPr>
            <a:spLocks noGrp="1"/>
          </p:cNvSpPr>
          <p:nvPr>
            <p:ph type="hdr" sz="quarter" idx="10"/>
          </p:nvPr>
        </p:nvSpPr>
        <p:spPr/>
        <p:txBody>
          <a:bodyPr/>
          <a:lstStyle/>
          <a:p>
            <a:r>
              <a:rPr lang="en-US" altLang="ko-KR" smtClean="0"/>
              <a:t>NAVER LABS-KAIST Capstone Design Project</a:t>
            </a:r>
            <a:endParaRPr lang="ko-KR" altLang="en-US" dirty="0"/>
          </a:p>
        </p:txBody>
      </p:sp>
      <p:sp>
        <p:nvSpPr>
          <p:cNvPr id="5" name="Slide Number Placeholder 4"/>
          <p:cNvSpPr>
            <a:spLocks noGrp="1"/>
          </p:cNvSpPr>
          <p:nvPr>
            <p:ph type="sldNum" sz="quarter" idx="11"/>
          </p:nvPr>
        </p:nvSpPr>
        <p:spPr/>
        <p:txBody>
          <a:bodyPr/>
          <a:lstStyle/>
          <a:p>
            <a:fld id="{08DD7972-F798-4AFB-A3C5-4236F534B876}" type="slidenum">
              <a:rPr lang="ko-KR" altLang="en-US" smtClean="0"/>
              <a:pPr/>
              <a:t>153</a:t>
            </a:fld>
            <a:endParaRPr lang="ko-KR" altLang="en-US"/>
          </a:p>
        </p:txBody>
      </p:sp>
    </p:spTree>
    <p:extLst>
      <p:ext uri="{BB962C8B-B14F-4D97-AF65-F5344CB8AC3E}">
        <p14:creationId xmlns:p14="http://schemas.microsoft.com/office/powerpoint/2010/main" val="1944581740"/>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a:p>
        </p:txBody>
      </p:sp>
      <p:sp>
        <p:nvSpPr>
          <p:cNvPr id="4" name="Header Placeholder 3"/>
          <p:cNvSpPr>
            <a:spLocks noGrp="1"/>
          </p:cNvSpPr>
          <p:nvPr>
            <p:ph type="hdr" sz="quarter" idx="10"/>
          </p:nvPr>
        </p:nvSpPr>
        <p:spPr/>
        <p:txBody>
          <a:bodyPr/>
          <a:lstStyle/>
          <a:p>
            <a:r>
              <a:rPr lang="en-US" altLang="ko-KR" smtClean="0"/>
              <a:t>NAVER LABS-KAIST Capstone Design Project</a:t>
            </a:r>
            <a:endParaRPr lang="ko-KR" altLang="en-US" dirty="0"/>
          </a:p>
        </p:txBody>
      </p:sp>
      <p:sp>
        <p:nvSpPr>
          <p:cNvPr id="5" name="Slide Number Placeholder 4"/>
          <p:cNvSpPr>
            <a:spLocks noGrp="1"/>
          </p:cNvSpPr>
          <p:nvPr>
            <p:ph type="sldNum" sz="quarter" idx="11"/>
          </p:nvPr>
        </p:nvSpPr>
        <p:spPr/>
        <p:txBody>
          <a:bodyPr/>
          <a:lstStyle/>
          <a:p>
            <a:fld id="{08DD7972-F798-4AFB-A3C5-4236F534B876}" type="slidenum">
              <a:rPr lang="ko-KR" altLang="en-US" smtClean="0"/>
              <a:pPr/>
              <a:t>154</a:t>
            </a:fld>
            <a:endParaRPr lang="ko-KR" altLang="en-US"/>
          </a:p>
        </p:txBody>
      </p:sp>
    </p:spTree>
    <p:extLst>
      <p:ext uri="{BB962C8B-B14F-4D97-AF65-F5344CB8AC3E}">
        <p14:creationId xmlns:p14="http://schemas.microsoft.com/office/powerpoint/2010/main" val="325005838"/>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a:p>
        </p:txBody>
      </p:sp>
      <p:sp>
        <p:nvSpPr>
          <p:cNvPr id="4" name="Header Placeholder 3"/>
          <p:cNvSpPr>
            <a:spLocks noGrp="1"/>
          </p:cNvSpPr>
          <p:nvPr>
            <p:ph type="hdr" sz="quarter" idx="10"/>
          </p:nvPr>
        </p:nvSpPr>
        <p:spPr/>
        <p:txBody>
          <a:bodyPr/>
          <a:lstStyle/>
          <a:p>
            <a:r>
              <a:rPr lang="en-US" altLang="ko-KR" smtClean="0"/>
              <a:t>NAVER LABS-KAIST Capstone Design Project</a:t>
            </a:r>
            <a:endParaRPr lang="ko-KR" altLang="en-US" dirty="0"/>
          </a:p>
        </p:txBody>
      </p:sp>
      <p:sp>
        <p:nvSpPr>
          <p:cNvPr id="5" name="Slide Number Placeholder 4"/>
          <p:cNvSpPr>
            <a:spLocks noGrp="1"/>
          </p:cNvSpPr>
          <p:nvPr>
            <p:ph type="sldNum" sz="quarter" idx="11"/>
          </p:nvPr>
        </p:nvSpPr>
        <p:spPr/>
        <p:txBody>
          <a:bodyPr/>
          <a:lstStyle/>
          <a:p>
            <a:fld id="{08DD7972-F798-4AFB-A3C5-4236F534B876}" type="slidenum">
              <a:rPr lang="ko-KR" altLang="en-US" smtClean="0"/>
              <a:pPr/>
              <a:t>156</a:t>
            </a:fld>
            <a:endParaRPr lang="ko-KR" altLang="en-US"/>
          </a:p>
        </p:txBody>
      </p:sp>
    </p:spTree>
    <p:extLst>
      <p:ext uri="{BB962C8B-B14F-4D97-AF65-F5344CB8AC3E}">
        <p14:creationId xmlns:p14="http://schemas.microsoft.com/office/powerpoint/2010/main" val="3600515112"/>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a:p>
        </p:txBody>
      </p:sp>
      <p:sp>
        <p:nvSpPr>
          <p:cNvPr id="4" name="Header Placeholder 3"/>
          <p:cNvSpPr>
            <a:spLocks noGrp="1"/>
          </p:cNvSpPr>
          <p:nvPr>
            <p:ph type="hdr" sz="quarter" idx="10"/>
          </p:nvPr>
        </p:nvSpPr>
        <p:spPr/>
        <p:txBody>
          <a:bodyPr/>
          <a:lstStyle/>
          <a:p>
            <a:r>
              <a:rPr lang="en-US" altLang="ko-KR" smtClean="0"/>
              <a:t>NAVER LABS-KAIST Capstone Design Project</a:t>
            </a:r>
            <a:endParaRPr lang="ko-KR" altLang="en-US" dirty="0"/>
          </a:p>
        </p:txBody>
      </p:sp>
      <p:sp>
        <p:nvSpPr>
          <p:cNvPr id="5" name="Slide Number Placeholder 4"/>
          <p:cNvSpPr>
            <a:spLocks noGrp="1"/>
          </p:cNvSpPr>
          <p:nvPr>
            <p:ph type="sldNum" sz="quarter" idx="11"/>
          </p:nvPr>
        </p:nvSpPr>
        <p:spPr/>
        <p:txBody>
          <a:bodyPr/>
          <a:lstStyle/>
          <a:p>
            <a:fld id="{08DD7972-F798-4AFB-A3C5-4236F534B876}" type="slidenum">
              <a:rPr lang="ko-KR" altLang="en-US" smtClean="0"/>
              <a:pPr/>
              <a:t>157</a:t>
            </a:fld>
            <a:endParaRPr lang="ko-KR" altLang="en-US"/>
          </a:p>
        </p:txBody>
      </p:sp>
    </p:spTree>
    <p:extLst>
      <p:ext uri="{BB962C8B-B14F-4D97-AF65-F5344CB8AC3E}">
        <p14:creationId xmlns:p14="http://schemas.microsoft.com/office/powerpoint/2010/main" val="2975843924"/>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a:p>
        </p:txBody>
      </p:sp>
      <p:sp>
        <p:nvSpPr>
          <p:cNvPr id="4" name="Header Placeholder 3"/>
          <p:cNvSpPr>
            <a:spLocks noGrp="1"/>
          </p:cNvSpPr>
          <p:nvPr>
            <p:ph type="hdr" sz="quarter" idx="10"/>
          </p:nvPr>
        </p:nvSpPr>
        <p:spPr/>
        <p:txBody>
          <a:bodyPr/>
          <a:lstStyle/>
          <a:p>
            <a:r>
              <a:rPr lang="en-US" altLang="ko-KR" smtClean="0"/>
              <a:t>NAVER LABS-KAIST Capstone Design Project</a:t>
            </a:r>
            <a:endParaRPr lang="ko-KR" altLang="en-US" dirty="0"/>
          </a:p>
        </p:txBody>
      </p:sp>
      <p:sp>
        <p:nvSpPr>
          <p:cNvPr id="5" name="Slide Number Placeholder 4"/>
          <p:cNvSpPr>
            <a:spLocks noGrp="1"/>
          </p:cNvSpPr>
          <p:nvPr>
            <p:ph type="sldNum" sz="quarter" idx="11"/>
          </p:nvPr>
        </p:nvSpPr>
        <p:spPr/>
        <p:txBody>
          <a:bodyPr/>
          <a:lstStyle/>
          <a:p>
            <a:fld id="{08DD7972-F798-4AFB-A3C5-4236F534B876}" type="slidenum">
              <a:rPr lang="ko-KR" altLang="en-US" smtClean="0"/>
              <a:pPr/>
              <a:t>158</a:t>
            </a:fld>
            <a:endParaRPr lang="ko-KR" altLang="en-US"/>
          </a:p>
        </p:txBody>
      </p:sp>
    </p:spTree>
    <p:extLst>
      <p:ext uri="{BB962C8B-B14F-4D97-AF65-F5344CB8AC3E}">
        <p14:creationId xmlns:p14="http://schemas.microsoft.com/office/powerpoint/2010/main" val="10332103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a:p>
        </p:txBody>
      </p:sp>
      <p:sp>
        <p:nvSpPr>
          <p:cNvPr id="4" name="Header Placeholder 3"/>
          <p:cNvSpPr>
            <a:spLocks noGrp="1"/>
          </p:cNvSpPr>
          <p:nvPr>
            <p:ph type="hdr" sz="quarter" idx="10"/>
          </p:nvPr>
        </p:nvSpPr>
        <p:spPr/>
        <p:txBody>
          <a:bodyPr/>
          <a:lstStyle/>
          <a:p>
            <a:r>
              <a:rPr lang="en-US" altLang="ko-KR" smtClean="0"/>
              <a:t>NAVER LABS-KAIST Capstone Design Project</a:t>
            </a:r>
            <a:endParaRPr lang="ko-KR" altLang="en-US" dirty="0"/>
          </a:p>
        </p:txBody>
      </p:sp>
      <p:sp>
        <p:nvSpPr>
          <p:cNvPr id="5" name="Slide Number Placeholder 4"/>
          <p:cNvSpPr>
            <a:spLocks noGrp="1"/>
          </p:cNvSpPr>
          <p:nvPr>
            <p:ph type="sldNum" sz="quarter" idx="11"/>
          </p:nvPr>
        </p:nvSpPr>
        <p:spPr/>
        <p:txBody>
          <a:bodyPr/>
          <a:lstStyle/>
          <a:p>
            <a:fld id="{08DD7972-F798-4AFB-A3C5-4236F534B876}" type="slidenum">
              <a:rPr lang="ko-KR" altLang="en-US" smtClean="0"/>
              <a:pPr/>
              <a:t>12</a:t>
            </a:fld>
            <a:endParaRPr lang="ko-KR" altLang="en-US"/>
          </a:p>
        </p:txBody>
      </p:sp>
    </p:spTree>
    <p:extLst>
      <p:ext uri="{BB962C8B-B14F-4D97-AF65-F5344CB8AC3E}">
        <p14:creationId xmlns:p14="http://schemas.microsoft.com/office/powerpoint/2010/main" val="3182885737"/>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a:p>
        </p:txBody>
      </p:sp>
      <p:sp>
        <p:nvSpPr>
          <p:cNvPr id="4" name="Header Placeholder 3"/>
          <p:cNvSpPr>
            <a:spLocks noGrp="1"/>
          </p:cNvSpPr>
          <p:nvPr>
            <p:ph type="hdr" sz="quarter" idx="10"/>
          </p:nvPr>
        </p:nvSpPr>
        <p:spPr/>
        <p:txBody>
          <a:bodyPr/>
          <a:lstStyle/>
          <a:p>
            <a:r>
              <a:rPr lang="en-US" altLang="ko-KR" smtClean="0"/>
              <a:t>NAVER LABS-KAIST Capstone Design Project</a:t>
            </a:r>
            <a:endParaRPr lang="ko-KR" altLang="en-US" dirty="0"/>
          </a:p>
        </p:txBody>
      </p:sp>
      <p:sp>
        <p:nvSpPr>
          <p:cNvPr id="5" name="Slide Number Placeholder 4"/>
          <p:cNvSpPr>
            <a:spLocks noGrp="1"/>
          </p:cNvSpPr>
          <p:nvPr>
            <p:ph type="sldNum" sz="quarter" idx="11"/>
          </p:nvPr>
        </p:nvSpPr>
        <p:spPr/>
        <p:txBody>
          <a:bodyPr/>
          <a:lstStyle/>
          <a:p>
            <a:fld id="{08DD7972-F798-4AFB-A3C5-4236F534B876}" type="slidenum">
              <a:rPr lang="ko-KR" altLang="en-US" smtClean="0"/>
              <a:pPr/>
              <a:t>159</a:t>
            </a:fld>
            <a:endParaRPr lang="ko-KR" altLang="en-US"/>
          </a:p>
        </p:txBody>
      </p:sp>
    </p:spTree>
    <p:extLst>
      <p:ext uri="{BB962C8B-B14F-4D97-AF65-F5344CB8AC3E}">
        <p14:creationId xmlns:p14="http://schemas.microsoft.com/office/powerpoint/2010/main" val="1424913256"/>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a:p>
        </p:txBody>
      </p:sp>
      <p:sp>
        <p:nvSpPr>
          <p:cNvPr id="4" name="Header Placeholder 3"/>
          <p:cNvSpPr>
            <a:spLocks noGrp="1"/>
          </p:cNvSpPr>
          <p:nvPr>
            <p:ph type="hdr" sz="quarter" idx="10"/>
          </p:nvPr>
        </p:nvSpPr>
        <p:spPr/>
        <p:txBody>
          <a:bodyPr/>
          <a:lstStyle/>
          <a:p>
            <a:r>
              <a:rPr lang="en-US" altLang="ko-KR" smtClean="0"/>
              <a:t>NAVER LABS-KAIST Capstone Design Project</a:t>
            </a:r>
            <a:endParaRPr lang="ko-KR" altLang="en-US" dirty="0"/>
          </a:p>
        </p:txBody>
      </p:sp>
      <p:sp>
        <p:nvSpPr>
          <p:cNvPr id="5" name="Slide Number Placeholder 4"/>
          <p:cNvSpPr>
            <a:spLocks noGrp="1"/>
          </p:cNvSpPr>
          <p:nvPr>
            <p:ph type="sldNum" sz="quarter" idx="11"/>
          </p:nvPr>
        </p:nvSpPr>
        <p:spPr/>
        <p:txBody>
          <a:bodyPr/>
          <a:lstStyle/>
          <a:p>
            <a:fld id="{08DD7972-F798-4AFB-A3C5-4236F534B876}" type="slidenum">
              <a:rPr lang="ko-KR" altLang="en-US" smtClean="0"/>
              <a:pPr/>
              <a:t>160</a:t>
            </a:fld>
            <a:endParaRPr lang="ko-KR" altLang="en-US"/>
          </a:p>
        </p:txBody>
      </p:sp>
    </p:spTree>
    <p:extLst>
      <p:ext uri="{BB962C8B-B14F-4D97-AF65-F5344CB8AC3E}">
        <p14:creationId xmlns:p14="http://schemas.microsoft.com/office/powerpoint/2010/main" val="92613165"/>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a:p>
        </p:txBody>
      </p:sp>
      <p:sp>
        <p:nvSpPr>
          <p:cNvPr id="4" name="Header Placeholder 3"/>
          <p:cNvSpPr>
            <a:spLocks noGrp="1"/>
          </p:cNvSpPr>
          <p:nvPr>
            <p:ph type="hdr" sz="quarter" idx="10"/>
          </p:nvPr>
        </p:nvSpPr>
        <p:spPr/>
        <p:txBody>
          <a:bodyPr/>
          <a:lstStyle/>
          <a:p>
            <a:r>
              <a:rPr lang="en-US" altLang="ko-KR" smtClean="0"/>
              <a:t>NAVER LABS-KAIST Capstone Design Project</a:t>
            </a:r>
            <a:endParaRPr lang="ko-KR" altLang="en-US" dirty="0"/>
          </a:p>
        </p:txBody>
      </p:sp>
      <p:sp>
        <p:nvSpPr>
          <p:cNvPr id="5" name="Slide Number Placeholder 4"/>
          <p:cNvSpPr>
            <a:spLocks noGrp="1"/>
          </p:cNvSpPr>
          <p:nvPr>
            <p:ph type="sldNum" sz="quarter" idx="11"/>
          </p:nvPr>
        </p:nvSpPr>
        <p:spPr/>
        <p:txBody>
          <a:bodyPr/>
          <a:lstStyle/>
          <a:p>
            <a:fld id="{08DD7972-F798-4AFB-A3C5-4236F534B876}" type="slidenum">
              <a:rPr lang="ko-KR" altLang="en-US" smtClean="0"/>
              <a:pPr/>
              <a:t>161</a:t>
            </a:fld>
            <a:endParaRPr lang="ko-KR" altLang="en-US"/>
          </a:p>
        </p:txBody>
      </p:sp>
    </p:spTree>
    <p:extLst>
      <p:ext uri="{BB962C8B-B14F-4D97-AF65-F5344CB8AC3E}">
        <p14:creationId xmlns:p14="http://schemas.microsoft.com/office/powerpoint/2010/main" val="55313272"/>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a:p>
        </p:txBody>
      </p:sp>
      <p:sp>
        <p:nvSpPr>
          <p:cNvPr id="4" name="Header Placeholder 3"/>
          <p:cNvSpPr>
            <a:spLocks noGrp="1"/>
          </p:cNvSpPr>
          <p:nvPr>
            <p:ph type="hdr" sz="quarter" idx="10"/>
          </p:nvPr>
        </p:nvSpPr>
        <p:spPr/>
        <p:txBody>
          <a:bodyPr/>
          <a:lstStyle/>
          <a:p>
            <a:r>
              <a:rPr lang="en-US" altLang="ko-KR" smtClean="0"/>
              <a:t>NAVER LABS-KAIST Capstone Design Project</a:t>
            </a:r>
            <a:endParaRPr lang="ko-KR" altLang="en-US" dirty="0"/>
          </a:p>
        </p:txBody>
      </p:sp>
      <p:sp>
        <p:nvSpPr>
          <p:cNvPr id="5" name="Slide Number Placeholder 4"/>
          <p:cNvSpPr>
            <a:spLocks noGrp="1"/>
          </p:cNvSpPr>
          <p:nvPr>
            <p:ph type="sldNum" sz="quarter" idx="11"/>
          </p:nvPr>
        </p:nvSpPr>
        <p:spPr/>
        <p:txBody>
          <a:bodyPr/>
          <a:lstStyle/>
          <a:p>
            <a:fld id="{08DD7972-F798-4AFB-A3C5-4236F534B876}" type="slidenum">
              <a:rPr lang="ko-KR" altLang="en-US" smtClean="0"/>
              <a:pPr/>
              <a:t>162</a:t>
            </a:fld>
            <a:endParaRPr lang="ko-KR" altLang="en-US"/>
          </a:p>
        </p:txBody>
      </p:sp>
    </p:spTree>
    <p:extLst>
      <p:ext uri="{BB962C8B-B14F-4D97-AF65-F5344CB8AC3E}">
        <p14:creationId xmlns:p14="http://schemas.microsoft.com/office/powerpoint/2010/main" val="3273568222"/>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a:p>
        </p:txBody>
      </p:sp>
      <p:sp>
        <p:nvSpPr>
          <p:cNvPr id="4" name="Header Placeholder 3"/>
          <p:cNvSpPr>
            <a:spLocks noGrp="1"/>
          </p:cNvSpPr>
          <p:nvPr>
            <p:ph type="hdr" sz="quarter" idx="10"/>
          </p:nvPr>
        </p:nvSpPr>
        <p:spPr/>
        <p:txBody>
          <a:bodyPr/>
          <a:lstStyle/>
          <a:p>
            <a:r>
              <a:rPr lang="en-US" altLang="ko-KR" smtClean="0"/>
              <a:t>NAVER LABS-KAIST Capstone Design Project</a:t>
            </a:r>
            <a:endParaRPr lang="ko-KR" altLang="en-US" dirty="0"/>
          </a:p>
        </p:txBody>
      </p:sp>
      <p:sp>
        <p:nvSpPr>
          <p:cNvPr id="5" name="Slide Number Placeholder 4"/>
          <p:cNvSpPr>
            <a:spLocks noGrp="1"/>
          </p:cNvSpPr>
          <p:nvPr>
            <p:ph type="sldNum" sz="quarter" idx="11"/>
          </p:nvPr>
        </p:nvSpPr>
        <p:spPr/>
        <p:txBody>
          <a:bodyPr/>
          <a:lstStyle/>
          <a:p>
            <a:fld id="{08DD7972-F798-4AFB-A3C5-4236F534B876}" type="slidenum">
              <a:rPr lang="ko-KR" altLang="en-US" smtClean="0"/>
              <a:pPr/>
              <a:t>163</a:t>
            </a:fld>
            <a:endParaRPr lang="ko-KR" altLang="en-US"/>
          </a:p>
        </p:txBody>
      </p:sp>
    </p:spTree>
    <p:extLst>
      <p:ext uri="{BB962C8B-B14F-4D97-AF65-F5344CB8AC3E}">
        <p14:creationId xmlns:p14="http://schemas.microsoft.com/office/powerpoint/2010/main" val="3811170519"/>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a:p>
        </p:txBody>
      </p:sp>
      <p:sp>
        <p:nvSpPr>
          <p:cNvPr id="4" name="Header Placeholder 3"/>
          <p:cNvSpPr>
            <a:spLocks noGrp="1"/>
          </p:cNvSpPr>
          <p:nvPr>
            <p:ph type="hdr" sz="quarter" idx="10"/>
          </p:nvPr>
        </p:nvSpPr>
        <p:spPr/>
        <p:txBody>
          <a:bodyPr/>
          <a:lstStyle/>
          <a:p>
            <a:r>
              <a:rPr lang="en-US" altLang="ko-KR" smtClean="0"/>
              <a:t>NAVER LABS-KAIST Capstone Design Project</a:t>
            </a:r>
            <a:endParaRPr lang="ko-KR" altLang="en-US" dirty="0"/>
          </a:p>
        </p:txBody>
      </p:sp>
      <p:sp>
        <p:nvSpPr>
          <p:cNvPr id="5" name="Slide Number Placeholder 4"/>
          <p:cNvSpPr>
            <a:spLocks noGrp="1"/>
          </p:cNvSpPr>
          <p:nvPr>
            <p:ph type="sldNum" sz="quarter" idx="11"/>
          </p:nvPr>
        </p:nvSpPr>
        <p:spPr/>
        <p:txBody>
          <a:bodyPr/>
          <a:lstStyle/>
          <a:p>
            <a:fld id="{08DD7972-F798-4AFB-A3C5-4236F534B876}" type="slidenum">
              <a:rPr lang="ko-KR" altLang="en-US" smtClean="0"/>
              <a:pPr/>
              <a:t>164</a:t>
            </a:fld>
            <a:endParaRPr lang="ko-KR" altLang="en-US"/>
          </a:p>
        </p:txBody>
      </p:sp>
    </p:spTree>
    <p:extLst>
      <p:ext uri="{BB962C8B-B14F-4D97-AF65-F5344CB8AC3E}">
        <p14:creationId xmlns:p14="http://schemas.microsoft.com/office/powerpoint/2010/main" val="349077321"/>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a:p>
        </p:txBody>
      </p:sp>
      <p:sp>
        <p:nvSpPr>
          <p:cNvPr id="4" name="Header Placeholder 3"/>
          <p:cNvSpPr>
            <a:spLocks noGrp="1"/>
          </p:cNvSpPr>
          <p:nvPr>
            <p:ph type="hdr" sz="quarter" idx="10"/>
          </p:nvPr>
        </p:nvSpPr>
        <p:spPr/>
        <p:txBody>
          <a:bodyPr/>
          <a:lstStyle/>
          <a:p>
            <a:r>
              <a:rPr lang="en-US" altLang="ko-KR" smtClean="0"/>
              <a:t>NAVER LABS-KAIST Capstone Design Project</a:t>
            </a:r>
            <a:endParaRPr lang="ko-KR" altLang="en-US" dirty="0"/>
          </a:p>
        </p:txBody>
      </p:sp>
      <p:sp>
        <p:nvSpPr>
          <p:cNvPr id="5" name="Slide Number Placeholder 4"/>
          <p:cNvSpPr>
            <a:spLocks noGrp="1"/>
          </p:cNvSpPr>
          <p:nvPr>
            <p:ph type="sldNum" sz="quarter" idx="11"/>
          </p:nvPr>
        </p:nvSpPr>
        <p:spPr/>
        <p:txBody>
          <a:bodyPr/>
          <a:lstStyle/>
          <a:p>
            <a:fld id="{08DD7972-F798-4AFB-A3C5-4236F534B876}" type="slidenum">
              <a:rPr lang="ko-KR" altLang="en-US" smtClean="0"/>
              <a:pPr/>
              <a:t>165</a:t>
            </a:fld>
            <a:endParaRPr lang="ko-KR" altLang="en-US"/>
          </a:p>
        </p:txBody>
      </p:sp>
    </p:spTree>
    <p:extLst>
      <p:ext uri="{BB962C8B-B14F-4D97-AF65-F5344CB8AC3E}">
        <p14:creationId xmlns:p14="http://schemas.microsoft.com/office/powerpoint/2010/main" val="1409264100"/>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a:p>
        </p:txBody>
      </p:sp>
      <p:sp>
        <p:nvSpPr>
          <p:cNvPr id="4" name="Header Placeholder 3"/>
          <p:cNvSpPr>
            <a:spLocks noGrp="1"/>
          </p:cNvSpPr>
          <p:nvPr>
            <p:ph type="hdr" sz="quarter" idx="10"/>
          </p:nvPr>
        </p:nvSpPr>
        <p:spPr/>
        <p:txBody>
          <a:bodyPr/>
          <a:lstStyle/>
          <a:p>
            <a:r>
              <a:rPr lang="en-US" altLang="ko-KR" smtClean="0"/>
              <a:t>NAVER LABS-KAIST Capstone Design Project</a:t>
            </a:r>
            <a:endParaRPr lang="ko-KR" altLang="en-US" dirty="0"/>
          </a:p>
        </p:txBody>
      </p:sp>
      <p:sp>
        <p:nvSpPr>
          <p:cNvPr id="5" name="Slide Number Placeholder 4"/>
          <p:cNvSpPr>
            <a:spLocks noGrp="1"/>
          </p:cNvSpPr>
          <p:nvPr>
            <p:ph type="sldNum" sz="quarter" idx="11"/>
          </p:nvPr>
        </p:nvSpPr>
        <p:spPr/>
        <p:txBody>
          <a:bodyPr/>
          <a:lstStyle/>
          <a:p>
            <a:fld id="{08DD7972-F798-4AFB-A3C5-4236F534B876}" type="slidenum">
              <a:rPr lang="ko-KR" altLang="en-US" smtClean="0"/>
              <a:pPr/>
              <a:t>167</a:t>
            </a:fld>
            <a:endParaRPr lang="ko-KR" altLang="en-US"/>
          </a:p>
        </p:txBody>
      </p:sp>
    </p:spTree>
    <p:extLst>
      <p:ext uri="{BB962C8B-B14F-4D97-AF65-F5344CB8AC3E}">
        <p14:creationId xmlns:p14="http://schemas.microsoft.com/office/powerpoint/2010/main" val="3990018772"/>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a:p>
        </p:txBody>
      </p:sp>
      <p:sp>
        <p:nvSpPr>
          <p:cNvPr id="4" name="Header Placeholder 3"/>
          <p:cNvSpPr>
            <a:spLocks noGrp="1"/>
          </p:cNvSpPr>
          <p:nvPr>
            <p:ph type="hdr" sz="quarter" idx="10"/>
          </p:nvPr>
        </p:nvSpPr>
        <p:spPr/>
        <p:txBody>
          <a:bodyPr/>
          <a:lstStyle/>
          <a:p>
            <a:r>
              <a:rPr lang="en-US" altLang="ko-KR" smtClean="0"/>
              <a:t>NAVER LABS-KAIST Capstone Design Project</a:t>
            </a:r>
            <a:endParaRPr lang="ko-KR" altLang="en-US" dirty="0"/>
          </a:p>
        </p:txBody>
      </p:sp>
      <p:sp>
        <p:nvSpPr>
          <p:cNvPr id="5" name="Slide Number Placeholder 4"/>
          <p:cNvSpPr>
            <a:spLocks noGrp="1"/>
          </p:cNvSpPr>
          <p:nvPr>
            <p:ph type="sldNum" sz="quarter" idx="11"/>
          </p:nvPr>
        </p:nvSpPr>
        <p:spPr/>
        <p:txBody>
          <a:bodyPr/>
          <a:lstStyle/>
          <a:p>
            <a:fld id="{08DD7972-F798-4AFB-A3C5-4236F534B876}" type="slidenum">
              <a:rPr lang="ko-KR" altLang="en-US" smtClean="0"/>
              <a:pPr/>
              <a:t>169</a:t>
            </a:fld>
            <a:endParaRPr lang="ko-KR" altLang="en-US"/>
          </a:p>
        </p:txBody>
      </p:sp>
    </p:spTree>
    <p:extLst>
      <p:ext uri="{BB962C8B-B14F-4D97-AF65-F5344CB8AC3E}">
        <p14:creationId xmlns:p14="http://schemas.microsoft.com/office/powerpoint/2010/main" val="2346835073"/>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a:p>
        </p:txBody>
      </p:sp>
      <p:sp>
        <p:nvSpPr>
          <p:cNvPr id="4" name="Header Placeholder 3"/>
          <p:cNvSpPr>
            <a:spLocks noGrp="1"/>
          </p:cNvSpPr>
          <p:nvPr>
            <p:ph type="hdr" sz="quarter" idx="10"/>
          </p:nvPr>
        </p:nvSpPr>
        <p:spPr/>
        <p:txBody>
          <a:bodyPr/>
          <a:lstStyle/>
          <a:p>
            <a:r>
              <a:rPr lang="en-US" altLang="ko-KR" smtClean="0"/>
              <a:t>NAVER LABS-KAIST Capstone Design Project</a:t>
            </a:r>
            <a:endParaRPr lang="ko-KR" altLang="en-US" dirty="0"/>
          </a:p>
        </p:txBody>
      </p:sp>
      <p:sp>
        <p:nvSpPr>
          <p:cNvPr id="5" name="Slide Number Placeholder 4"/>
          <p:cNvSpPr>
            <a:spLocks noGrp="1"/>
          </p:cNvSpPr>
          <p:nvPr>
            <p:ph type="sldNum" sz="quarter" idx="11"/>
          </p:nvPr>
        </p:nvSpPr>
        <p:spPr/>
        <p:txBody>
          <a:bodyPr/>
          <a:lstStyle/>
          <a:p>
            <a:fld id="{08DD7972-F798-4AFB-A3C5-4236F534B876}" type="slidenum">
              <a:rPr lang="ko-KR" altLang="en-US" smtClean="0"/>
              <a:pPr/>
              <a:t>185</a:t>
            </a:fld>
            <a:endParaRPr lang="ko-KR" altLang="en-US"/>
          </a:p>
        </p:txBody>
      </p:sp>
    </p:spTree>
    <p:extLst>
      <p:ext uri="{BB962C8B-B14F-4D97-AF65-F5344CB8AC3E}">
        <p14:creationId xmlns:p14="http://schemas.microsoft.com/office/powerpoint/2010/main" val="30754780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a:p>
        </p:txBody>
      </p:sp>
      <p:sp>
        <p:nvSpPr>
          <p:cNvPr id="4" name="Header Placeholder 3"/>
          <p:cNvSpPr>
            <a:spLocks noGrp="1"/>
          </p:cNvSpPr>
          <p:nvPr>
            <p:ph type="hdr" sz="quarter" idx="10"/>
          </p:nvPr>
        </p:nvSpPr>
        <p:spPr/>
        <p:txBody>
          <a:bodyPr/>
          <a:lstStyle/>
          <a:p>
            <a:r>
              <a:rPr lang="en-US" altLang="ko-KR" smtClean="0"/>
              <a:t>NAVER LABS-KAIST Capstone Design Project</a:t>
            </a:r>
            <a:endParaRPr lang="ko-KR" altLang="en-US" dirty="0"/>
          </a:p>
        </p:txBody>
      </p:sp>
      <p:sp>
        <p:nvSpPr>
          <p:cNvPr id="5" name="Slide Number Placeholder 4"/>
          <p:cNvSpPr>
            <a:spLocks noGrp="1"/>
          </p:cNvSpPr>
          <p:nvPr>
            <p:ph type="sldNum" sz="quarter" idx="11"/>
          </p:nvPr>
        </p:nvSpPr>
        <p:spPr/>
        <p:txBody>
          <a:bodyPr/>
          <a:lstStyle/>
          <a:p>
            <a:fld id="{08DD7972-F798-4AFB-A3C5-4236F534B876}" type="slidenum">
              <a:rPr lang="ko-KR" altLang="en-US" smtClean="0"/>
              <a:pPr/>
              <a:t>13</a:t>
            </a:fld>
            <a:endParaRPr lang="ko-KR" altLang="en-US"/>
          </a:p>
        </p:txBody>
      </p:sp>
    </p:spTree>
    <p:extLst>
      <p:ext uri="{BB962C8B-B14F-4D97-AF65-F5344CB8AC3E}">
        <p14:creationId xmlns:p14="http://schemas.microsoft.com/office/powerpoint/2010/main" val="18680635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a:p>
        </p:txBody>
      </p:sp>
      <p:sp>
        <p:nvSpPr>
          <p:cNvPr id="4" name="Header Placeholder 3"/>
          <p:cNvSpPr>
            <a:spLocks noGrp="1"/>
          </p:cNvSpPr>
          <p:nvPr>
            <p:ph type="hdr" sz="quarter" idx="10"/>
          </p:nvPr>
        </p:nvSpPr>
        <p:spPr/>
        <p:txBody>
          <a:bodyPr/>
          <a:lstStyle/>
          <a:p>
            <a:r>
              <a:rPr lang="en-US" altLang="ko-KR" smtClean="0"/>
              <a:t>NAVER LABS-KAIST Capstone Design Project</a:t>
            </a:r>
            <a:endParaRPr lang="ko-KR" altLang="en-US" dirty="0"/>
          </a:p>
        </p:txBody>
      </p:sp>
      <p:sp>
        <p:nvSpPr>
          <p:cNvPr id="5" name="Slide Number Placeholder 4"/>
          <p:cNvSpPr>
            <a:spLocks noGrp="1"/>
          </p:cNvSpPr>
          <p:nvPr>
            <p:ph type="sldNum" sz="quarter" idx="11"/>
          </p:nvPr>
        </p:nvSpPr>
        <p:spPr/>
        <p:txBody>
          <a:bodyPr/>
          <a:lstStyle/>
          <a:p>
            <a:fld id="{08DD7972-F798-4AFB-A3C5-4236F534B876}" type="slidenum">
              <a:rPr lang="ko-KR" altLang="en-US" smtClean="0"/>
              <a:pPr/>
              <a:t>14</a:t>
            </a:fld>
            <a:endParaRPr lang="ko-KR" altLang="en-US"/>
          </a:p>
        </p:txBody>
      </p:sp>
    </p:spTree>
    <p:extLst>
      <p:ext uri="{BB962C8B-B14F-4D97-AF65-F5344CB8AC3E}">
        <p14:creationId xmlns:p14="http://schemas.microsoft.com/office/powerpoint/2010/main" val="39869034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a:p>
        </p:txBody>
      </p:sp>
      <p:sp>
        <p:nvSpPr>
          <p:cNvPr id="4" name="Header Placeholder 3"/>
          <p:cNvSpPr>
            <a:spLocks noGrp="1"/>
          </p:cNvSpPr>
          <p:nvPr>
            <p:ph type="hdr" sz="quarter" idx="10"/>
          </p:nvPr>
        </p:nvSpPr>
        <p:spPr/>
        <p:txBody>
          <a:bodyPr/>
          <a:lstStyle/>
          <a:p>
            <a:r>
              <a:rPr lang="en-US" altLang="ko-KR" smtClean="0"/>
              <a:t>NAVER LABS-KAIST Capstone Design Project</a:t>
            </a:r>
            <a:endParaRPr lang="ko-KR" altLang="en-US" dirty="0"/>
          </a:p>
        </p:txBody>
      </p:sp>
      <p:sp>
        <p:nvSpPr>
          <p:cNvPr id="5" name="Slide Number Placeholder 4"/>
          <p:cNvSpPr>
            <a:spLocks noGrp="1"/>
          </p:cNvSpPr>
          <p:nvPr>
            <p:ph type="sldNum" sz="quarter" idx="11"/>
          </p:nvPr>
        </p:nvSpPr>
        <p:spPr/>
        <p:txBody>
          <a:bodyPr/>
          <a:lstStyle/>
          <a:p>
            <a:fld id="{08DD7972-F798-4AFB-A3C5-4236F534B876}" type="slidenum">
              <a:rPr lang="ko-KR" altLang="en-US" smtClean="0"/>
              <a:pPr/>
              <a:t>15</a:t>
            </a:fld>
            <a:endParaRPr lang="ko-KR" altLang="en-US"/>
          </a:p>
        </p:txBody>
      </p:sp>
    </p:spTree>
    <p:extLst>
      <p:ext uri="{BB962C8B-B14F-4D97-AF65-F5344CB8AC3E}">
        <p14:creationId xmlns:p14="http://schemas.microsoft.com/office/powerpoint/2010/main" val="25605353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a:p>
        </p:txBody>
      </p:sp>
      <p:sp>
        <p:nvSpPr>
          <p:cNvPr id="4" name="Header Placeholder 3"/>
          <p:cNvSpPr>
            <a:spLocks noGrp="1"/>
          </p:cNvSpPr>
          <p:nvPr>
            <p:ph type="hdr" sz="quarter" idx="10"/>
          </p:nvPr>
        </p:nvSpPr>
        <p:spPr/>
        <p:txBody>
          <a:bodyPr/>
          <a:lstStyle/>
          <a:p>
            <a:r>
              <a:rPr lang="en-US" altLang="ko-KR" smtClean="0"/>
              <a:t>NAVER LABS-KAIST Capstone Design Project</a:t>
            </a:r>
            <a:endParaRPr lang="ko-KR" altLang="en-US" dirty="0"/>
          </a:p>
        </p:txBody>
      </p:sp>
      <p:sp>
        <p:nvSpPr>
          <p:cNvPr id="5" name="Slide Number Placeholder 4"/>
          <p:cNvSpPr>
            <a:spLocks noGrp="1"/>
          </p:cNvSpPr>
          <p:nvPr>
            <p:ph type="sldNum" sz="quarter" idx="11"/>
          </p:nvPr>
        </p:nvSpPr>
        <p:spPr/>
        <p:txBody>
          <a:bodyPr/>
          <a:lstStyle/>
          <a:p>
            <a:fld id="{08DD7972-F798-4AFB-A3C5-4236F534B876}" type="slidenum">
              <a:rPr lang="ko-KR" altLang="en-US" smtClean="0"/>
              <a:pPr/>
              <a:t>16</a:t>
            </a:fld>
            <a:endParaRPr lang="ko-KR" altLang="en-US"/>
          </a:p>
        </p:txBody>
      </p:sp>
    </p:spTree>
    <p:extLst>
      <p:ext uri="{BB962C8B-B14F-4D97-AF65-F5344CB8AC3E}">
        <p14:creationId xmlns:p14="http://schemas.microsoft.com/office/powerpoint/2010/main" val="1511581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a:p>
        </p:txBody>
      </p:sp>
      <p:sp>
        <p:nvSpPr>
          <p:cNvPr id="4" name="Header Placeholder 3"/>
          <p:cNvSpPr>
            <a:spLocks noGrp="1"/>
          </p:cNvSpPr>
          <p:nvPr>
            <p:ph type="hdr" sz="quarter" idx="10"/>
          </p:nvPr>
        </p:nvSpPr>
        <p:spPr/>
        <p:txBody>
          <a:bodyPr/>
          <a:lstStyle/>
          <a:p>
            <a:r>
              <a:rPr lang="en-US" altLang="ko-KR" smtClean="0"/>
              <a:t>NAVER LABS-KAIST Capstone Design Project</a:t>
            </a:r>
            <a:endParaRPr lang="ko-KR" altLang="en-US" dirty="0"/>
          </a:p>
        </p:txBody>
      </p:sp>
      <p:sp>
        <p:nvSpPr>
          <p:cNvPr id="5" name="Slide Number Placeholder 4"/>
          <p:cNvSpPr>
            <a:spLocks noGrp="1"/>
          </p:cNvSpPr>
          <p:nvPr>
            <p:ph type="sldNum" sz="quarter" idx="11"/>
          </p:nvPr>
        </p:nvSpPr>
        <p:spPr/>
        <p:txBody>
          <a:bodyPr/>
          <a:lstStyle/>
          <a:p>
            <a:fld id="{08DD7972-F798-4AFB-A3C5-4236F534B876}" type="slidenum">
              <a:rPr lang="ko-KR" altLang="en-US" smtClean="0"/>
              <a:pPr/>
              <a:t>17</a:t>
            </a:fld>
            <a:endParaRPr lang="ko-KR" altLang="en-US"/>
          </a:p>
        </p:txBody>
      </p:sp>
    </p:spTree>
    <p:extLst>
      <p:ext uri="{BB962C8B-B14F-4D97-AF65-F5344CB8AC3E}">
        <p14:creationId xmlns:p14="http://schemas.microsoft.com/office/powerpoint/2010/main" val="17631973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a:p>
        </p:txBody>
      </p:sp>
      <p:sp>
        <p:nvSpPr>
          <p:cNvPr id="4" name="Header Placeholder 3"/>
          <p:cNvSpPr>
            <a:spLocks noGrp="1"/>
          </p:cNvSpPr>
          <p:nvPr>
            <p:ph type="hdr" sz="quarter" idx="10"/>
          </p:nvPr>
        </p:nvSpPr>
        <p:spPr/>
        <p:txBody>
          <a:bodyPr/>
          <a:lstStyle/>
          <a:p>
            <a:r>
              <a:rPr lang="en-US" altLang="ko-KR" smtClean="0"/>
              <a:t>NAVER LABS-KAIST Capstone Design Project</a:t>
            </a:r>
            <a:endParaRPr lang="ko-KR" altLang="en-US" dirty="0"/>
          </a:p>
        </p:txBody>
      </p:sp>
      <p:sp>
        <p:nvSpPr>
          <p:cNvPr id="5" name="Slide Number Placeholder 4"/>
          <p:cNvSpPr>
            <a:spLocks noGrp="1"/>
          </p:cNvSpPr>
          <p:nvPr>
            <p:ph type="sldNum" sz="quarter" idx="11"/>
          </p:nvPr>
        </p:nvSpPr>
        <p:spPr/>
        <p:txBody>
          <a:bodyPr/>
          <a:lstStyle/>
          <a:p>
            <a:fld id="{08DD7972-F798-4AFB-A3C5-4236F534B876}" type="slidenum">
              <a:rPr lang="ko-KR" altLang="en-US" smtClean="0"/>
              <a:pPr/>
              <a:t>18</a:t>
            </a:fld>
            <a:endParaRPr lang="ko-KR" altLang="en-US"/>
          </a:p>
        </p:txBody>
      </p:sp>
    </p:spTree>
    <p:extLst>
      <p:ext uri="{BB962C8B-B14F-4D97-AF65-F5344CB8AC3E}">
        <p14:creationId xmlns:p14="http://schemas.microsoft.com/office/powerpoint/2010/main" val="26673945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a:p>
        </p:txBody>
      </p:sp>
      <p:sp>
        <p:nvSpPr>
          <p:cNvPr id="4" name="Header Placeholder 3"/>
          <p:cNvSpPr>
            <a:spLocks noGrp="1"/>
          </p:cNvSpPr>
          <p:nvPr>
            <p:ph type="hdr" sz="quarter" idx="10"/>
          </p:nvPr>
        </p:nvSpPr>
        <p:spPr/>
        <p:txBody>
          <a:bodyPr/>
          <a:lstStyle/>
          <a:p>
            <a:r>
              <a:rPr lang="en-US" altLang="ko-KR" smtClean="0"/>
              <a:t>NAVER LABS-KAIST Capstone Design Project</a:t>
            </a:r>
            <a:endParaRPr lang="ko-KR" altLang="en-US" dirty="0"/>
          </a:p>
        </p:txBody>
      </p:sp>
      <p:sp>
        <p:nvSpPr>
          <p:cNvPr id="5" name="Slide Number Placeholder 4"/>
          <p:cNvSpPr>
            <a:spLocks noGrp="1"/>
          </p:cNvSpPr>
          <p:nvPr>
            <p:ph type="sldNum" sz="quarter" idx="11"/>
          </p:nvPr>
        </p:nvSpPr>
        <p:spPr/>
        <p:txBody>
          <a:bodyPr/>
          <a:lstStyle/>
          <a:p>
            <a:fld id="{08DD7972-F798-4AFB-A3C5-4236F534B876}" type="slidenum">
              <a:rPr lang="ko-KR" altLang="en-US" smtClean="0"/>
              <a:pPr/>
              <a:t>19</a:t>
            </a:fld>
            <a:endParaRPr lang="ko-KR" altLang="en-US"/>
          </a:p>
        </p:txBody>
      </p:sp>
    </p:spTree>
    <p:extLst>
      <p:ext uri="{BB962C8B-B14F-4D97-AF65-F5344CB8AC3E}">
        <p14:creationId xmlns:p14="http://schemas.microsoft.com/office/powerpoint/2010/main" val="5228945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a:p>
        </p:txBody>
      </p:sp>
      <p:sp>
        <p:nvSpPr>
          <p:cNvPr id="4" name="Header Placeholder 3"/>
          <p:cNvSpPr>
            <a:spLocks noGrp="1"/>
          </p:cNvSpPr>
          <p:nvPr>
            <p:ph type="hdr" sz="quarter" idx="10"/>
          </p:nvPr>
        </p:nvSpPr>
        <p:spPr/>
        <p:txBody>
          <a:bodyPr/>
          <a:lstStyle/>
          <a:p>
            <a:r>
              <a:rPr lang="en-US" altLang="ko-KR" smtClean="0"/>
              <a:t>NAVER LABS-KAIST Capstone Design Project</a:t>
            </a:r>
            <a:endParaRPr lang="ko-KR" altLang="en-US" dirty="0"/>
          </a:p>
        </p:txBody>
      </p:sp>
      <p:sp>
        <p:nvSpPr>
          <p:cNvPr id="5" name="Slide Number Placeholder 4"/>
          <p:cNvSpPr>
            <a:spLocks noGrp="1"/>
          </p:cNvSpPr>
          <p:nvPr>
            <p:ph type="sldNum" sz="quarter" idx="11"/>
          </p:nvPr>
        </p:nvSpPr>
        <p:spPr/>
        <p:txBody>
          <a:bodyPr/>
          <a:lstStyle/>
          <a:p>
            <a:fld id="{08DD7972-F798-4AFB-A3C5-4236F534B876}" type="slidenum">
              <a:rPr lang="ko-KR" altLang="en-US" smtClean="0"/>
              <a:pPr/>
              <a:t>2</a:t>
            </a:fld>
            <a:endParaRPr lang="ko-KR" altLang="en-US"/>
          </a:p>
        </p:txBody>
      </p:sp>
    </p:spTree>
    <p:extLst>
      <p:ext uri="{BB962C8B-B14F-4D97-AF65-F5344CB8AC3E}">
        <p14:creationId xmlns:p14="http://schemas.microsoft.com/office/powerpoint/2010/main" val="140322189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a:p>
        </p:txBody>
      </p:sp>
      <p:sp>
        <p:nvSpPr>
          <p:cNvPr id="4" name="Header Placeholder 3"/>
          <p:cNvSpPr>
            <a:spLocks noGrp="1"/>
          </p:cNvSpPr>
          <p:nvPr>
            <p:ph type="hdr" sz="quarter" idx="10"/>
          </p:nvPr>
        </p:nvSpPr>
        <p:spPr/>
        <p:txBody>
          <a:bodyPr/>
          <a:lstStyle/>
          <a:p>
            <a:r>
              <a:rPr lang="en-US" altLang="ko-KR" smtClean="0"/>
              <a:t>NAVER LABS-KAIST Capstone Design Project</a:t>
            </a:r>
            <a:endParaRPr lang="ko-KR" altLang="en-US" dirty="0"/>
          </a:p>
        </p:txBody>
      </p:sp>
      <p:sp>
        <p:nvSpPr>
          <p:cNvPr id="5" name="Slide Number Placeholder 4"/>
          <p:cNvSpPr>
            <a:spLocks noGrp="1"/>
          </p:cNvSpPr>
          <p:nvPr>
            <p:ph type="sldNum" sz="quarter" idx="11"/>
          </p:nvPr>
        </p:nvSpPr>
        <p:spPr/>
        <p:txBody>
          <a:bodyPr/>
          <a:lstStyle/>
          <a:p>
            <a:fld id="{08DD7972-F798-4AFB-A3C5-4236F534B876}" type="slidenum">
              <a:rPr lang="ko-KR" altLang="en-US" smtClean="0"/>
              <a:pPr/>
              <a:t>20</a:t>
            </a:fld>
            <a:endParaRPr lang="ko-KR" altLang="en-US"/>
          </a:p>
        </p:txBody>
      </p:sp>
    </p:spTree>
    <p:extLst>
      <p:ext uri="{BB962C8B-B14F-4D97-AF65-F5344CB8AC3E}">
        <p14:creationId xmlns:p14="http://schemas.microsoft.com/office/powerpoint/2010/main" val="6767438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a:p>
        </p:txBody>
      </p:sp>
      <p:sp>
        <p:nvSpPr>
          <p:cNvPr id="4" name="Header Placeholder 3"/>
          <p:cNvSpPr>
            <a:spLocks noGrp="1"/>
          </p:cNvSpPr>
          <p:nvPr>
            <p:ph type="hdr" sz="quarter" idx="10"/>
          </p:nvPr>
        </p:nvSpPr>
        <p:spPr/>
        <p:txBody>
          <a:bodyPr/>
          <a:lstStyle/>
          <a:p>
            <a:r>
              <a:rPr lang="en-US" altLang="ko-KR" smtClean="0"/>
              <a:t>NAVER LABS-KAIST Capstone Design Project</a:t>
            </a:r>
            <a:endParaRPr lang="ko-KR" altLang="en-US" dirty="0"/>
          </a:p>
        </p:txBody>
      </p:sp>
      <p:sp>
        <p:nvSpPr>
          <p:cNvPr id="5" name="Slide Number Placeholder 4"/>
          <p:cNvSpPr>
            <a:spLocks noGrp="1"/>
          </p:cNvSpPr>
          <p:nvPr>
            <p:ph type="sldNum" sz="quarter" idx="11"/>
          </p:nvPr>
        </p:nvSpPr>
        <p:spPr/>
        <p:txBody>
          <a:bodyPr/>
          <a:lstStyle/>
          <a:p>
            <a:fld id="{08DD7972-F798-4AFB-A3C5-4236F534B876}" type="slidenum">
              <a:rPr lang="ko-KR" altLang="en-US" smtClean="0"/>
              <a:pPr/>
              <a:t>21</a:t>
            </a:fld>
            <a:endParaRPr lang="ko-KR" altLang="en-US"/>
          </a:p>
        </p:txBody>
      </p:sp>
    </p:spTree>
    <p:extLst>
      <p:ext uri="{BB962C8B-B14F-4D97-AF65-F5344CB8AC3E}">
        <p14:creationId xmlns:p14="http://schemas.microsoft.com/office/powerpoint/2010/main" val="171135617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a:p>
        </p:txBody>
      </p:sp>
      <p:sp>
        <p:nvSpPr>
          <p:cNvPr id="4" name="Header Placeholder 3"/>
          <p:cNvSpPr>
            <a:spLocks noGrp="1"/>
          </p:cNvSpPr>
          <p:nvPr>
            <p:ph type="hdr" sz="quarter" idx="10"/>
          </p:nvPr>
        </p:nvSpPr>
        <p:spPr/>
        <p:txBody>
          <a:bodyPr/>
          <a:lstStyle/>
          <a:p>
            <a:r>
              <a:rPr lang="en-US" altLang="ko-KR" smtClean="0"/>
              <a:t>NAVER LABS-KAIST Capstone Design Project</a:t>
            </a:r>
            <a:endParaRPr lang="ko-KR" altLang="en-US" dirty="0"/>
          </a:p>
        </p:txBody>
      </p:sp>
      <p:sp>
        <p:nvSpPr>
          <p:cNvPr id="5" name="Slide Number Placeholder 4"/>
          <p:cNvSpPr>
            <a:spLocks noGrp="1"/>
          </p:cNvSpPr>
          <p:nvPr>
            <p:ph type="sldNum" sz="quarter" idx="11"/>
          </p:nvPr>
        </p:nvSpPr>
        <p:spPr/>
        <p:txBody>
          <a:bodyPr/>
          <a:lstStyle/>
          <a:p>
            <a:fld id="{08DD7972-F798-4AFB-A3C5-4236F534B876}" type="slidenum">
              <a:rPr lang="ko-KR" altLang="en-US" smtClean="0"/>
              <a:pPr/>
              <a:t>22</a:t>
            </a:fld>
            <a:endParaRPr lang="ko-KR" altLang="en-US"/>
          </a:p>
        </p:txBody>
      </p:sp>
    </p:spTree>
    <p:extLst>
      <p:ext uri="{BB962C8B-B14F-4D97-AF65-F5344CB8AC3E}">
        <p14:creationId xmlns:p14="http://schemas.microsoft.com/office/powerpoint/2010/main" val="28158645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a:p>
        </p:txBody>
      </p:sp>
      <p:sp>
        <p:nvSpPr>
          <p:cNvPr id="4" name="Header Placeholder 3"/>
          <p:cNvSpPr>
            <a:spLocks noGrp="1"/>
          </p:cNvSpPr>
          <p:nvPr>
            <p:ph type="hdr" sz="quarter" idx="10"/>
          </p:nvPr>
        </p:nvSpPr>
        <p:spPr/>
        <p:txBody>
          <a:bodyPr/>
          <a:lstStyle/>
          <a:p>
            <a:r>
              <a:rPr lang="en-US" altLang="ko-KR" smtClean="0"/>
              <a:t>NAVER LABS-KAIST Capstone Design Project</a:t>
            </a:r>
            <a:endParaRPr lang="ko-KR" altLang="en-US" dirty="0"/>
          </a:p>
        </p:txBody>
      </p:sp>
      <p:sp>
        <p:nvSpPr>
          <p:cNvPr id="5" name="Slide Number Placeholder 4"/>
          <p:cNvSpPr>
            <a:spLocks noGrp="1"/>
          </p:cNvSpPr>
          <p:nvPr>
            <p:ph type="sldNum" sz="quarter" idx="11"/>
          </p:nvPr>
        </p:nvSpPr>
        <p:spPr/>
        <p:txBody>
          <a:bodyPr/>
          <a:lstStyle/>
          <a:p>
            <a:fld id="{08DD7972-F798-4AFB-A3C5-4236F534B876}" type="slidenum">
              <a:rPr lang="ko-KR" altLang="en-US" smtClean="0"/>
              <a:pPr/>
              <a:t>23</a:t>
            </a:fld>
            <a:endParaRPr lang="ko-KR" altLang="en-US"/>
          </a:p>
        </p:txBody>
      </p:sp>
    </p:spTree>
    <p:extLst>
      <p:ext uri="{BB962C8B-B14F-4D97-AF65-F5344CB8AC3E}">
        <p14:creationId xmlns:p14="http://schemas.microsoft.com/office/powerpoint/2010/main" val="41338704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a:p>
        </p:txBody>
      </p:sp>
      <p:sp>
        <p:nvSpPr>
          <p:cNvPr id="4" name="Header Placeholder 3"/>
          <p:cNvSpPr>
            <a:spLocks noGrp="1"/>
          </p:cNvSpPr>
          <p:nvPr>
            <p:ph type="hdr" sz="quarter" idx="10"/>
          </p:nvPr>
        </p:nvSpPr>
        <p:spPr/>
        <p:txBody>
          <a:bodyPr/>
          <a:lstStyle/>
          <a:p>
            <a:r>
              <a:rPr lang="en-US" altLang="ko-KR" smtClean="0"/>
              <a:t>NAVER LABS-KAIST Capstone Design Project</a:t>
            </a:r>
            <a:endParaRPr lang="ko-KR" altLang="en-US" dirty="0"/>
          </a:p>
        </p:txBody>
      </p:sp>
      <p:sp>
        <p:nvSpPr>
          <p:cNvPr id="5" name="Slide Number Placeholder 4"/>
          <p:cNvSpPr>
            <a:spLocks noGrp="1"/>
          </p:cNvSpPr>
          <p:nvPr>
            <p:ph type="sldNum" sz="quarter" idx="11"/>
          </p:nvPr>
        </p:nvSpPr>
        <p:spPr/>
        <p:txBody>
          <a:bodyPr/>
          <a:lstStyle/>
          <a:p>
            <a:fld id="{08DD7972-F798-4AFB-A3C5-4236F534B876}" type="slidenum">
              <a:rPr lang="ko-KR" altLang="en-US" smtClean="0"/>
              <a:pPr/>
              <a:t>24</a:t>
            </a:fld>
            <a:endParaRPr lang="ko-KR" altLang="en-US"/>
          </a:p>
        </p:txBody>
      </p:sp>
    </p:spTree>
    <p:extLst>
      <p:ext uri="{BB962C8B-B14F-4D97-AF65-F5344CB8AC3E}">
        <p14:creationId xmlns:p14="http://schemas.microsoft.com/office/powerpoint/2010/main" val="168166253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a:p>
        </p:txBody>
      </p:sp>
      <p:sp>
        <p:nvSpPr>
          <p:cNvPr id="4" name="Header Placeholder 3"/>
          <p:cNvSpPr>
            <a:spLocks noGrp="1"/>
          </p:cNvSpPr>
          <p:nvPr>
            <p:ph type="hdr" sz="quarter" idx="10"/>
          </p:nvPr>
        </p:nvSpPr>
        <p:spPr/>
        <p:txBody>
          <a:bodyPr/>
          <a:lstStyle/>
          <a:p>
            <a:r>
              <a:rPr lang="en-US" altLang="ko-KR" smtClean="0"/>
              <a:t>NAVER LABS-KAIST Capstone Design Project</a:t>
            </a:r>
            <a:endParaRPr lang="ko-KR" altLang="en-US" dirty="0"/>
          </a:p>
        </p:txBody>
      </p:sp>
      <p:sp>
        <p:nvSpPr>
          <p:cNvPr id="5" name="Slide Number Placeholder 4"/>
          <p:cNvSpPr>
            <a:spLocks noGrp="1"/>
          </p:cNvSpPr>
          <p:nvPr>
            <p:ph type="sldNum" sz="quarter" idx="11"/>
          </p:nvPr>
        </p:nvSpPr>
        <p:spPr/>
        <p:txBody>
          <a:bodyPr/>
          <a:lstStyle/>
          <a:p>
            <a:fld id="{08DD7972-F798-4AFB-A3C5-4236F534B876}" type="slidenum">
              <a:rPr lang="ko-KR" altLang="en-US" smtClean="0"/>
              <a:pPr/>
              <a:t>25</a:t>
            </a:fld>
            <a:endParaRPr lang="ko-KR" altLang="en-US"/>
          </a:p>
        </p:txBody>
      </p:sp>
    </p:spTree>
    <p:extLst>
      <p:ext uri="{BB962C8B-B14F-4D97-AF65-F5344CB8AC3E}">
        <p14:creationId xmlns:p14="http://schemas.microsoft.com/office/powerpoint/2010/main" val="59844418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a:p>
        </p:txBody>
      </p:sp>
      <p:sp>
        <p:nvSpPr>
          <p:cNvPr id="4" name="Header Placeholder 3"/>
          <p:cNvSpPr>
            <a:spLocks noGrp="1"/>
          </p:cNvSpPr>
          <p:nvPr>
            <p:ph type="hdr" sz="quarter" idx="10"/>
          </p:nvPr>
        </p:nvSpPr>
        <p:spPr/>
        <p:txBody>
          <a:bodyPr/>
          <a:lstStyle/>
          <a:p>
            <a:r>
              <a:rPr lang="en-US" altLang="ko-KR" smtClean="0"/>
              <a:t>NAVER LABS-KAIST Capstone Design Project</a:t>
            </a:r>
            <a:endParaRPr lang="ko-KR" altLang="en-US" dirty="0"/>
          </a:p>
        </p:txBody>
      </p:sp>
      <p:sp>
        <p:nvSpPr>
          <p:cNvPr id="5" name="Slide Number Placeholder 4"/>
          <p:cNvSpPr>
            <a:spLocks noGrp="1"/>
          </p:cNvSpPr>
          <p:nvPr>
            <p:ph type="sldNum" sz="quarter" idx="11"/>
          </p:nvPr>
        </p:nvSpPr>
        <p:spPr/>
        <p:txBody>
          <a:bodyPr/>
          <a:lstStyle/>
          <a:p>
            <a:fld id="{08DD7972-F798-4AFB-A3C5-4236F534B876}" type="slidenum">
              <a:rPr lang="ko-KR" altLang="en-US" smtClean="0"/>
              <a:pPr/>
              <a:t>26</a:t>
            </a:fld>
            <a:endParaRPr lang="ko-KR" altLang="en-US"/>
          </a:p>
        </p:txBody>
      </p:sp>
    </p:spTree>
    <p:extLst>
      <p:ext uri="{BB962C8B-B14F-4D97-AF65-F5344CB8AC3E}">
        <p14:creationId xmlns:p14="http://schemas.microsoft.com/office/powerpoint/2010/main" val="420228938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a:p>
        </p:txBody>
      </p:sp>
      <p:sp>
        <p:nvSpPr>
          <p:cNvPr id="4" name="Header Placeholder 3"/>
          <p:cNvSpPr>
            <a:spLocks noGrp="1"/>
          </p:cNvSpPr>
          <p:nvPr>
            <p:ph type="hdr" sz="quarter" idx="10"/>
          </p:nvPr>
        </p:nvSpPr>
        <p:spPr/>
        <p:txBody>
          <a:bodyPr/>
          <a:lstStyle/>
          <a:p>
            <a:r>
              <a:rPr lang="en-US" altLang="ko-KR" smtClean="0"/>
              <a:t>NAVER LABS-KAIST Capstone Design Project</a:t>
            </a:r>
            <a:endParaRPr lang="ko-KR" altLang="en-US" dirty="0"/>
          </a:p>
        </p:txBody>
      </p:sp>
      <p:sp>
        <p:nvSpPr>
          <p:cNvPr id="5" name="Slide Number Placeholder 4"/>
          <p:cNvSpPr>
            <a:spLocks noGrp="1"/>
          </p:cNvSpPr>
          <p:nvPr>
            <p:ph type="sldNum" sz="quarter" idx="11"/>
          </p:nvPr>
        </p:nvSpPr>
        <p:spPr/>
        <p:txBody>
          <a:bodyPr/>
          <a:lstStyle/>
          <a:p>
            <a:fld id="{08DD7972-F798-4AFB-A3C5-4236F534B876}" type="slidenum">
              <a:rPr lang="ko-KR" altLang="en-US" smtClean="0"/>
              <a:pPr/>
              <a:t>27</a:t>
            </a:fld>
            <a:endParaRPr lang="ko-KR" altLang="en-US"/>
          </a:p>
        </p:txBody>
      </p:sp>
    </p:spTree>
    <p:extLst>
      <p:ext uri="{BB962C8B-B14F-4D97-AF65-F5344CB8AC3E}">
        <p14:creationId xmlns:p14="http://schemas.microsoft.com/office/powerpoint/2010/main" val="330529021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a:p>
        </p:txBody>
      </p:sp>
      <p:sp>
        <p:nvSpPr>
          <p:cNvPr id="4" name="Header Placeholder 3"/>
          <p:cNvSpPr>
            <a:spLocks noGrp="1"/>
          </p:cNvSpPr>
          <p:nvPr>
            <p:ph type="hdr" sz="quarter" idx="10"/>
          </p:nvPr>
        </p:nvSpPr>
        <p:spPr/>
        <p:txBody>
          <a:bodyPr/>
          <a:lstStyle/>
          <a:p>
            <a:r>
              <a:rPr lang="en-US" altLang="ko-KR" smtClean="0"/>
              <a:t>NAVER LABS-KAIST Capstone Design Project</a:t>
            </a:r>
            <a:endParaRPr lang="ko-KR" altLang="en-US" dirty="0"/>
          </a:p>
        </p:txBody>
      </p:sp>
      <p:sp>
        <p:nvSpPr>
          <p:cNvPr id="5" name="Slide Number Placeholder 4"/>
          <p:cNvSpPr>
            <a:spLocks noGrp="1"/>
          </p:cNvSpPr>
          <p:nvPr>
            <p:ph type="sldNum" sz="quarter" idx="11"/>
          </p:nvPr>
        </p:nvSpPr>
        <p:spPr/>
        <p:txBody>
          <a:bodyPr/>
          <a:lstStyle/>
          <a:p>
            <a:fld id="{08DD7972-F798-4AFB-A3C5-4236F534B876}" type="slidenum">
              <a:rPr lang="ko-KR" altLang="en-US" smtClean="0"/>
              <a:pPr/>
              <a:t>28</a:t>
            </a:fld>
            <a:endParaRPr lang="ko-KR" altLang="en-US"/>
          </a:p>
        </p:txBody>
      </p:sp>
    </p:spTree>
    <p:extLst>
      <p:ext uri="{BB962C8B-B14F-4D97-AF65-F5344CB8AC3E}">
        <p14:creationId xmlns:p14="http://schemas.microsoft.com/office/powerpoint/2010/main" val="249983296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a:p>
        </p:txBody>
      </p:sp>
      <p:sp>
        <p:nvSpPr>
          <p:cNvPr id="4" name="Header Placeholder 3"/>
          <p:cNvSpPr>
            <a:spLocks noGrp="1"/>
          </p:cNvSpPr>
          <p:nvPr>
            <p:ph type="hdr" sz="quarter" idx="10"/>
          </p:nvPr>
        </p:nvSpPr>
        <p:spPr/>
        <p:txBody>
          <a:bodyPr/>
          <a:lstStyle/>
          <a:p>
            <a:r>
              <a:rPr lang="en-US" altLang="ko-KR" smtClean="0"/>
              <a:t>NAVER LABS-KAIST Capstone Design Project</a:t>
            </a:r>
            <a:endParaRPr lang="ko-KR" altLang="en-US" dirty="0"/>
          </a:p>
        </p:txBody>
      </p:sp>
      <p:sp>
        <p:nvSpPr>
          <p:cNvPr id="5" name="Slide Number Placeholder 4"/>
          <p:cNvSpPr>
            <a:spLocks noGrp="1"/>
          </p:cNvSpPr>
          <p:nvPr>
            <p:ph type="sldNum" sz="quarter" idx="11"/>
          </p:nvPr>
        </p:nvSpPr>
        <p:spPr/>
        <p:txBody>
          <a:bodyPr/>
          <a:lstStyle/>
          <a:p>
            <a:fld id="{08DD7972-F798-4AFB-A3C5-4236F534B876}" type="slidenum">
              <a:rPr lang="ko-KR" altLang="en-US" smtClean="0"/>
              <a:pPr/>
              <a:t>29</a:t>
            </a:fld>
            <a:endParaRPr lang="ko-KR" altLang="en-US"/>
          </a:p>
        </p:txBody>
      </p:sp>
    </p:spTree>
    <p:extLst>
      <p:ext uri="{BB962C8B-B14F-4D97-AF65-F5344CB8AC3E}">
        <p14:creationId xmlns:p14="http://schemas.microsoft.com/office/powerpoint/2010/main" val="15630442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a:p>
        </p:txBody>
      </p:sp>
      <p:sp>
        <p:nvSpPr>
          <p:cNvPr id="4" name="Header Placeholder 3"/>
          <p:cNvSpPr>
            <a:spLocks noGrp="1"/>
          </p:cNvSpPr>
          <p:nvPr>
            <p:ph type="hdr" sz="quarter" idx="10"/>
          </p:nvPr>
        </p:nvSpPr>
        <p:spPr/>
        <p:txBody>
          <a:bodyPr/>
          <a:lstStyle/>
          <a:p>
            <a:r>
              <a:rPr lang="en-US" altLang="ko-KR" smtClean="0"/>
              <a:t>NAVER LABS-KAIST Capstone Design Project</a:t>
            </a:r>
            <a:endParaRPr lang="ko-KR" altLang="en-US" dirty="0"/>
          </a:p>
        </p:txBody>
      </p:sp>
      <p:sp>
        <p:nvSpPr>
          <p:cNvPr id="5" name="Slide Number Placeholder 4"/>
          <p:cNvSpPr>
            <a:spLocks noGrp="1"/>
          </p:cNvSpPr>
          <p:nvPr>
            <p:ph type="sldNum" sz="quarter" idx="11"/>
          </p:nvPr>
        </p:nvSpPr>
        <p:spPr/>
        <p:txBody>
          <a:bodyPr/>
          <a:lstStyle/>
          <a:p>
            <a:fld id="{08DD7972-F798-4AFB-A3C5-4236F534B876}" type="slidenum">
              <a:rPr lang="ko-KR" altLang="en-US" smtClean="0"/>
              <a:pPr/>
              <a:t>3</a:t>
            </a:fld>
            <a:endParaRPr lang="ko-KR" altLang="en-US"/>
          </a:p>
        </p:txBody>
      </p:sp>
    </p:spTree>
    <p:extLst>
      <p:ext uri="{BB962C8B-B14F-4D97-AF65-F5344CB8AC3E}">
        <p14:creationId xmlns:p14="http://schemas.microsoft.com/office/powerpoint/2010/main" val="147060602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a:p>
        </p:txBody>
      </p:sp>
      <p:sp>
        <p:nvSpPr>
          <p:cNvPr id="4" name="Header Placeholder 3"/>
          <p:cNvSpPr>
            <a:spLocks noGrp="1"/>
          </p:cNvSpPr>
          <p:nvPr>
            <p:ph type="hdr" sz="quarter" idx="10"/>
          </p:nvPr>
        </p:nvSpPr>
        <p:spPr/>
        <p:txBody>
          <a:bodyPr/>
          <a:lstStyle/>
          <a:p>
            <a:r>
              <a:rPr lang="en-US" altLang="ko-KR" smtClean="0"/>
              <a:t>NAVER LABS-KAIST Capstone Design Project</a:t>
            </a:r>
            <a:endParaRPr lang="ko-KR" altLang="en-US" dirty="0"/>
          </a:p>
        </p:txBody>
      </p:sp>
      <p:sp>
        <p:nvSpPr>
          <p:cNvPr id="5" name="Slide Number Placeholder 4"/>
          <p:cNvSpPr>
            <a:spLocks noGrp="1"/>
          </p:cNvSpPr>
          <p:nvPr>
            <p:ph type="sldNum" sz="quarter" idx="11"/>
          </p:nvPr>
        </p:nvSpPr>
        <p:spPr/>
        <p:txBody>
          <a:bodyPr/>
          <a:lstStyle/>
          <a:p>
            <a:fld id="{08DD7972-F798-4AFB-A3C5-4236F534B876}" type="slidenum">
              <a:rPr lang="ko-KR" altLang="en-US" smtClean="0"/>
              <a:pPr/>
              <a:t>30</a:t>
            </a:fld>
            <a:endParaRPr lang="ko-KR" altLang="en-US"/>
          </a:p>
        </p:txBody>
      </p:sp>
    </p:spTree>
    <p:extLst>
      <p:ext uri="{BB962C8B-B14F-4D97-AF65-F5344CB8AC3E}">
        <p14:creationId xmlns:p14="http://schemas.microsoft.com/office/powerpoint/2010/main" val="219697732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a:p>
        </p:txBody>
      </p:sp>
      <p:sp>
        <p:nvSpPr>
          <p:cNvPr id="4" name="Header Placeholder 3"/>
          <p:cNvSpPr>
            <a:spLocks noGrp="1"/>
          </p:cNvSpPr>
          <p:nvPr>
            <p:ph type="hdr" sz="quarter" idx="10"/>
          </p:nvPr>
        </p:nvSpPr>
        <p:spPr/>
        <p:txBody>
          <a:bodyPr/>
          <a:lstStyle/>
          <a:p>
            <a:r>
              <a:rPr lang="en-US" altLang="ko-KR" smtClean="0"/>
              <a:t>NAVER LABS-KAIST Capstone Design Project</a:t>
            </a:r>
            <a:endParaRPr lang="ko-KR" altLang="en-US" dirty="0"/>
          </a:p>
        </p:txBody>
      </p:sp>
      <p:sp>
        <p:nvSpPr>
          <p:cNvPr id="5" name="Slide Number Placeholder 4"/>
          <p:cNvSpPr>
            <a:spLocks noGrp="1"/>
          </p:cNvSpPr>
          <p:nvPr>
            <p:ph type="sldNum" sz="quarter" idx="11"/>
          </p:nvPr>
        </p:nvSpPr>
        <p:spPr/>
        <p:txBody>
          <a:bodyPr/>
          <a:lstStyle/>
          <a:p>
            <a:fld id="{08DD7972-F798-4AFB-A3C5-4236F534B876}" type="slidenum">
              <a:rPr lang="ko-KR" altLang="en-US" smtClean="0"/>
              <a:pPr/>
              <a:t>31</a:t>
            </a:fld>
            <a:endParaRPr lang="ko-KR" altLang="en-US"/>
          </a:p>
        </p:txBody>
      </p:sp>
    </p:spTree>
    <p:extLst>
      <p:ext uri="{BB962C8B-B14F-4D97-AF65-F5344CB8AC3E}">
        <p14:creationId xmlns:p14="http://schemas.microsoft.com/office/powerpoint/2010/main" val="420554303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a:p>
        </p:txBody>
      </p:sp>
      <p:sp>
        <p:nvSpPr>
          <p:cNvPr id="4" name="Header Placeholder 3"/>
          <p:cNvSpPr>
            <a:spLocks noGrp="1"/>
          </p:cNvSpPr>
          <p:nvPr>
            <p:ph type="hdr" sz="quarter" idx="10"/>
          </p:nvPr>
        </p:nvSpPr>
        <p:spPr/>
        <p:txBody>
          <a:bodyPr/>
          <a:lstStyle/>
          <a:p>
            <a:r>
              <a:rPr lang="en-US" altLang="ko-KR" smtClean="0"/>
              <a:t>NAVER LABS-KAIST Capstone Design Project</a:t>
            </a:r>
            <a:endParaRPr lang="ko-KR" altLang="en-US" dirty="0"/>
          </a:p>
        </p:txBody>
      </p:sp>
      <p:sp>
        <p:nvSpPr>
          <p:cNvPr id="5" name="Slide Number Placeholder 4"/>
          <p:cNvSpPr>
            <a:spLocks noGrp="1"/>
          </p:cNvSpPr>
          <p:nvPr>
            <p:ph type="sldNum" sz="quarter" idx="11"/>
          </p:nvPr>
        </p:nvSpPr>
        <p:spPr/>
        <p:txBody>
          <a:bodyPr/>
          <a:lstStyle/>
          <a:p>
            <a:fld id="{08DD7972-F798-4AFB-A3C5-4236F534B876}" type="slidenum">
              <a:rPr lang="ko-KR" altLang="en-US" smtClean="0"/>
              <a:pPr/>
              <a:t>32</a:t>
            </a:fld>
            <a:endParaRPr lang="ko-KR" altLang="en-US"/>
          </a:p>
        </p:txBody>
      </p:sp>
    </p:spTree>
    <p:extLst>
      <p:ext uri="{BB962C8B-B14F-4D97-AF65-F5344CB8AC3E}">
        <p14:creationId xmlns:p14="http://schemas.microsoft.com/office/powerpoint/2010/main" val="86498835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a:p>
        </p:txBody>
      </p:sp>
      <p:sp>
        <p:nvSpPr>
          <p:cNvPr id="4" name="Header Placeholder 3"/>
          <p:cNvSpPr>
            <a:spLocks noGrp="1"/>
          </p:cNvSpPr>
          <p:nvPr>
            <p:ph type="hdr" sz="quarter" idx="10"/>
          </p:nvPr>
        </p:nvSpPr>
        <p:spPr/>
        <p:txBody>
          <a:bodyPr/>
          <a:lstStyle/>
          <a:p>
            <a:r>
              <a:rPr lang="en-US" altLang="ko-KR" smtClean="0"/>
              <a:t>NAVER LABS-KAIST Capstone Design Project</a:t>
            </a:r>
            <a:endParaRPr lang="ko-KR" altLang="en-US" dirty="0"/>
          </a:p>
        </p:txBody>
      </p:sp>
      <p:sp>
        <p:nvSpPr>
          <p:cNvPr id="5" name="Slide Number Placeholder 4"/>
          <p:cNvSpPr>
            <a:spLocks noGrp="1"/>
          </p:cNvSpPr>
          <p:nvPr>
            <p:ph type="sldNum" sz="quarter" idx="11"/>
          </p:nvPr>
        </p:nvSpPr>
        <p:spPr/>
        <p:txBody>
          <a:bodyPr/>
          <a:lstStyle/>
          <a:p>
            <a:fld id="{08DD7972-F798-4AFB-A3C5-4236F534B876}" type="slidenum">
              <a:rPr lang="ko-KR" altLang="en-US" smtClean="0"/>
              <a:pPr/>
              <a:t>33</a:t>
            </a:fld>
            <a:endParaRPr lang="ko-KR" altLang="en-US"/>
          </a:p>
        </p:txBody>
      </p:sp>
    </p:spTree>
    <p:extLst>
      <p:ext uri="{BB962C8B-B14F-4D97-AF65-F5344CB8AC3E}">
        <p14:creationId xmlns:p14="http://schemas.microsoft.com/office/powerpoint/2010/main" val="83257135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a:p>
        </p:txBody>
      </p:sp>
      <p:sp>
        <p:nvSpPr>
          <p:cNvPr id="4" name="Header Placeholder 3"/>
          <p:cNvSpPr>
            <a:spLocks noGrp="1"/>
          </p:cNvSpPr>
          <p:nvPr>
            <p:ph type="hdr" sz="quarter" idx="10"/>
          </p:nvPr>
        </p:nvSpPr>
        <p:spPr/>
        <p:txBody>
          <a:bodyPr/>
          <a:lstStyle/>
          <a:p>
            <a:r>
              <a:rPr lang="en-US" altLang="ko-KR" smtClean="0"/>
              <a:t>NAVER LABS-KAIST Capstone Design Project</a:t>
            </a:r>
            <a:endParaRPr lang="ko-KR" altLang="en-US" dirty="0"/>
          </a:p>
        </p:txBody>
      </p:sp>
      <p:sp>
        <p:nvSpPr>
          <p:cNvPr id="5" name="Slide Number Placeholder 4"/>
          <p:cNvSpPr>
            <a:spLocks noGrp="1"/>
          </p:cNvSpPr>
          <p:nvPr>
            <p:ph type="sldNum" sz="quarter" idx="11"/>
          </p:nvPr>
        </p:nvSpPr>
        <p:spPr/>
        <p:txBody>
          <a:bodyPr/>
          <a:lstStyle/>
          <a:p>
            <a:fld id="{08DD7972-F798-4AFB-A3C5-4236F534B876}" type="slidenum">
              <a:rPr lang="ko-KR" altLang="en-US" smtClean="0"/>
              <a:pPr/>
              <a:t>34</a:t>
            </a:fld>
            <a:endParaRPr lang="ko-KR" altLang="en-US"/>
          </a:p>
        </p:txBody>
      </p:sp>
    </p:spTree>
    <p:extLst>
      <p:ext uri="{BB962C8B-B14F-4D97-AF65-F5344CB8AC3E}">
        <p14:creationId xmlns:p14="http://schemas.microsoft.com/office/powerpoint/2010/main" val="262880890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a:p>
        </p:txBody>
      </p:sp>
      <p:sp>
        <p:nvSpPr>
          <p:cNvPr id="4" name="Header Placeholder 3"/>
          <p:cNvSpPr>
            <a:spLocks noGrp="1"/>
          </p:cNvSpPr>
          <p:nvPr>
            <p:ph type="hdr" sz="quarter" idx="10"/>
          </p:nvPr>
        </p:nvSpPr>
        <p:spPr/>
        <p:txBody>
          <a:bodyPr/>
          <a:lstStyle/>
          <a:p>
            <a:r>
              <a:rPr lang="en-US" altLang="ko-KR" smtClean="0"/>
              <a:t>NAVER LABS-KAIST Capstone Design Project</a:t>
            </a:r>
            <a:endParaRPr lang="ko-KR" altLang="en-US" dirty="0"/>
          </a:p>
        </p:txBody>
      </p:sp>
      <p:sp>
        <p:nvSpPr>
          <p:cNvPr id="5" name="Slide Number Placeholder 4"/>
          <p:cNvSpPr>
            <a:spLocks noGrp="1"/>
          </p:cNvSpPr>
          <p:nvPr>
            <p:ph type="sldNum" sz="quarter" idx="11"/>
          </p:nvPr>
        </p:nvSpPr>
        <p:spPr/>
        <p:txBody>
          <a:bodyPr/>
          <a:lstStyle/>
          <a:p>
            <a:fld id="{08DD7972-F798-4AFB-A3C5-4236F534B876}" type="slidenum">
              <a:rPr lang="ko-KR" altLang="en-US" smtClean="0"/>
              <a:pPr/>
              <a:t>35</a:t>
            </a:fld>
            <a:endParaRPr lang="ko-KR" altLang="en-US"/>
          </a:p>
        </p:txBody>
      </p:sp>
    </p:spTree>
    <p:extLst>
      <p:ext uri="{BB962C8B-B14F-4D97-AF65-F5344CB8AC3E}">
        <p14:creationId xmlns:p14="http://schemas.microsoft.com/office/powerpoint/2010/main" val="90821464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a:p>
        </p:txBody>
      </p:sp>
      <p:sp>
        <p:nvSpPr>
          <p:cNvPr id="4" name="Header Placeholder 3"/>
          <p:cNvSpPr>
            <a:spLocks noGrp="1"/>
          </p:cNvSpPr>
          <p:nvPr>
            <p:ph type="hdr" sz="quarter" idx="10"/>
          </p:nvPr>
        </p:nvSpPr>
        <p:spPr/>
        <p:txBody>
          <a:bodyPr/>
          <a:lstStyle/>
          <a:p>
            <a:r>
              <a:rPr lang="en-US" altLang="ko-KR" smtClean="0"/>
              <a:t>NAVER LABS-KAIST Capstone Design Project</a:t>
            </a:r>
            <a:endParaRPr lang="ko-KR" altLang="en-US" dirty="0"/>
          </a:p>
        </p:txBody>
      </p:sp>
      <p:sp>
        <p:nvSpPr>
          <p:cNvPr id="5" name="Slide Number Placeholder 4"/>
          <p:cNvSpPr>
            <a:spLocks noGrp="1"/>
          </p:cNvSpPr>
          <p:nvPr>
            <p:ph type="sldNum" sz="quarter" idx="11"/>
          </p:nvPr>
        </p:nvSpPr>
        <p:spPr/>
        <p:txBody>
          <a:bodyPr/>
          <a:lstStyle/>
          <a:p>
            <a:fld id="{08DD7972-F798-4AFB-A3C5-4236F534B876}" type="slidenum">
              <a:rPr lang="ko-KR" altLang="en-US" smtClean="0"/>
              <a:pPr/>
              <a:t>36</a:t>
            </a:fld>
            <a:endParaRPr lang="ko-KR" altLang="en-US"/>
          </a:p>
        </p:txBody>
      </p:sp>
    </p:spTree>
    <p:extLst>
      <p:ext uri="{BB962C8B-B14F-4D97-AF65-F5344CB8AC3E}">
        <p14:creationId xmlns:p14="http://schemas.microsoft.com/office/powerpoint/2010/main" val="338517908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a:p>
        </p:txBody>
      </p:sp>
      <p:sp>
        <p:nvSpPr>
          <p:cNvPr id="4" name="Header Placeholder 3"/>
          <p:cNvSpPr>
            <a:spLocks noGrp="1"/>
          </p:cNvSpPr>
          <p:nvPr>
            <p:ph type="hdr" sz="quarter" idx="10"/>
          </p:nvPr>
        </p:nvSpPr>
        <p:spPr/>
        <p:txBody>
          <a:bodyPr/>
          <a:lstStyle/>
          <a:p>
            <a:r>
              <a:rPr lang="en-US" altLang="ko-KR" smtClean="0"/>
              <a:t>NAVER LABS-KAIST Capstone Design Project</a:t>
            </a:r>
            <a:endParaRPr lang="ko-KR" altLang="en-US" dirty="0"/>
          </a:p>
        </p:txBody>
      </p:sp>
      <p:sp>
        <p:nvSpPr>
          <p:cNvPr id="5" name="Slide Number Placeholder 4"/>
          <p:cNvSpPr>
            <a:spLocks noGrp="1"/>
          </p:cNvSpPr>
          <p:nvPr>
            <p:ph type="sldNum" sz="quarter" idx="11"/>
          </p:nvPr>
        </p:nvSpPr>
        <p:spPr/>
        <p:txBody>
          <a:bodyPr/>
          <a:lstStyle/>
          <a:p>
            <a:fld id="{08DD7972-F798-4AFB-A3C5-4236F534B876}" type="slidenum">
              <a:rPr lang="ko-KR" altLang="en-US" smtClean="0"/>
              <a:pPr/>
              <a:t>37</a:t>
            </a:fld>
            <a:endParaRPr lang="ko-KR" altLang="en-US"/>
          </a:p>
        </p:txBody>
      </p:sp>
    </p:spTree>
    <p:extLst>
      <p:ext uri="{BB962C8B-B14F-4D97-AF65-F5344CB8AC3E}">
        <p14:creationId xmlns:p14="http://schemas.microsoft.com/office/powerpoint/2010/main" val="183049612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a:p>
        </p:txBody>
      </p:sp>
      <p:sp>
        <p:nvSpPr>
          <p:cNvPr id="4" name="Header Placeholder 3"/>
          <p:cNvSpPr>
            <a:spLocks noGrp="1"/>
          </p:cNvSpPr>
          <p:nvPr>
            <p:ph type="hdr" sz="quarter" idx="10"/>
          </p:nvPr>
        </p:nvSpPr>
        <p:spPr/>
        <p:txBody>
          <a:bodyPr/>
          <a:lstStyle/>
          <a:p>
            <a:r>
              <a:rPr lang="en-US" altLang="ko-KR" smtClean="0"/>
              <a:t>NAVER LABS-KAIST Capstone Design Project</a:t>
            </a:r>
            <a:endParaRPr lang="ko-KR" altLang="en-US" dirty="0"/>
          </a:p>
        </p:txBody>
      </p:sp>
      <p:sp>
        <p:nvSpPr>
          <p:cNvPr id="5" name="Slide Number Placeholder 4"/>
          <p:cNvSpPr>
            <a:spLocks noGrp="1"/>
          </p:cNvSpPr>
          <p:nvPr>
            <p:ph type="sldNum" sz="quarter" idx="11"/>
          </p:nvPr>
        </p:nvSpPr>
        <p:spPr/>
        <p:txBody>
          <a:bodyPr/>
          <a:lstStyle/>
          <a:p>
            <a:fld id="{08DD7972-F798-4AFB-A3C5-4236F534B876}" type="slidenum">
              <a:rPr lang="ko-KR" altLang="en-US" smtClean="0"/>
              <a:pPr/>
              <a:t>38</a:t>
            </a:fld>
            <a:endParaRPr lang="ko-KR" altLang="en-US"/>
          </a:p>
        </p:txBody>
      </p:sp>
    </p:spTree>
    <p:extLst>
      <p:ext uri="{BB962C8B-B14F-4D97-AF65-F5344CB8AC3E}">
        <p14:creationId xmlns:p14="http://schemas.microsoft.com/office/powerpoint/2010/main" val="146723399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a:p>
        </p:txBody>
      </p:sp>
      <p:sp>
        <p:nvSpPr>
          <p:cNvPr id="4" name="Header Placeholder 3"/>
          <p:cNvSpPr>
            <a:spLocks noGrp="1"/>
          </p:cNvSpPr>
          <p:nvPr>
            <p:ph type="hdr" sz="quarter" idx="10"/>
          </p:nvPr>
        </p:nvSpPr>
        <p:spPr/>
        <p:txBody>
          <a:bodyPr/>
          <a:lstStyle/>
          <a:p>
            <a:r>
              <a:rPr lang="en-US" altLang="ko-KR" smtClean="0"/>
              <a:t>NAVER LABS-KAIST Capstone Design Project</a:t>
            </a:r>
            <a:endParaRPr lang="ko-KR" altLang="en-US" dirty="0"/>
          </a:p>
        </p:txBody>
      </p:sp>
      <p:sp>
        <p:nvSpPr>
          <p:cNvPr id="5" name="Slide Number Placeholder 4"/>
          <p:cNvSpPr>
            <a:spLocks noGrp="1"/>
          </p:cNvSpPr>
          <p:nvPr>
            <p:ph type="sldNum" sz="quarter" idx="11"/>
          </p:nvPr>
        </p:nvSpPr>
        <p:spPr/>
        <p:txBody>
          <a:bodyPr/>
          <a:lstStyle/>
          <a:p>
            <a:fld id="{08DD7972-F798-4AFB-A3C5-4236F534B876}" type="slidenum">
              <a:rPr lang="ko-KR" altLang="en-US" smtClean="0"/>
              <a:pPr/>
              <a:t>39</a:t>
            </a:fld>
            <a:endParaRPr lang="ko-KR" altLang="en-US"/>
          </a:p>
        </p:txBody>
      </p:sp>
    </p:spTree>
    <p:extLst>
      <p:ext uri="{BB962C8B-B14F-4D97-AF65-F5344CB8AC3E}">
        <p14:creationId xmlns:p14="http://schemas.microsoft.com/office/powerpoint/2010/main" val="17974549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a:p>
        </p:txBody>
      </p:sp>
      <p:sp>
        <p:nvSpPr>
          <p:cNvPr id="4" name="Header Placeholder 3"/>
          <p:cNvSpPr>
            <a:spLocks noGrp="1"/>
          </p:cNvSpPr>
          <p:nvPr>
            <p:ph type="hdr" sz="quarter" idx="10"/>
          </p:nvPr>
        </p:nvSpPr>
        <p:spPr/>
        <p:txBody>
          <a:bodyPr/>
          <a:lstStyle/>
          <a:p>
            <a:r>
              <a:rPr lang="en-US" altLang="ko-KR" smtClean="0"/>
              <a:t>NAVER LABS-KAIST Capstone Design Project</a:t>
            </a:r>
            <a:endParaRPr lang="ko-KR" altLang="en-US" dirty="0"/>
          </a:p>
        </p:txBody>
      </p:sp>
      <p:sp>
        <p:nvSpPr>
          <p:cNvPr id="5" name="Slide Number Placeholder 4"/>
          <p:cNvSpPr>
            <a:spLocks noGrp="1"/>
          </p:cNvSpPr>
          <p:nvPr>
            <p:ph type="sldNum" sz="quarter" idx="11"/>
          </p:nvPr>
        </p:nvSpPr>
        <p:spPr/>
        <p:txBody>
          <a:bodyPr/>
          <a:lstStyle/>
          <a:p>
            <a:fld id="{08DD7972-F798-4AFB-A3C5-4236F534B876}" type="slidenum">
              <a:rPr lang="ko-KR" altLang="en-US" smtClean="0"/>
              <a:pPr/>
              <a:t>4</a:t>
            </a:fld>
            <a:endParaRPr lang="ko-KR" altLang="en-US"/>
          </a:p>
        </p:txBody>
      </p:sp>
    </p:spTree>
    <p:extLst>
      <p:ext uri="{BB962C8B-B14F-4D97-AF65-F5344CB8AC3E}">
        <p14:creationId xmlns:p14="http://schemas.microsoft.com/office/powerpoint/2010/main" val="44364634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a:p>
        </p:txBody>
      </p:sp>
      <p:sp>
        <p:nvSpPr>
          <p:cNvPr id="4" name="Header Placeholder 3"/>
          <p:cNvSpPr>
            <a:spLocks noGrp="1"/>
          </p:cNvSpPr>
          <p:nvPr>
            <p:ph type="hdr" sz="quarter" idx="10"/>
          </p:nvPr>
        </p:nvSpPr>
        <p:spPr/>
        <p:txBody>
          <a:bodyPr/>
          <a:lstStyle/>
          <a:p>
            <a:r>
              <a:rPr lang="en-US" altLang="ko-KR" smtClean="0"/>
              <a:t>NAVER LABS-KAIST Capstone Design Project</a:t>
            </a:r>
            <a:endParaRPr lang="ko-KR" altLang="en-US" dirty="0"/>
          </a:p>
        </p:txBody>
      </p:sp>
      <p:sp>
        <p:nvSpPr>
          <p:cNvPr id="5" name="Slide Number Placeholder 4"/>
          <p:cNvSpPr>
            <a:spLocks noGrp="1"/>
          </p:cNvSpPr>
          <p:nvPr>
            <p:ph type="sldNum" sz="quarter" idx="11"/>
          </p:nvPr>
        </p:nvSpPr>
        <p:spPr/>
        <p:txBody>
          <a:bodyPr/>
          <a:lstStyle/>
          <a:p>
            <a:fld id="{08DD7972-F798-4AFB-A3C5-4236F534B876}" type="slidenum">
              <a:rPr lang="ko-KR" altLang="en-US" smtClean="0"/>
              <a:pPr/>
              <a:t>40</a:t>
            </a:fld>
            <a:endParaRPr lang="ko-KR" altLang="en-US"/>
          </a:p>
        </p:txBody>
      </p:sp>
    </p:spTree>
    <p:extLst>
      <p:ext uri="{BB962C8B-B14F-4D97-AF65-F5344CB8AC3E}">
        <p14:creationId xmlns:p14="http://schemas.microsoft.com/office/powerpoint/2010/main" val="309749120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a:p>
        </p:txBody>
      </p:sp>
      <p:sp>
        <p:nvSpPr>
          <p:cNvPr id="4" name="Header Placeholder 3"/>
          <p:cNvSpPr>
            <a:spLocks noGrp="1"/>
          </p:cNvSpPr>
          <p:nvPr>
            <p:ph type="hdr" sz="quarter" idx="10"/>
          </p:nvPr>
        </p:nvSpPr>
        <p:spPr/>
        <p:txBody>
          <a:bodyPr/>
          <a:lstStyle/>
          <a:p>
            <a:r>
              <a:rPr lang="en-US" altLang="ko-KR" smtClean="0"/>
              <a:t>NAVER LABS-KAIST Capstone Design Project</a:t>
            </a:r>
            <a:endParaRPr lang="ko-KR" altLang="en-US" dirty="0"/>
          </a:p>
        </p:txBody>
      </p:sp>
      <p:sp>
        <p:nvSpPr>
          <p:cNvPr id="5" name="Slide Number Placeholder 4"/>
          <p:cNvSpPr>
            <a:spLocks noGrp="1"/>
          </p:cNvSpPr>
          <p:nvPr>
            <p:ph type="sldNum" sz="quarter" idx="11"/>
          </p:nvPr>
        </p:nvSpPr>
        <p:spPr/>
        <p:txBody>
          <a:bodyPr/>
          <a:lstStyle/>
          <a:p>
            <a:fld id="{08DD7972-F798-4AFB-A3C5-4236F534B876}" type="slidenum">
              <a:rPr lang="ko-KR" altLang="en-US" smtClean="0"/>
              <a:pPr/>
              <a:t>41</a:t>
            </a:fld>
            <a:endParaRPr lang="ko-KR" altLang="en-US"/>
          </a:p>
        </p:txBody>
      </p:sp>
    </p:spTree>
    <p:extLst>
      <p:ext uri="{BB962C8B-B14F-4D97-AF65-F5344CB8AC3E}">
        <p14:creationId xmlns:p14="http://schemas.microsoft.com/office/powerpoint/2010/main" val="202824777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a:p>
        </p:txBody>
      </p:sp>
      <p:sp>
        <p:nvSpPr>
          <p:cNvPr id="4" name="Header Placeholder 3"/>
          <p:cNvSpPr>
            <a:spLocks noGrp="1"/>
          </p:cNvSpPr>
          <p:nvPr>
            <p:ph type="hdr" sz="quarter" idx="10"/>
          </p:nvPr>
        </p:nvSpPr>
        <p:spPr/>
        <p:txBody>
          <a:bodyPr/>
          <a:lstStyle/>
          <a:p>
            <a:r>
              <a:rPr lang="en-US" altLang="ko-KR" smtClean="0"/>
              <a:t>NAVER LABS-KAIST Capstone Design Project</a:t>
            </a:r>
            <a:endParaRPr lang="ko-KR" altLang="en-US" dirty="0"/>
          </a:p>
        </p:txBody>
      </p:sp>
      <p:sp>
        <p:nvSpPr>
          <p:cNvPr id="5" name="Slide Number Placeholder 4"/>
          <p:cNvSpPr>
            <a:spLocks noGrp="1"/>
          </p:cNvSpPr>
          <p:nvPr>
            <p:ph type="sldNum" sz="quarter" idx="11"/>
          </p:nvPr>
        </p:nvSpPr>
        <p:spPr/>
        <p:txBody>
          <a:bodyPr/>
          <a:lstStyle/>
          <a:p>
            <a:fld id="{08DD7972-F798-4AFB-A3C5-4236F534B876}" type="slidenum">
              <a:rPr lang="ko-KR" altLang="en-US" smtClean="0"/>
              <a:pPr/>
              <a:t>42</a:t>
            </a:fld>
            <a:endParaRPr lang="ko-KR" altLang="en-US"/>
          </a:p>
        </p:txBody>
      </p:sp>
    </p:spTree>
    <p:extLst>
      <p:ext uri="{BB962C8B-B14F-4D97-AF65-F5344CB8AC3E}">
        <p14:creationId xmlns:p14="http://schemas.microsoft.com/office/powerpoint/2010/main" val="198050199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a:p>
        </p:txBody>
      </p:sp>
      <p:sp>
        <p:nvSpPr>
          <p:cNvPr id="4" name="Header Placeholder 3"/>
          <p:cNvSpPr>
            <a:spLocks noGrp="1"/>
          </p:cNvSpPr>
          <p:nvPr>
            <p:ph type="hdr" sz="quarter" idx="10"/>
          </p:nvPr>
        </p:nvSpPr>
        <p:spPr/>
        <p:txBody>
          <a:bodyPr/>
          <a:lstStyle/>
          <a:p>
            <a:r>
              <a:rPr lang="en-US" altLang="ko-KR" smtClean="0"/>
              <a:t>NAVER LABS-KAIST Capstone Design Project</a:t>
            </a:r>
            <a:endParaRPr lang="ko-KR" altLang="en-US" dirty="0"/>
          </a:p>
        </p:txBody>
      </p:sp>
      <p:sp>
        <p:nvSpPr>
          <p:cNvPr id="5" name="Slide Number Placeholder 4"/>
          <p:cNvSpPr>
            <a:spLocks noGrp="1"/>
          </p:cNvSpPr>
          <p:nvPr>
            <p:ph type="sldNum" sz="quarter" idx="11"/>
          </p:nvPr>
        </p:nvSpPr>
        <p:spPr/>
        <p:txBody>
          <a:bodyPr/>
          <a:lstStyle/>
          <a:p>
            <a:fld id="{08DD7972-F798-4AFB-A3C5-4236F534B876}" type="slidenum">
              <a:rPr lang="ko-KR" altLang="en-US" smtClean="0"/>
              <a:pPr/>
              <a:t>47</a:t>
            </a:fld>
            <a:endParaRPr lang="ko-KR" altLang="en-US"/>
          </a:p>
        </p:txBody>
      </p:sp>
    </p:spTree>
    <p:extLst>
      <p:ext uri="{BB962C8B-B14F-4D97-AF65-F5344CB8AC3E}">
        <p14:creationId xmlns:p14="http://schemas.microsoft.com/office/powerpoint/2010/main" val="345313746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a:p>
        </p:txBody>
      </p:sp>
      <p:sp>
        <p:nvSpPr>
          <p:cNvPr id="4" name="Header Placeholder 3"/>
          <p:cNvSpPr>
            <a:spLocks noGrp="1"/>
          </p:cNvSpPr>
          <p:nvPr>
            <p:ph type="hdr" sz="quarter" idx="10"/>
          </p:nvPr>
        </p:nvSpPr>
        <p:spPr/>
        <p:txBody>
          <a:bodyPr/>
          <a:lstStyle/>
          <a:p>
            <a:r>
              <a:rPr lang="en-US" altLang="ko-KR" smtClean="0"/>
              <a:t>NAVER LABS-KAIST Capstone Design Project</a:t>
            </a:r>
            <a:endParaRPr lang="ko-KR" altLang="en-US" dirty="0"/>
          </a:p>
        </p:txBody>
      </p:sp>
      <p:sp>
        <p:nvSpPr>
          <p:cNvPr id="5" name="Slide Number Placeholder 4"/>
          <p:cNvSpPr>
            <a:spLocks noGrp="1"/>
          </p:cNvSpPr>
          <p:nvPr>
            <p:ph type="sldNum" sz="quarter" idx="11"/>
          </p:nvPr>
        </p:nvSpPr>
        <p:spPr/>
        <p:txBody>
          <a:bodyPr/>
          <a:lstStyle/>
          <a:p>
            <a:fld id="{08DD7972-F798-4AFB-A3C5-4236F534B876}" type="slidenum">
              <a:rPr lang="ko-KR" altLang="en-US" smtClean="0"/>
              <a:pPr/>
              <a:t>48</a:t>
            </a:fld>
            <a:endParaRPr lang="ko-KR" altLang="en-US"/>
          </a:p>
        </p:txBody>
      </p:sp>
    </p:spTree>
    <p:extLst>
      <p:ext uri="{BB962C8B-B14F-4D97-AF65-F5344CB8AC3E}">
        <p14:creationId xmlns:p14="http://schemas.microsoft.com/office/powerpoint/2010/main" val="50595777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a:p>
        </p:txBody>
      </p:sp>
      <p:sp>
        <p:nvSpPr>
          <p:cNvPr id="4" name="Header Placeholder 3"/>
          <p:cNvSpPr>
            <a:spLocks noGrp="1"/>
          </p:cNvSpPr>
          <p:nvPr>
            <p:ph type="hdr" sz="quarter" idx="10"/>
          </p:nvPr>
        </p:nvSpPr>
        <p:spPr/>
        <p:txBody>
          <a:bodyPr/>
          <a:lstStyle/>
          <a:p>
            <a:r>
              <a:rPr lang="en-US" altLang="ko-KR" smtClean="0"/>
              <a:t>NAVER LABS-KAIST Capstone Design Project</a:t>
            </a:r>
            <a:endParaRPr lang="ko-KR" altLang="en-US" dirty="0"/>
          </a:p>
        </p:txBody>
      </p:sp>
      <p:sp>
        <p:nvSpPr>
          <p:cNvPr id="5" name="Slide Number Placeholder 4"/>
          <p:cNvSpPr>
            <a:spLocks noGrp="1"/>
          </p:cNvSpPr>
          <p:nvPr>
            <p:ph type="sldNum" sz="quarter" idx="11"/>
          </p:nvPr>
        </p:nvSpPr>
        <p:spPr/>
        <p:txBody>
          <a:bodyPr/>
          <a:lstStyle/>
          <a:p>
            <a:fld id="{08DD7972-F798-4AFB-A3C5-4236F534B876}" type="slidenum">
              <a:rPr lang="ko-KR" altLang="en-US" smtClean="0"/>
              <a:pPr/>
              <a:t>49</a:t>
            </a:fld>
            <a:endParaRPr lang="ko-KR" altLang="en-US"/>
          </a:p>
        </p:txBody>
      </p:sp>
    </p:spTree>
    <p:extLst>
      <p:ext uri="{BB962C8B-B14F-4D97-AF65-F5344CB8AC3E}">
        <p14:creationId xmlns:p14="http://schemas.microsoft.com/office/powerpoint/2010/main" val="389810816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a:p>
        </p:txBody>
      </p:sp>
      <p:sp>
        <p:nvSpPr>
          <p:cNvPr id="4" name="Header Placeholder 3"/>
          <p:cNvSpPr>
            <a:spLocks noGrp="1"/>
          </p:cNvSpPr>
          <p:nvPr>
            <p:ph type="hdr" sz="quarter" idx="10"/>
          </p:nvPr>
        </p:nvSpPr>
        <p:spPr/>
        <p:txBody>
          <a:bodyPr/>
          <a:lstStyle/>
          <a:p>
            <a:r>
              <a:rPr lang="en-US" altLang="ko-KR" smtClean="0"/>
              <a:t>NAVER LABS-KAIST Capstone Design Project</a:t>
            </a:r>
            <a:endParaRPr lang="ko-KR" altLang="en-US" dirty="0"/>
          </a:p>
        </p:txBody>
      </p:sp>
      <p:sp>
        <p:nvSpPr>
          <p:cNvPr id="5" name="Slide Number Placeholder 4"/>
          <p:cNvSpPr>
            <a:spLocks noGrp="1"/>
          </p:cNvSpPr>
          <p:nvPr>
            <p:ph type="sldNum" sz="quarter" idx="11"/>
          </p:nvPr>
        </p:nvSpPr>
        <p:spPr/>
        <p:txBody>
          <a:bodyPr/>
          <a:lstStyle/>
          <a:p>
            <a:fld id="{08DD7972-F798-4AFB-A3C5-4236F534B876}" type="slidenum">
              <a:rPr lang="ko-KR" altLang="en-US" smtClean="0"/>
              <a:pPr/>
              <a:t>50</a:t>
            </a:fld>
            <a:endParaRPr lang="ko-KR" altLang="en-US"/>
          </a:p>
        </p:txBody>
      </p:sp>
    </p:spTree>
    <p:extLst>
      <p:ext uri="{BB962C8B-B14F-4D97-AF65-F5344CB8AC3E}">
        <p14:creationId xmlns:p14="http://schemas.microsoft.com/office/powerpoint/2010/main" val="266700380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a:p>
        </p:txBody>
      </p:sp>
      <p:sp>
        <p:nvSpPr>
          <p:cNvPr id="4" name="Header Placeholder 3"/>
          <p:cNvSpPr>
            <a:spLocks noGrp="1"/>
          </p:cNvSpPr>
          <p:nvPr>
            <p:ph type="hdr" sz="quarter" idx="10"/>
          </p:nvPr>
        </p:nvSpPr>
        <p:spPr/>
        <p:txBody>
          <a:bodyPr/>
          <a:lstStyle/>
          <a:p>
            <a:r>
              <a:rPr lang="en-US" altLang="ko-KR" smtClean="0"/>
              <a:t>NAVER LABS-KAIST Capstone Design Project</a:t>
            </a:r>
            <a:endParaRPr lang="ko-KR" altLang="en-US" dirty="0"/>
          </a:p>
        </p:txBody>
      </p:sp>
      <p:sp>
        <p:nvSpPr>
          <p:cNvPr id="5" name="Slide Number Placeholder 4"/>
          <p:cNvSpPr>
            <a:spLocks noGrp="1"/>
          </p:cNvSpPr>
          <p:nvPr>
            <p:ph type="sldNum" sz="quarter" idx="11"/>
          </p:nvPr>
        </p:nvSpPr>
        <p:spPr/>
        <p:txBody>
          <a:bodyPr/>
          <a:lstStyle/>
          <a:p>
            <a:fld id="{08DD7972-F798-4AFB-A3C5-4236F534B876}" type="slidenum">
              <a:rPr lang="ko-KR" altLang="en-US" smtClean="0"/>
              <a:pPr/>
              <a:t>52</a:t>
            </a:fld>
            <a:endParaRPr lang="ko-KR" altLang="en-US"/>
          </a:p>
        </p:txBody>
      </p:sp>
    </p:spTree>
    <p:extLst>
      <p:ext uri="{BB962C8B-B14F-4D97-AF65-F5344CB8AC3E}">
        <p14:creationId xmlns:p14="http://schemas.microsoft.com/office/powerpoint/2010/main" val="428963882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a:p>
        </p:txBody>
      </p:sp>
      <p:sp>
        <p:nvSpPr>
          <p:cNvPr id="4" name="Header Placeholder 3"/>
          <p:cNvSpPr>
            <a:spLocks noGrp="1"/>
          </p:cNvSpPr>
          <p:nvPr>
            <p:ph type="hdr" sz="quarter" idx="10"/>
          </p:nvPr>
        </p:nvSpPr>
        <p:spPr/>
        <p:txBody>
          <a:bodyPr/>
          <a:lstStyle/>
          <a:p>
            <a:r>
              <a:rPr lang="en-US" altLang="ko-KR" smtClean="0"/>
              <a:t>NAVER LABS-KAIST Capstone Design Project</a:t>
            </a:r>
            <a:endParaRPr lang="ko-KR" altLang="en-US" dirty="0"/>
          </a:p>
        </p:txBody>
      </p:sp>
      <p:sp>
        <p:nvSpPr>
          <p:cNvPr id="5" name="Slide Number Placeholder 4"/>
          <p:cNvSpPr>
            <a:spLocks noGrp="1"/>
          </p:cNvSpPr>
          <p:nvPr>
            <p:ph type="sldNum" sz="quarter" idx="11"/>
          </p:nvPr>
        </p:nvSpPr>
        <p:spPr/>
        <p:txBody>
          <a:bodyPr/>
          <a:lstStyle/>
          <a:p>
            <a:fld id="{08DD7972-F798-4AFB-A3C5-4236F534B876}" type="slidenum">
              <a:rPr lang="ko-KR" altLang="en-US" smtClean="0"/>
              <a:pPr/>
              <a:t>53</a:t>
            </a:fld>
            <a:endParaRPr lang="ko-KR" altLang="en-US"/>
          </a:p>
        </p:txBody>
      </p:sp>
    </p:spTree>
    <p:extLst>
      <p:ext uri="{BB962C8B-B14F-4D97-AF65-F5344CB8AC3E}">
        <p14:creationId xmlns:p14="http://schemas.microsoft.com/office/powerpoint/2010/main" val="332366951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a:p>
        </p:txBody>
      </p:sp>
      <p:sp>
        <p:nvSpPr>
          <p:cNvPr id="4" name="Header Placeholder 3"/>
          <p:cNvSpPr>
            <a:spLocks noGrp="1"/>
          </p:cNvSpPr>
          <p:nvPr>
            <p:ph type="hdr" sz="quarter" idx="10"/>
          </p:nvPr>
        </p:nvSpPr>
        <p:spPr/>
        <p:txBody>
          <a:bodyPr/>
          <a:lstStyle/>
          <a:p>
            <a:r>
              <a:rPr lang="en-US" altLang="ko-KR" smtClean="0"/>
              <a:t>NAVER LABS-KAIST Capstone Design Project</a:t>
            </a:r>
            <a:endParaRPr lang="ko-KR" altLang="en-US" dirty="0"/>
          </a:p>
        </p:txBody>
      </p:sp>
      <p:sp>
        <p:nvSpPr>
          <p:cNvPr id="5" name="Slide Number Placeholder 4"/>
          <p:cNvSpPr>
            <a:spLocks noGrp="1"/>
          </p:cNvSpPr>
          <p:nvPr>
            <p:ph type="sldNum" sz="quarter" idx="11"/>
          </p:nvPr>
        </p:nvSpPr>
        <p:spPr/>
        <p:txBody>
          <a:bodyPr/>
          <a:lstStyle/>
          <a:p>
            <a:fld id="{08DD7972-F798-4AFB-A3C5-4236F534B876}" type="slidenum">
              <a:rPr lang="ko-KR" altLang="en-US" smtClean="0"/>
              <a:pPr/>
              <a:t>56</a:t>
            </a:fld>
            <a:endParaRPr lang="ko-KR" altLang="en-US"/>
          </a:p>
        </p:txBody>
      </p:sp>
    </p:spTree>
    <p:extLst>
      <p:ext uri="{BB962C8B-B14F-4D97-AF65-F5344CB8AC3E}">
        <p14:creationId xmlns:p14="http://schemas.microsoft.com/office/powerpoint/2010/main" val="16566691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a:p>
        </p:txBody>
      </p:sp>
      <p:sp>
        <p:nvSpPr>
          <p:cNvPr id="4" name="Header Placeholder 3"/>
          <p:cNvSpPr>
            <a:spLocks noGrp="1"/>
          </p:cNvSpPr>
          <p:nvPr>
            <p:ph type="hdr" sz="quarter" idx="10"/>
          </p:nvPr>
        </p:nvSpPr>
        <p:spPr/>
        <p:txBody>
          <a:bodyPr/>
          <a:lstStyle/>
          <a:p>
            <a:r>
              <a:rPr lang="en-US" altLang="ko-KR" smtClean="0"/>
              <a:t>NAVER LABS-KAIST Capstone Design Project</a:t>
            </a:r>
            <a:endParaRPr lang="ko-KR" altLang="en-US" dirty="0"/>
          </a:p>
        </p:txBody>
      </p:sp>
      <p:sp>
        <p:nvSpPr>
          <p:cNvPr id="5" name="Slide Number Placeholder 4"/>
          <p:cNvSpPr>
            <a:spLocks noGrp="1"/>
          </p:cNvSpPr>
          <p:nvPr>
            <p:ph type="sldNum" sz="quarter" idx="11"/>
          </p:nvPr>
        </p:nvSpPr>
        <p:spPr/>
        <p:txBody>
          <a:bodyPr/>
          <a:lstStyle/>
          <a:p>
            <a:fld id="{08DD7972-F798-4AFB-A3C5-4236F534B876}" type="slidenum">
              <a:rPr lang="ko-KR" altLang="en-US" smtClean="0"/>
              <a:pPr/>
              <a:t>5</a:t>
            </a:fld>
            <a:endParaRPr lang="ko-KR" altLang="en-US"/>
          </a:p>
        </p:txBody>
      </p:sp>
    </p:spTree>
    <p:extLst>
      <p:ext uri="{BB962C8B-B14F-4D97-AF65-F5344CB8AC3E}">
        <p14:creationId xmlns:p14="http://schemas.microsoft.com/office/powerpoint/2010/main" val="406445002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a:p>
        </p:txBody>
      </p:sp>
      <p:sp>
        <p:nvSpPr>
          <p:cNvPr id="4" name="Header Placeholder 3"/>
          <p:cNvSpPr>
            <a:spLocks noGrp="1"/>
          </p:cNvSpPr>
          <p:nvPr>
            <p:ph type="hdr" sz="quarter" idx="10"/>
          </p:nvPr>
        </p:nvSpPr>
        <p:spPr/>
        <p:txBody>
          <a:bodyPr/>
          <a:lstStyle/>
          <a:p>
            <a:r>
              <a:rPr lang="en-US" altLang="ko-KR" smtClean="0"/>
              <a:t>NAVER LABS-KAIST Capstone Design Project</a:t>
            </a:r>
            <a:endParaRPr lang="ko-KR" altLang="en-US" dirty="0"/>
          </a:p>
        </p:txBody>
      </p:sp>
      <p:sp>
        <p:nvSpPr>
          <p:cNvPr id="5" name="Slide Number Placeholder 4"/>
          <p:cNvSpPr>
            <a:spLocks noGrp="1"/>
          </p:cNvSpPr>
          <p:nvPr>
            <p:ph type="sldNum" sz="quarter" idx="11"/>
          </p:nvPr>
        </p:nvSpPr>
        <p:spPr/>
        <p:txBody>
          <a:bodyPr/>
          <a:lstStyle/>
          <a:p>
            <a:fld id="{08DD7972-F798-4AFB-A3C5-4236F534B876}" type="slidenum">
              <a:rPr lang="ko-KR" altLang="en-US" smtClean="0"/>
              <a:pPr/>
              <a:t>57</a:t>
            </a:fld>
            <a:endParaRPr lang="ko-KR" altLang="en-US"/>
          </a:p>
        </p:txBody>
      </p:sp>
    </p:spTree>
    <p:extLst>
      <p:ext uri="{BB962C8B-B14F-4D97-AF65-F5344CB8AC3E}">
        <p14:creationId xmlns:p14="http://schemas.microsoft.com/office/powerpoint/2010/main" val="232030758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a:p>
        </p:txBody>
      </p:sp>
      <p:sp>
        <p:nvSpPr>
          <p:cNvPr id="4" name="Header Placeholder 3"/>
          <p:cNvSpPr>
            <a:spLocks noGrp="1"/>
          </p:cNvSpPr>
          <p:nvPr>
            <p:ph type="hdr" sz="quarter" idx="10"/>
          </p:nvPr>
        </p:nvSpPr>
        <p:spPr/>
        <p:txBody>
          <a:bodyPr/>
          <a:lstStyle/>
          <a:p>
            <a:r>
              <a:rPr lang="en-US" altLang="ko-KR" smtClean="0"/>
              <a:t>NAVER LABS-KAIST Capstone Design Project</a:t>
            </a:r>
            <a:endParaRPr lang="ko-KR" altLang="en-US" dirty="0"/>
          </a:p>
        </p:txBody>
      </p:sp>
      <p:sp>
        <p:nvSpPr>
          <p:cNvPr id="5" name="Slide Number Placeholder 4"/>
          <p:cNvSpPr>
            <a:spLocks noGrp="1"/>
          </p:cNvSpPr>
          <p:nvPr>
            <p:ph type="sldNum" sz="quarter" idx="11"/>
          </p:nvPr>
        </p:nvSpPr>
        <p:spPr/>
        <p:txBody>
          <a:bodyPr/>
          <a:lstStyle/>
          <a:p>
            <a:fld id="{08DD7972-F798-4AFB-A3C5-4236F534B876}" type="slidenum">
              <a:rPr lang="ko-KR" altLang="en-US" smtClean="0"/>
              <a:pPr/>
              <a:t>59</a:t>
            </a:fld>
            <a:endParaRPr lang="ko-KR" altLang="en-US"/>
          </a:p>
        </p:txBody>
      </p:sp>
    </p:spTree>
    <p:extLst>
      <p:ext uri="{BB962C8B-B14F-4D97-AF65-F5344CB8AC3E}">
        <p14:creationId xmlns:p14="http://schemas.microsoft.com/office/powerpoint/2010/main" val="220520814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a:p>
        </p:txBody>
      </p:sp>
      <p:sp>
        <p:nvSpPr>
          <p:cNvPr id="4" name="Header Placeholder 3"/>
          <p:cNvSpPr>
            <a:spLocks noGrp="1"/>
          </p:cNvSpPr>
          <p:nvPr>
            <p:ph type="hdr" sz="quarter" idx="10"/>
          </p:nvPr>
        </p:nvSpPr>
        <p:spPr/>
        <p:txBody>
          <a:bodyPr/>
          <a:lstStyle/>
          <a:p>
            <a:r>
              <a:rPr lang="en-US" altLang="ko-KR" smtClean="0"/>
              <a:t>NAVER LABS-KAIST Capstone Design Project</a:t>
            </a:r>
            <a:endParaRPr lang="ko-KR" altLang="en-US" dirty="0"/>
          </a:p>
        </p:txBody>
      </p:sp>
      <p:sp>
        <p:nvSpPr>
          <p:cNvPr id="5" name="Slide Number Placeholder 4"/>
          <p:cNvSpPr>
            <a:spLocks noGrp="1"/>
          </p:cNvSpPr>
          <p:nvPr>
            <p:ph type="sldNum" sz="quarter" idx="11"/>
          </p:nvPr>
        </p:nvSpPr>
        <p:spPr/>
        <p:txBody>
          <a:bodyPr/>
          <a:lstStyle/>
          <a:p>
            <a:fld id="{08DD7972-F798-4AFB-A3C5-4236F534B876}" type="slidenum">
              <a:rPr lang="ko-KR" altLang="en-US" smtClean="0"/>
              <a:pPr/>
              <a:t>60</a:t>
            </a:fld>
            <a:endParaRPr lang="ko-KR" altLang="en-US"/>
          </a:p>
        </p:txBody>
      </p:sp>
    </p:spTree>
    <p:extLst>
      <p:ext uri="{BB962C8B-B14F-4D97-AF65-F5344CB8AC3E}">
        <p14:creationId xmlns:p14="http://schemas.microsoft.com/office/powerpoint/2010/main" val="264144218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a:p>
        </p:txBody>
      </p:sp>
      <p:sp>
        <p:nvSpPr>
          <p:cNvPr id="4" name="Header Placeholder 3"/>
          <p:cNvSpPr>
            <a:spLocks noGrp="1"/>
          </p:cNvSpPr>
          <p:nvPr>
            <p:ph type="hdr" sz="quarter" idx="10"/>
          </p:nvPr>
        </p:nvSpPr>
        <p:spPr/>
        <p:txBody>
          <a:bodyPr/>
          <a:lstStyle/>
          <a:p>
            <a:r>
              <a:rPr lang="en-US" altLang="ko-KR" smtClean="0"/>
              <a:t>NAVER LABS-KAIST Capstone Design Project</a:t>
            </a:r>
            <a:endParaRPr lang="ko-KR" altLang="en-US" dirty="0"/>
          </a:p>
        </p:txBody>
      </p:sp>
      <p:sp>
        <p:nvSpPr>
          <p:cNvPr id="5" name="Slide Number Placeholder 4"/>
          <p:cNvSpPr>
            <a:spLocks noGrp="1"/>
          </p:cNvSpPr>
          <p:nvPr>
            <p:ph type="sldNum" sz="quarter" idx="11"/>
          </p:nvPr>
        </p:nvSpPr>
        <p:spPr/>
        <p:txBody>
          <a:bodyPr/>
          <a:lstStyle/>
          <a:p>
            <a:fld id="{08DD7972-F798-4AFB-A3C5-4236F534B876}" type="slidenum">
              <a:rPr lang="ko-KR" altLang="en-US" smtClean="0"/>
              <a:pPr/>
              <a:t>61</a:t>
            </a:fld>
            <a:endParaRPr lang="ko-KR" altLang="en-US"/>
          </a:p>
        </p:txBody>
      </p:sp>
    </p:spTree>
    <p:extLst>
      <p:ext uri="{BB962C8B-B14F-4D97-AF65-F5344CB8AC3E}">
        <p14:creationId xmlns:p14="http://schemas.microsoft.com/office/powerpoint/2010/main" val="169445939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a:p>
        </p:txBody>
      </p:sp>
      <p:sp>
        <p:nvSpPr>
          <p:cNvPr id="4" name="Header Placeholder 3"/>
          <p:cNvSpPr>
            <a:spLocks noGrp="1"/>
          </p:cNvSpPr>
          <p:nvPr>
            <p:ph type="hdr" sz="quarter" idx="10"/>
          </p:nvPr>
        </p:nvSpPr>
        <p:spPr/>
        <p:txBody>
          <a:bodyPr/>
          <a:lstStyle/>
          <a:p>
            <a:r>
              <a:rPr lang="en-US" altLang="ko-KR" smtClean="0"/>
              <a:t>NAVER LABS-KAIST Capstone Design Project</a:t>
            </a:r>
            <a:endParaRPr lang="ko-KR" altLang="en-US" dirty="0"/>
          </a:p>
        </p:txBody>
      </p:sp>
      <p:sp>
        <p:nvSpPr>
          <p:cNvPr id="5" name="Slide Number Placeholder 4"/>
          <p:cNvSpPr>
            <a:spLocks noGrp="1"/>
          </p:cNvSpPr>
          <p:nvPr>
            <p:ph type="sldNum" sz="quarter" idx="11"/>
          </p:nvPr>
        </p:nvSpPr>
        <p:spPr/>
        <p:txBody>
          <a:bodyPr/>
          <a:lstStyle/>
          <a:p>
            <a:fld id="{08DD7972-F798-4AFB-A3C5-4236F534B876}" type="slidenum">
              <a:rPr lang="ko-KR" altLang="en-US" smtClean="0"/>
              <a:pPr/>
              <a:t>62</a:t>
            </a:fld>
            <a:endParaRPr lang="ko-KR" altLang="en-US"/>
          </a:p>
        </p:txBody>
      </p:sp>
    </p:spTree>
    <p:extLst>
      <p:ext uri="{BB962C8B-B14F-4D97-AF65-F5344CB8AC3E}">
        <p14:creationId xmlns:p14="http://schemas.microsoft.com/office/powerpoint/2010/main" val="222087182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a:p>
        </p:txBody>
      </p:sp>
      <p:sp>
        <p:nvSpPr>
          <p:cNvPr id="4" name="Header Placeholder 3"/>
          <p:cNvSpPr>
            <a:spLocks noGrp="1"/>
          </p:cNvSpPr>
          <p:nvPr>
            <p:ph type="hdr" sz="quarter" idx="10"/>
          </p:nvPr>
        </p:nvSpPr>
        <p:spPr/>
        <p:txBody>
          <a:bodyPr/>
          <a:lstStyle/>
          <a:p>
            <a:r>
              <a:rPr lang="en-US" altLang="ko-KR" smtClean="0"/>
              <a:t>NAVER LABS-KAIST Capstone Design Project</a:t>
            </a:r>
            <a:endParaRPr lang="ko-KR" altLang="en-US" dirty="0"/>
          </a:p>
        </p:txBody>
      </p:sp>
      <p:sp>
        <p:nvSpPr>
          <p:cNvPr id="5" name="Slide Number Placeholder 4"/>
          <p:cNvSpPr>
            <a:spLocks noGrp="1"/>
          </p:cNvSpPr>
          <p:nvPr>
            <p:ph type="sldNum" sz="quarter" idx="11"/>
          </p:nvPr>
        </p:nvSpPr>
        <p:spPr/>
        <p:txBody>
          <a:bodyPr/>
          <a:lstStyle/>
          <a:p>
            <a:fld id="{08DD7972-F798-4AFB-A3C5-4236F534B876}" type="slidenum">
              <a:rPr lang="ko-KR" altLang="en-US" smtClean="0"/>
              <a:pPr/>
              <a:t>63</a:t>
            </a:fld>
            <a:endParaRPr lang="ko-KR" altLang="en-US"/>
          </a:p>
        </p:txBody>
      </p:sp>
    </p:spTree>
    <p:extLst>
      <p:ext uri="{BB962C8B-B14F-4D97-AF65-F5344CB8AC3E}">
        <p14:creationId xmlns:p14="http://schemas.microsoft.com/office/powerpoint/2010/main" val="394588337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a:p>
        </p:txBody>
      </p:sp>
      <p:sp>
        <p:nvSpPr>
          <p:cNvPr id="4" name="Header Placeholder 3"/>
          <p:cNvSpPr>
            <a:spLocks noGrp="1"/>
          </p:cNvSpPr>
          <p:nvPr>
            <p:ph type="hdr" sz="quarter" idx="10"/>
          </p:nvPr>
        </p:nvSpPr>
        <p:spPr/>
        <p:txBody>
          <a:bodyPr/>
          <a:lstStyle/>
          <a:p>
            <a:r>
              <a:rPr lang="en-US" altLang="ko-KR" smtClean="0"/>
              <a:t>NAVER LABS-KAIST Capstone Design Project</a:t>
            </a:r>
            <a:endParaRPr lang="ko-KR" altLang="en-US" dirty="0"/>
          </a:p>
        </p:txBody>
      </p:sp>
      <p:sp>
        <p:nvSpPr>
          <p:cNvPr id="5" name="Slide Number Placeholder 4"/>
          <p:cNvSpPr>
            <a:spLocks noGrp="1"/>
          </p:cNvSpPr>
          <p:nvPr>
            <p:ph type="sldNum" sz="quarter" idx="11"/>
          </p:nvPr>
        </p:nvSpPr>
        <p:spPr/>
        <p:txBody>
          <a:bodyPr/>
          <a:lstStyle/>
          <a:p>
            <a:fld id="{08DD7972-F798-4AFB-A3C5-4236F534B876}" type="slidenum">
              <a:rPr lang="ko-KR" altLang="en-US" smtClean="0"/>
              <a:pPr/>
              <a:t>64</a:t>
            </a:fld>
            <a:endParaRPr lang="ko-KR" altLang="en-US"/>
          </a:p>
        </p:txBody>
      </p:sp>
    </p:spTree>
    <p:extLst>
      <p:ext uri="{BB962C8B-B14F-4D97-AF65-F5344CB8AC3E}">
        <p14:creationId xmlns:p14="http://schemas.microsoft.com/office/powerpoint/2010/main" val="211764974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a:p>
        </p:txBody>
      </p:sp>
      <p:sp>
        <p:nvSpPr>
          <p:cNvPr id="4" name="Header Placeholder 3"/>
          <p:cNvSpPr>
            <a:spLocks noGrp="1"/>
          </p:cNvSpPr>
          <p:nvPr>
            <p:ph type="hdr" sz="quarter" idx="10"/>
          </p:nvPr>
        </p:nvSpPr>
        <p:spPr/>
        <p:txBody>
          <a:bodyPr/>
          <a:lstStyle/>
          <a:p>
            <a:r>
              <a:rPr lang="en-US" altLang="ko-KR" smtClean="0"/>
              <a:t>NAVER LABS-KAIST Capstone Design Project</a:t>
            </a:r>
            <a:endParaRPr lang="ko-KR" altLang="en-US" dirty="0"/>
          </a:p>
        </p:txBody>
      </p:sp>
      <p:sp>
        <p:nvSpPr>
          <p:cNvPr id="5" name="Slide Number Placeholder 4"/>
          <p:cNvSpPr>
            <a:spLocks noGrp="1"/>
          </p:cNvSpPr>
          <p:nvPr>
            <p:ph type="sldNum" sz="quarter" idx="11"/>
          </p:nvPr>
        </p:nvSpPr>
        <p:spPr/>
        <p:txBody>
          <a:bodyPr/>
          <a:lstStyle/>
          <a:p>
            <a:fld id="{08DD7972-F798-4AFB-A3C5-4236F534B876}" type="slidenum">
              <a:rPr lang="ko-KR" altLang="en-US" smtClean="0"/>
              <a:pPr/>
              <a:t>65</a:t>
            </a:fld>
            <a:endParaRPr lang="ko-KR" altLang="en-US"/>
          </a:p>
        </p:txBody>
      </p:sp>
    </p:spTree>
    <p:extLst>
      <p:ext uri="{BB962C8B-B14F-4D97-AF65-F5344CB8AC3E}">
        <p14:creationId xmlns:p14="http://schemas.microsoft.com/office/powerpoint/2010/main" val="414152817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a:p>
        </p:txBody>
      </p:sp>
      <p:sp>
        <p:nvSpPr>
          <p:cNvPr id="4" name="Header Placeholder 3"/>
          <p:cNvSpPr>
            <a:spLocks noGrp="1"/>
          </p:cNvSpPr>
          <p:nvPr>
            <p:ph type="hdr" sz="quarter" idx="10"/>
          </p:nvPr>
        </p:nvSpPr>
        <p:spPr/>
        <p:txBody>
          <a:bodyPr/>
          <a:lstStyle/>
          <a:p>
            <a:r>
              <a:rPr lang="en-US" altLang="ko-KR" smtClean="0"/>
              <a:t>NAVER LABS-KAIST Capstone Design Project</a:t>
            </a:r>
            <a:endParaRPr lang="ko-KR" altLang="en-US" dirty="0"/>
          </a:p>
        </p:txBody>
      </p:sp>
      <p:sp>
        <p:nvSpPr>
          <p:cNvPr id="5" name="Slide Number Placeholder 4"/>
          <p:cNvSpPr>
            <a:spLocks noGrp="1"/>
          </p:cNvSpPr>
          <p:nvPr>
            <p:ph type="sldNum" sz="quarter" idx="11"/>
          </p:nvPr>
        </p:nvSpPr>
        <p:spPr/>
        <p:txBody>
          <a:bodyPr/>
          <a:lstStyle/>
          <a:p>
            <a:fld id="{08DD7972-F798-4AFB-A3C5-4236F534B876}" type="slidenum">
              <a:rPr lang="ko-KR" altLang="en-US" smtClean="0"/>
              <a:pPr/>
              <a:t>66</a:t>
            </a:fld>
            <a:endParaRPr lang="ko-KR" altLang="en-US"/>
          </a:p>
        </p:txBody>
      </p:sp>
    </p:spTree>
    <p:extLst>
      <p:ext uri="{BB962C8B-B14F-4D97-AF65-F5344CB8AC3E}">
        <p14:creationId xmlns:p14="http://schemas.microsoft.com/office/powerpoint/2010/main" val="342371117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a:p>
        </p:txBody>
      </p:sp>
      <p:sp>
        <p:nvSpPr>
          <p:cNvPr id="4" name="Header Placeholder 3"/>
          <p:cNvSpPr>
            <a:spLocks noGrp="1"/>
          </p:cNvSpPr>
          <p:nvPr>
            <p:ph type="hdr" sz="quarter" idx="10"/>
          </p:nvPr>
        </p:nvSpPr>
        <p:spPr/>
        <p:txBody>
          <a:bodyPr/>
          <a:lstStyle/>
          <a:p>
            <a:r>
              <a:rPr lang="en-US" altLang="ko-KR" smtClean="0"/>
              <a:t>NAVER LABS-KAIST Capstone Design Project</a:t>
            </a:r>
            <a:endParaRPr lang="ko-KR" altLang="en-US" dirty="0"/>
          </a:p>
        </p:txBody>
      </p:sp>
      <p:sp>
        <p:nvSpPr>
          <p:cNvPr id="5" name="Slide Number Placeholder 4"/>
          <p:cNvSpPr>
            <a:spLocks noGrp="1"/>
          </p:cNvSpPr>
          <p:nvPr>
            <p:ph type="sldNum" sz="quarter" idx="11"/>
          </p:nvPr>
        </p:nvSpPr>
        <p:spPr/>
        <p:txBody>
          <a:bodyPr/>
          <a:lstStyle/>
          <a:p>
            <a:fld id="{08DD7972-F798-4AFB-A3C5-4236F534B876}" type="slidenum">
              <a:rPr lang="ko-KR" altLang="en-US" smtClean="0"/>
              <a:pPr/>
              <a:t>67</a:t>
            </a:fld>
            <a:endParaRPr lang="ko-KR" altLang="en-US"/>
          </a:p>
        </p:txBody>
      </p:sp>
    </p:spTree>
    <p:extLst>
      <p:ext uri="{BB962C8B-B14F-4D97-AF65-F5344CB8AC3E}">
        <p14:creationId xmlns:p14="http://schemas.microsoft.com/office/powerpoint/2010/main" val="12971233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a:p>
        </p:txBody>
      </p:sp>
      <p:sp>
        <p:nvSpPr>
          <p:cNvPr id="4" name="Header Placeholder 3"/>
          <p:cNvSpPr>
            <a:spLocks noGrp="1"/>
          </p:cNvSpPr>
          <p:nvPr>
            <p:ph type="hdr" sz="quarter" idx="10"/>
          </p:nvPr>
        </p:nvSpPr>
        <p:spPr/>
        <p:txBody>
          <a:bodyPr/>
          <a:lstStyle/>
          <a:p>
            <a:r>
              <a:rPr lang="en-US" altLang="ko-KR" smtClean="0"/>
              <a:t>NAVER LABS-KAIST Capstone Design Project</a:t>
            </a:r>
            <a:endParaRPr lang="ko-KR" altLang="en-US" dirty="0"/>
          </a:p>
        </p:txBody>
      </p:sp>
      <p:sp>
        <p:nvSpPr>
          <p:cNvPr id="5" name="Slide Number Placeholder 4"/>
          <p:cNvSpPr>
            <a:spLocks noGrp="1"/>
          </p:cNvSpPr>
          <p:nvPr>
            <p:ph type="sldNum" sz="quarter" idx="11"/>
          </p:nvPr>
        </p:nvSpPr>
        <p:spPr/>
        <p:txBody>
          <a:bodyPr/>
          <a:lstStyle/>
          <a:p>
            <a:fld id="{08DD7972-F798-4AFB-A3C5-4236F534B876}" type="slidenum">
              <a:rPr lang="ko-KR" altLang="en-US" smtClean="0"/>
              <a:pPr/>
              <a:t>6</a:t>
            </a:fld>
            <a:endParaRPr lang="ko-KR" altLang="en-US"/>
          </a:p>
        </p:txBody>
      </p:sp>
    </p:spTree>
    <p:extLst>
      <p:ext uri="{BB962C8B-B14F-4D97-AF65-F5344CB8AC3E}">
        <p14:creationId xmlns:p14="http://schemas.microsoft.com/office/powerpoint/2010/main" val="272666797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a:p>
        </p:txBody>
      </p:sp>
      <p:sp>
        <p:nvSpPr>
          <p:cNvPr id="4" name="Header Placeholder 3"/>
          <p:cNvSpPr>
            <a:spLocks noGrp="1"/>
          </p:cNvSpPr>
          <p:nvPr>
            <p:ph type="hdr" sz="quarter" idx="10"/>
          </p:nvPr>
        </p:nvSpPr>
        <p:spPr/>
        <p:txBody>
          <a:bodyPr/>
          <a:lstStyle/>
          <a:p>
            <a:r>
              <a:rPr lang="en-US" altLang="ko-KR" smtClean="0"/>
              <a:t>NAVER LABS-KAIST Capstone Design Project</a:t>
            </a:r>
            <a:endParaRPr lang="ko-KR" altLang="en-US" dirty="0"/>
          </a:p>
        </p:txBody>
      </p:sp>
      <p:sp>
        <p:nvSpPr>
          <p:cNvPr id="5" name="Slide Number Placeholder 4"/>
          <p:cNvSpPr>
            <a:spLocks noGrp="1"/>
          </p:cNvSpPr>
          <p:nvPr>
            <p:ph type="sldNum" sz="quarter" idx="11"/>
          </p:nvPr>
        </p:nvSpPr>
        <p:spPr/>
        <p:txBody>
          <a:bodyPr/>
          <a:lstStyle/>
          <a:p>
            <a:fld id="{08DD7972-F798-4AFB-A3C5-4236F534B876}" type="slidenum">
              <a:rPr lang="ko-KR" altLang="en-US" smtClean="0"/>
              <a:pPr/>
              <a:t>69</a:t>
            </a:fld>
            <a:endParaRPr lang="ko-KR" altLang="en-US"/>
          </a:p>
        </p:txBody>
      </p:sp>
    </p:spTree>
    <p:extLst>
      <p:ext uri="{BB962C8B-B14F-4D97-AF65-F5344CB8AC3E}">
        <p14:creationId xmlns:p14="http://schemas.microsoft.com/office/powerpoint/2010/main" val="379742023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a:p>
        </p:txBody>
      </p:sp>
      <p:sp>
        <p:nvSpPr>
          <p:cNvPr id="4" name="Header Placeholder 3"/>
          <p:cNvSpPr>
            <a:spLocks noGrp="1"/>
          </p:cNvSpPr>
          <p:nvPr>
            <p:ph type="hdr" sz="quarter" idx="10"/>
          </p:nvPr>
        </p:nvSpPr>
        <p:spPr/>
        <p:txBody>
          <a:bodyPr/>
          <a:lstStyle/>
          <a:p>
            <a:r>
              <a:rPr lang="en-US" altLang="ko-KR" smtClean="0"/>
              <a:t>NAVER LABS-KAIST Capstone Design Project</a:t>
            </a:r>
            <a:endParaRPr lang="ko-KR" altLang="en-US" dirty="0"/>
          </a:p>
        </p:txBody>
      </p:sp>
      <p:sp>
        <p:nvSpPr>
          <p:cNvPr id="5" name="Slide Number Placeholder 4"/>
          <p:cNvSpPr>
            <a:spLocks noGrp="1"/>
          </p:cNvSpPr>
          <p:nvPr>
            <p:ph type="sldNum" sz="quarter" idx="11"/>
          </p:nvPr>
        </p:nvSpPr>
        <p:spPr/>
        <p:txBody>
          <a:bodyPr/>
          <a:lstStyle/>
          <a:p>
            <a:fld id="{08DD7972-F798-4AFB-A3C5-4236F534B876}" type="slidenum">
              <a:rPr lang="ko-KR" altLang="en-US" smtClean="0"/>
              <a:pPr/>
              <a:t>70</a:t>
            </a:fld>
            <a:endParaRPr lang="ko-KR" altLang="en-US"/>
          </a:p>
        </p:txBody>
      </p:sp>
    </p:spTree>
    <p:extLst>
      <p:ext uri="{BB962C8B-B14F-4D97-AF65-F5344CB8AC3E}">
        <p14:creationId xmlns:p14="http://schemas.microsoft.com/office/powerpoint/2010/main" val="52670541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a:p>
        </p:txBody>
      </p:sp>
      <p:sp>
        <p:nvSpPr>
          <p:cNvPr id="4" name="Header Placeholder 3"/>
          <p:cNvSpPr>
            <a:spLocks noGrp="1"/>
          </p:cNvSpPr>
          <p:nvPr>
            <p:ph type="hdr" sz="quarter" idx="10"/>
          </p:nvPr>
        </p:nvSpPr>
        <p:spPr/>
        <p:txBody>
          <a:bodyPr/>
          <a:lstStyle/>
          <a:p>
            <a:r>
              <a:rPr lang="en-US" altLang="ko-KR" smtClean="0"/>
              <a:t>NAVER LABS-KAIST Capstone Design Project</a:t>
            </a:r>
            <a:endParaRPr lang="ko-KR" altLang="en-US" dirty="0"/>
          </a:p>
        </p:txBody>
      </p:sp>
      <p:sp>
        <p:nvSpPr>
          <p:cNvPr id="5" name="Slide Number Placeholder 4"/>
          <p:cNvSpPr>
            <a:spLocks noGrp="1"/>
          </p:cNvSpPr>
          <p:nvPr>
            <p:ph type="sldNum" sz="quarter" idx="11"/>
          </p:nvPr>
        </p:nvSpPr>
        <p:spPr/>
        <p:txBody>
          <a:bodyPr/>
          <a:lstStyle/>
          <a:p>
            <a:fld id="{08DD7972-F798-4AFB-A3C5-4236F534B876}" type="slidenum">
              <a:rPr lang="ko-KR" altLang="en-US" smtClean="0"/>
              <a:pPr/>
              <a:t>71</a:t>
            </a:fld>
            <a:endParaRPr lang="ko-KR" altLang="en-US"/>
          </a:p>
        </p:txBody>
      </p:sp>
    </p:spTree>
    <p:extLst>
      <p:ext uri="{BB962C8B-B14F-4D97-AF65-F5344CB8AC3E}">
        <p14:creationId xmlns:p14="http://schemas.microsoft.com/office/powerpoint/2010/main" val="259422215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a:p>
        </p:txBody>
      </p:sp>
      <p:sp>
        <p:nvSpPr>
          <p:cNvPr id="4" name="Header Placeholder 3"/>
          <p:cNvSpPr>
            <a:spLocks noGrp="1"/>
          </p:cNvSpPr>
          <p:nvPr>
            <p:ph type="hdr" sz="quarter" idx="10"/>
          </p:nvPr>
        </p:nvSpPr>
        <p:spPr/>
        <p:txBody>
          <a:bodyPr/>
          <a:lstStyle/>
          <a:p>
            <a:r>
              <a:rPr lang="en-US" altLang="ko-KR" smtClean="0"/>
              <a:t>NAVER LABS-KAIST Capstone Design Project</a:t>
            </a:r>
            <a:endParaRPr lang="ko-KR" altLang="en-US" dirty="0"/>
          </a:p>
        </p:txBody>
      </p:sp>
      <p:sp>
        <p:nvSpPr>
          <p:cNvPr id="5" name="Slide Number Placeholder 4"/>
          <p:cNvSpPr>
            <a:spLocks noGrp="1"/>
          </p:cNvSpPr>
          <p:nvPr>
            <p:ph type="sldNum" sz="quarter" idx="11"/>
          </p:nvPr>
        </p:nvSpPr>
        <p:spPr/>
        <p:txBody>
          <a:bodyPr/>
          <a:lstStyle/>
          <a:p>
            <a:fld id="{08DD7972-F798-4AFB-A3C5-4236F534B876}" type="slidenum">
              <a:rPr lang="ko-KR" altLang="en-US" smtClean="0"/>
              <a:pPr/>
              <a:t>72</a:t>
            </a:fld>
            <a:endParaRPr lang="ko-KR" altLang="en-US"/>
          </a:p>
        </p:txBody>
      </p:sp>
    </p:spTree>
    <p:extLst>
      <p:ext uri="{BB962C8B-B14F-4D97-AF65-F5344CB8AC3E}">
        <p14:creationId xmlns:p14="http://schemas.microsoft.com/office/powerpoint/2010/main" val="115860813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a:p>
        </p:txBody>
      </p:sp>
      <p:sp>
        <p:nvSpPr>
          <p:cNvPr id="4" name="Header Placeholder 3"/>
          <p:cNvSpPr>
            <a:spLocks noGrp="1"/>
          </p:cNvSpPr>
          <p:nvPr>
            <p:ph type="hdr" sz="quarter" idx="10"/>
          </p:nvPr>
        </p:nvSpPr>
        <p:spPr/>
        <p:txBody>
          <a:bodyPr/>
          <a:lstStyle/>
          <a:p>
            <a:r>
              <a:rPr lang="en-US" altLang="ko-KR" smtClean="0"/>
              <a:t>NAVER LABS-KAIST Capstone Design Project</a:t>
            </a:r>
            <a:endParaRPr lang="ko-KR" altLang="en-US" dirty="0"/>
          </a:p>
        </p:txBody>
      </p:sp>
      <p:sp>
        <p:nvSpPr>
          <p:cNvPr id="5" name="Slide Number Placeholder 4"/>
          <p:cNvSpPr>
            <a:spLocks noGrp="1"/>
          </p:cNvSpPr>
          <p:nvPr>
            <p:ph type="sldNum" sz="quarter" idx="11"/>
          </p:nvPr>
        </p:nvSpPr>
        <p:spPr/>
        <p:txBody>
          <a:bodyPr/>
          <a:lstStyle/>
          <a:p>
            <a:fld id="{08DD7972-F798-4AFB-A3C5-4236F534B876}" type="slidenum">
              <a:rPr lang="ko-KR" altLang="en-US" smtClean="0"/>
              <a:pPr/>
              <a:t>73</a:t>
            </a:fld>
            <a:endParaRPr lang="ko-KR" altLang="en-US"/>
          </a:p>
        </p:txBody>
      </p:sp>
    </p:spTree>
    <p:extLst>
      <p:ext uri="{BB962C8B-B14F-4D97-AF65-F5344CB8AC3E}">
        <p14:creationId xmlns:p14="http://schemas.microsoft.com/office/powerpoint/2010/main" val="362752164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a:p>
        </p:txBody>
      </p:sp>
      <p:sp>
        <p:nvSpPr>
          <p:cNvPr id="4" name="Header Placeholder 3"/>
          <p:cNvSpPr>
            <a:spLocks noGrp="1"/>
          </p:cNvSpPr>
          <p:nvPr>
            <p:ph type="hdr" sz="quarter" idx="10"/>
          </p:nvPr>
        </p:nvSpPr>
        <p:spPr/>
        <p:txBody>
          <a:bodyPr/>
          <a:lstStyle/>
          <a:p>
            <a:r>
              <a:rPr lang="en-US" altLang="ko-KR" smtClean="0"/>
              <a:t>NAVER LABS-KAIST Capstone Design Project</a:t>
            </a:r>
            <a:endParaRPr lang="ko-KR" altLang="en-US" dirty="0"/>
          </a:p>
        </p:txBody>
      </p:sp>
      <p:sp>
        <p:nvSpPr>
          <p:cNvPr id="5" name="Slide Number Placeholder 4"/>
          <p:cNvSpPr>
            <a:spLocks noGrp="1"/>
          </p:cNvSpPr>
          <p:nvPr>
            <p:ph type="sldNum" sz="quarter" idx="11"/>
          </p:nvPr>
        </p:nvSpPr>
        <p:spPr/>
        <p:txBody>
          <a:bodyPr/>
          <a:lstStyle/>
          <a:p>
            <a:fld id="{08DD7972-F798-4AFB-A3C5-4236F534B876}" type="slidenum">
              <a:rPr lang="ko-KR" altLang="en-US" smtClean="0"/>
              <a:pPr/>
              <a:t>74</a:t>
            </a:fld>
            <a:endParaRPr lang="ko-KR" altLang="en-US"/>
          </a:p>
        </p:txBody>
      </p:sp>
    </p:spTree>
    <p:extLst>
      <p:ext uri="{BB962C8B-B14F-4D97-AF65-F5344CB8AC3E}">
        <p14:creationId xmlns:p14="http://schemas.microsoft.com/office/powerpoint/2010/main" val="366772500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a:p>
        </p:txBody>
      </p:sp>
      <p:sp>
        <p:nvSpPr>
          <p:cNvPr id="4" name="Header Placeholder 3"/>
          <p:cNvSpPr>
            <a:spLocks noGrp="1"/>
          </p:cNvSpPr>
          <p:nvPr>
            <p:ph type="hdr" sz="quarter" idx="10"/>
          </p:nvPr>
        </p:nvSpPr>
        <p:spPr/>
        <p:txBody>
          <a:bodyPr/>
          <a:lstStyle/>
          <a:p>
            <a:r>
              <a:rPr lang="en-US" altLang="ko-KR" smtClean="0"/>
              <a:t>NAVER LABS-KAIST Capstone Design Project</a:t>
            </a:r>
            <a:endParaRPr lang="ko-KR" altLang="en-US" dirty="0"/>
          </a:p>
        </p:txBody>
      </p:sp>
      <p:sp>
        <p:nvSpPr>
          <p:cNvPr id="5" name="Slide Number Placeholder 4"/>
          <p:cNvSpPr>
            <a:spLocks noGrp="1"/>
          </p:cNvSpPr>
          <p:nvPr>
            <p:ph type="sldNum" sz="quarter" idx="11"/>
          </p:nvPr>
        </p:nvSpPr>
        <p:spPr/>
        <p:txBody>
          <a:bodyPr/>
          <a:lstStyle/>
          <a:p>
            <a:fld id="{08DD7972-F798-4AFB-A3C5-4236F534B876}" type="slidenum">
              <a:rPr lang="ko-KR" altLang="en-US" smtClean="0"/>
              <a:pPr/>
              <a:t>75</a:t>
            </a:fld>
            <a:endParaRPr lang="ko-KR" altLang="en-US"/>
          </a:p>
        </p:txBody>
      </p:sp>
    </p:spTree>
    <p:extLst>
      <p:ext uri="{BB962C8B-B14F-4D97-AF65-F5344CB8AC3E}">
        <p14:creationId xmlns:p14="http://schemas.microsoft.com/office/powerpoint/2010/main" val="363702837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a:p>
        </p:txBody>
      </p:sp>
      <p:sp>
        <p:nvSpPr>
          <p:cNvPr id="4" name="Header Placeholder 3"/>
          <p:cNvSpPr>
            <a:spLocks noGrp="1"/>
          </p:cNvSpPr>
          <p:nvPr>
            <p:ph type="hdr" sz="quarter" idx="10"/>
          </p:nvPr>
        </p:nvSpPr>
        <p:spPr/>
        <p:txBody>
          <a:bodyPr/>
          <a:lstStyle/>
          <a:p>
            <a:r>
              <a:rPr lang="en-US" altLang="ko-KR" smtClean="0"/>
              <a:t>NAVER LABS-KAIST Capstone Design Project</a:t>
            </a:r>
            <a:endParaRPr lang="ko-KR" altLang="en-US" dirty="0"/>
          </a:p>
        </p:txBody>
      </p:sp>
      <p:sp>
        <p:nvSpPr>
          <p:cNvPr id="5" name="Slide Number Placeholder 4"/>
          <p:cNvSpPr>
            <a:spLocks noGrp="1"/>
          </p:cNvSpPr>
          <p:nvPr>
            <p:ph type="sldNum" sz="quarter" idx="11"/>
          </p:nvPr>
        </p:nvSpPr>
        <p:spPr/>
        <p:txBody>
          <a:bodyPr/>
          <a:lstStyle/>
          <a:p>
            <a:fld id="{08DD7972-F798-4AFB-A3C5-4236F534B876}" type="slidenum">
              <a:rPr lang="ko-KR" altLang="en-US" smtClean="0"/>
              <a:pPr/>
              <a:t>76</a:t>
            </a:fld>
            <a:endParaRPr lang="ko-KR" altLang="en-US"/>
          </a:p>
        </p:txBody>
      </p:sp>
    </p:spTree>
    <p:extLst>
      <p:ext uri="{BB962C8B-B14F-4D97-AF65-F5344CB8AC3E}">
        <p14:creationId xmlns:p14="http://schemas.microsoft.com/office/powerpoint/2010/main" val="305867171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a:p>
        </p:txBody>
      </p:sp>
      <p:sp>
        <p:nvSpPr>
          <p:cNvPr id="4" name="Header Placeholder 3"/>
          <p:cNvSpPr>
            <a:spLocks noGrp="1"/>
          </p:cNvSpPr>
          <p:nvPr>
            <p:ph type="hdr" sz="quarter" idx="10"/>
          </p:nvPr>
        </p:nvSpPr>
        <p:spPr/>
        <p:txBody>
          <a:bodyPr/>
          <a:lstStyle/>
          <a:p>
            <a:r>
              <a:rPr lang="en-US" altLang="ko-KR" smtClean="0"/>
              <a:t>NAVER LABS-KAIST Capstone Design Project</a:t>
            </a:r>
            <a:endParaRPr lang="ko-KR" altLang="en-US" dirty="0"/>
          </a:p>
        </p:txBody>
      </p:sp>
      <p:sp>
        <p:nvSpPr>
          <p:cNvPr id="5" name="Slide Number Placeholder 4"/>
          <p:cNvSpPr>
            <a:spLocks noGrp="1"/>
          </p:cNvSpPr>
          <p:nvPr>
            <p:ph type="sldNum" sz="quarter" idx="11"/>
          </p:nvPr>
        </p:nvSpPr>
        <p:spPr/>
        <p:txBody>
          <a:bodyPr/>
          <a:lstStyle/>
          <a:p>
            <a:fld id="{08DD7972-F798-4AFB-A3C5-4236F534B876}" type="slidenum">
              <a:rPr lang="ko-KR" altLang="en-US" smtClean="0"/>
              <a:pPr/>
              <a:t>78</a:t>
            </a:fld>
            <a:endParaRPr lang="ko-KR" altLang="en-US"/>
          </a:p>
        </p:txBody>
      </p:sp>
    </p:spTree>
    <p:extLst>
      <p:ext uri="{BB962C8B-B14F-4D97-AF65-F5344CB8AC3E}">
        <p14:creationId xmlns:p14="http://schemas.microsoft.com/office/powerpoint/2010/main" val="181383365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a:p>
        </p:txBody>
      </p:sp>
      <p:sp>
        <p:nvSpPr>
          <p:cNvPr id="4" name="Header Placeholder 3"/>
          <p:cNvSpPr>
            <a:spLocks noGrp="1"/>
          </p:cNvSpPr>
          <p:nvPr>
            <p:ph type="hdr" sz="quarter" idx="10"/>
          </p:nvPr>
        </p:nvSpPr>
        <p:spPr/>
        <p:txBody>
          <a:bodyPr/>
          <a:lstStyle/>
          <a:p>
            <a:r>
              <a:rPr lang="en-US" altLang="ko-KR" smtClean="0"/>
              <a:t>NAVER LABS-KAIST Capstone Design Project</a:t>
            </a:r>
            <a:endParaRPr lang="ko-KR" altLang="en-US" dirty="0"/>
          </a:p>
        </p:txBody>
      </p:sp>
      <p:sp>
        <p:nvSpPr>
          <p:cNvPr id="5" name="Slide Number Placeholder 4"/>
          <p:cNvSpPr>
            <a:spLocks noGrp="1"/>
          </p:cNvSpPr>
          <p:nvPr>
            <p:ph type="sldNum" sz="quarter" idx="11"/>
          </p:nvPr>
        </p:nvSpPr>
        <p:spPr/>
        <p:txBody>
          <a:bodyPr/>
          <a:lstStyle/>
          <a:p>
            <a:fld id="{08DD7972-F798-4AFB-A3C5-4236F534B876}" type="slidenum">
              <a:rPr lang="ko-KR" altLang="en-US" smtClean="0"/>
              <a:pPr/>
              <a:t>79</a:t>
            </a:fld>
            <a:endParaRPr lang="ko-KR" altLang="en-US"/>
          </a:p>
        </p:txBody>
      </p:sp>
    </p:spTree>
    <p:extLst>
      <p:ext uri="{BB962C8B-B14F-4D97-AF65-F5344CB8AC3E}">
        <p14:creationId xmlns:p14="http://schemas.microsoft.com/office/powerpoint/2010/main" val="19373428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a:p>
        </p:txBody>
      </p:sp>
      <p:sp>
        <p:nvSpPr>
          <p:cNvPr id="4" name="Header Placeholder 3"/>
          <p:cNvSpPr>
            <a:spLocks noGrp="1"/>
          </p:cNvSpPr>
          <p:nvPr>
            <p:ph type="hdr" sz="quarter" idx="10"/>
          </p:nvPr>
        </p:nvSpPr>
        <p:spPr/>
        <p:txBody>
          <a:bodyPr/>
          <a:lstStyle/>
          <a:p>
            <a:r>
              <a:rPr lang="en-US" altLang="ko-KR" smtClean="0"/>
              <a:t>NAVER LABS-KAIST Capstone Design Project</a:t>
            </a:r>
            <a:endParaRPr lang="ko-KR" altLang="en-US" dirty="0"/>
          </a:p>
        </p:txBody>
      </p:sp>
      <p:sp>
        <p:nvSpPr>
          <p:cNvPr id="5" name="Slide Number Placeholder 4"/>
          <p:cNvSpPr>
            <a:spLocks noGrp="1"/>
          </p:cNvSpPr>
          <p:nvPr>
            <p:ph type="sldNum" sz="quarter" idx="11"/>
          </p:nvPr>
        </p:nvSpPr>
        <p:spPr/>
        <p:txBody>
          <a:bodyPr/>
          <a:lstStyle/>
          <a:p>
            <a:fld id="{08DD7972-F798-4AFB-A3C5-4236F534B876}" type="slidenum">
              <a:rPr lang="ko-KR" altLang="en-US" smtClean="0"/>
              <a:pPr/>
              <a:t>7</a:t>
            </a:fld>
            <a:endParaRPr lang="ko-KR" altLang="en-US"/>
          </a:p>
        </p:txBody>
      </p:sp>
    </p:spTree>
    <p:extLst>
      <p:ext uri="{BB962C8B-B14F-4D97-AF65-F5344CB8AC3E}">
        <p14:creationId xmlns:p14="http://schemas.microsoft.com/office/powerpoint/2010/main" val="120708961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a:p>
        </p:txBody>
      </p:sp>
      <p:sp>
        <p:nvSpPr>
          <p:cNvPr id="4" name="Header Placeholder 3"/>
          <p:cNvSpPr>
            <a:spLocks noGrp="1"/>
          </p:cNvSpPr>
          <p:nvPr>
            <p:ph type="hdr" sz="quarter" idx="10"/>
          </p:nvPr>
        </p:nvSpPr>
        <p:spPr/>
        <p:txBody>
          <a:bodyPr/>
          <a:lstStyle/>
          <a:p>
            <a:r>
              <a:rPr lang="en-US" altLang="ko-KR" smtClean="0"/>
              <a:t>NAVER LABS-KAIST Capstone Design Project</a:t>
            </a:r>
            <a:endParaRPr lang="ko-KR" altLang="en-US" dirty="0"/>
          </a:p>
        </p:txBody>
      </p:sp>
      <p:sp>
        <p:nvSpPr>
          <p:cNvPr id="5" name="Slide Number Placeholder 4"/>
          <p:cNvSpPr>
            <a:spLocks noGrp="1"/>
          </p:cNvSpPr>
          <p:nvPr>
            <p:ph type="sldNum" sz="quarter" idx="11"/>
          </p:nvPr>
        </p:nvSpPr>
        <p:spPr/>
        <p:txBody>
          <a:bodyPr/>
          <a:lstStyle/>
          <a:p>
            <a:fld id="{08DD7972-F798-4AFB-A3C5-4236F534B876}" type="slidenum">
              <a:rPr lang="ko-KR" altLang="en-US" smtClean="0"/>
              <a:pPr/>
              <a:t>82</a:t>
            </a:fld>
            <a:endParaRPr lang="ko-KR" altLang="en-US"/>
          </a:p>
        </p:txBody>
      </p:sp>
    </p:spTree>
    <p:extLst>
      <p:ext uri="{BB962C8B-B14F-4D97-AF65-F5344CB8AC3E}">
        <p14:creationId xmlns:p14="http://schemas.microsoft.com/office/powerpoint/2010/main" val="89241669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a:p>
        </p:txBody>
      </p:sp>
      <p:sp>
        <p:nvSpPr>
          <p:cNvPr id="4" name="Header Placeholder 3"/>
          <p:cNvSpPr>
            <a:spLocks noGrp="1"/>
          </p:cNvSpPr>
          <p:nvPr>
            <p:ph type="hdr" sz="quarter" idx="10"/>
          </p:nvPr>
        </p:nvSpPr>
        <p:spPr/>
        <p:txBody>
          <a:bodyPr/>
          <a:lstStyle/>
          <a:p>
            <a:r>
              <a:rPr lang="en-US" altLang="ko-KR" smtClean="0"/>
              <a:t>NAVER LABS-KAIST Capstone Design Project</a:t>
            </a:r>
            <a:endParaRPr lang="ko-KR" altLang="en-US" dirty="0"/>
          </a:p>
        </p:txBody>
      </p:sp>
      <p:sp>
        <p:nvSpPr>
          <p:cNvPr id="5" name="Slide Number Placeholder 4"/>
          <p:cNvSpPr>
            <a:spLocks noGrp="1"/>
          </p:cNvSpPr>
          <p:nvPr>
            <p:ph type="sldNum" sz="quarter" idx="11"/>
          </p:nvPr>
        </p:nvSpPr>
        <p:spPr/>
        <p:txBody>
          <a:bodyPr/>
          <a:lstStyle/>
          <a:p>
            <a:fld id="{08DD7972-F798-4AFB-A3C5-4236F534B876}" type="slidenum">
              <a:rPr lang="ko-KR" altLang="en-US" smtClean="0"/>
              <a:pPr/>
              <a:t>83</a:t>
            </a:fld>
            <a:endParaRPr lang="ko-KR" altLang="en-US"/>
          </a:p>
        </p:txBody>
      </p:sp>
    </p:spTree>
    <p:extLst>
      <p:ext uri="{BB962C8B-B14F-4D97-AF65-F5344CB8AC3E}">
        <p14:creationId xmlns:p14="http://schemas.microsoft.com/office/powerpoint/2010/main" val="304264694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a:p>
        </p:txBody>
      </p:sp>
      <p:sp>
        <p:nvSpPr>
          <p:cNvPr id="4" name="Header Placeholder 3"/>
          <p:cNvSpPr>
            <a:spLocks noGrp="1"/>
          </p:cNvSpPr>
          <p:nvPr>
            <p:ph type="hdr" sz="quarter" idx="10"/>
          </p:nvPr>
        </p:nvSpPr>
        <p:spPr/>
        <p:txBody>
          <a:bodyPr/>
          <a:lstStyle/>
          <a:p>
            <a:r>
              <a:rPr lang="en-US" altLang="ko-KR" smtClean="0"/>
              <a:t>NAVER LABS-KAIST Capstone Design Project</a:t>
            </a:r>
            <a:endParaRPr lang="ko-KR" altLang="en-US" dirty="0"/>
          </a:p>
        </p:txBody>
      </p:sp>
      <p:sp>
        <p:nvSpPr>
          <p:cNvPr id="5" name="Slide Number Placeholder 4"/>
          <p:cNvSpPr>
            <a:spLocks noGrp="1"/>
          </p:cNvSpPr>
          <p:nvPr>
            <p:ph type="sldNum" sz="quarter" idx="11"/>
          </p:nvPr>
        </p:nvSpPr>
        <p:spPr/>
        <p:txBody>
          <a:bodyPr/>
          <a:lstStyle/>
          <a:p>
            <a:fld id="{08DD7972-F798-4AFB-A3C5-4236F534B876}" type="slidenum">
              <a:rPr lang="ko-KR" altLang="en-US" smtClean="0"/>
              <a:pPr/>
              <a:t>92</a:t>
            </a:fld>
            <a:endParaRPr lang="ko-KR" altLang="en-US"/>
          </a:p>
        </p:txBody>
      </p:sp>
    </p:spTree>
    <p:extLst>
      <p:ext uri="{BB962C8B-B14F-4D97-AF65-F5344CB8AC3E}">
        <p14:creationId xmlns:p14="http://schemas.microsoft.com/office/powerpoint/2010/main" val="172538044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a:p>
        </p:txBody>
      </p:sp>
      <p:sp>
        <p:nvSpPr>
          <p:cNvPr id="4" name="Header Placeholder 3"/>
          <p:cNvSpPr>
            <a:spLocks noGrp="1"/>
          </p:cNvSpPr>
          <p:nvPr>
            <p:ph type="hdr" sz="quarter" idx="10"/>
          </p:nvPr>
        </p:nvSpPr>
        <p:spPr/>
        <p:txBody>
          <a:bodyPr/>
          <a:lstStyle/>
          <a:p>
            <a:r>
              <a:rPr lang="en-US" altLang="ko-KR" smtClean="0"/>
              <a:t>NAVER LABS-KAIST Capstone Design Project</a:t>
            </a:r>
            <a:endParaRPr lang="ko-KR" altLang="en-US" dirty="0"/>
          </a:p>
        </p:txBody>
      </p:sp>
      <p:sp>
        <p:nvSpPr>
          <p:cNvPr id="5" name="Slide Number Placeholder 4"/>
          <p:cNvSpPr>
            <a:spLocks noGrp="1"/>
          </p:cNvSpPr>
          <p:nvPr>
            <p:ph type="sldNum" sz="quarter" idx="11"/>
          </p:nvPr>
        </p:nvSpPr>
        <p:spPr/>
        <p:txBody>
          <a:bodyPr/>
          <a:lstStyle/>
          <a:p>
            <a:fld id="{08DD7972-F798-4AFB-A3C5-4236F534B876}" type="slidenum">
              <a:rPr lang="ko-KR" altLang="en-US" smtClean="0"/>
              <a:pPr/>
              <a:t>97</a:t>
            </a:fld>
            <a:endParaRPr lang="ko-KR" altLang="en-US"/>
          </a:p>
        </p:txBody>
      </p:sp>
    </p:spTree>
    <p:extLst>
      <p:ext uri="{BB962C8B-B14F-4D97-AF65-F5344CB8AC3E}">
        <p14:creationId xmlns:p14="http://schemas.microsoft.com/office/powerpoint/2010/main" val="259957527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a:p>
        </p:txBody>
      </p:sp>
      <p:sp>
        <p:nvSpPr>
          <p:cNvPr id="4" name="Header Placeholder 3"/>
          <p:cNvSpPr>
            <a:spLocks noGrp="1"/>
          </p:cNvSpPr>
          <p:nvPr>
            <p:ph type="hdr" sz="quarter" idx="10"/>
          </p:nvPr>
        </p:nvSpPr>
        <p:spPr/>
        <p:txBody>
          <a:bodyPr/>
          <a:lstStyle/>
          <a:p>
            <a:r>
              <a:rPr lang="en-US" altLang="ko-KR" smtClean="0"/>
              <a:t>NAVER LABS-KAIST Capstone Design Project</a:t>
            </a:r>
            <a:endParaRPr lang="ko-KR" altLang="en-US" dirty="0"/>
          </a:p>
        </p:txBody>
      </p:sp>
      <p:sp>
        <p:nvSpPr>
          <p:cNvPr id="5" name="Slide Number Placeholder 4"/>
          <p:cNvSpPr>
            <a:spLocks noGrp="1"/>
          </p:cNvSpPr>
          <p:nvPr>
            <p:ph type="sldNum" sz="quarter" idx="11"/>
          </p:nvPr>
        </p:nvSpPr>
        <p:spPr/>
        <p:txBody>
          <a:bodyPr/>
          <a:lstStyle/>
          <a:p>
            <a:fld id="{08DD7972-F798-4AFB-A3C5-4236F534B876}" type="slidenum">
              <a:rPr lang="ko-KR" altLang="en-US" smtClean="0"/>
              <a:pPr/>
              <a:t>98</a:t>
            </a:fld>
            <a:endParaRPr lang="ko-KR" altLang="en-US"/>
          </a:p>
        </p:txBody>
      </p:sp>
    </p:spTree>
    <p:extLst>
      <p:ext uri="{BB962C8B-B14F-4D97-AF65-F5344CB8AC3E}">
        <p14:creationId xmlns:p14="http://schemas.microsoft.com/office/powerpoint/2010/main" val="64492742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a:p>
        </p:txBody>
      </p:sp>
      <p:sp>
        <p:nvSpPr>
          <p:cNvPr id="4" name="Header Placeholder 3"/>
          <p:cNvSpPr>
            <a:spLocks noGrp="1"/>
          </p:cNvSpPr>
          <p:nvPr>
            <p:ph type="hdr" sz="quarter" idx="10"/>
          </p:nvPr>
        </p:nvSpPr>
        <p:spPr/>
        <p:txBody>
          <a:bodyPr/>
          <a:lstStyle/>
          <a:p>
            <a:r>
              <a:rPr lang="en-US" altLang="ko-KR" smtClean="0"/>
              <a:t>NAVER LABS-KAIST Capstone Design Project</a:t>
            </a:r>
            <a:endParaRPr lang="ko-KR" altLang="en-US" dirty="0"/>
          </a:p>
        </p:txBody>
      </p:sp>
      <p:sp>
        <p:nvSpPr>
          <p:cNvPr id="5" name="Slide Number Placeholder 4"/>
          <p:cNvSpPr>
            <a:spLocks noGrp="1"/>
          </p:cNvSpPr>
          <p:nvPr>
            <p:ph type="sldNum" sz="quarter" idx="11"/>
          </p:nvPr>
        </p:nvSpPr>
        <p:spPr/>
        <p:txBody>
          <a:bodyPr/>
          <a:lstStyle/>
          <a:p>
            <a:fld id="{08DD7972-F798-4AFB-A3C5-4236F534B876}" type="slidenum">
              <a:rPr lang="ko-KR" altLang="en-US" smtClean="0"/>
              <a:pPr/>
              <a:t>99</a:t>
            </a:fld>
            <a:endParaRPr lang="ko-KR" altLang="en-US"/>
          </a:p>
        </p:txBody>
      </p:sp>
    </p:spTree>
    <p:extLst>
      <p:ext uri="{BB962C8B-B14F-4D97-AF65-F5344CB8AC3E}">
        <p14:creationId xmlns:p14="http://schemas.microsoft.com/office/powerpoint/2010/main" val="107997073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a:p>
        </p:txBody>
      </p:sp>
      <p:sp>
        <p:nvSpPr>
          <p:cNvPr id="4" name="Header Placeholder 3"/>
          <p:cNvSpPr>
            <a:spLocks noGrp="1"/>
          </p:cNvSpPr>
          <p:nvPr>
            <p:ph type="hdr" sz="quarter" idx="10"/>
          </p:nvPr>
        </p:nvSpPr>
        <p:spPr/>
        <p:txBody>
          <a:bodyPr/>
          <a:lstStyle/>
          <a:p>
            <a:r>
              <a:rPr lang="en-US" altLang="ko-KR" smtClean="0"/>
              <a:t>NAVER LABS-KAIST Capstone Design Project</a:t>
            </a:r>
            <a:endParaRPr lang="ko-KR" altLang="en-US" dirty="0"/>
          </a:p>
        </p:txBody>
      </p:sp>
      <p:sp>
        <p:nvSpPr>
          <p:cNvPr id="5" name="Slide Number Placeholder 4"/>
          <p:cNvSpPr>
            <a:spLocks noGrp="1"/>
          </p:cNvSpPr>
          <p:nvPr>
            <p:ph type="sldNum" sz="quarter" idx="11"/>
          </p:nvPr>
        </p:nvSpPr>
        <p:spPr/>
        <p:txBody>
          <a:bodyPr/>
          <a:lstStyle/>
          <a:p>
            <a:fld id="{08DD7972-F798-4AFB-A3C5-4236F534B876}" type="slidenum">
              <a:rPr lang="ko-KR" altLang="en-US" smtClean="0"/>
              <a:pPr/>
              <a:t>101</a:t>
            </a:fld>
            <a:endParaRPr lang="ko-KR" altLang="en-US"/>
          </a:p>
        </p:txBody>
      </p:sp>
    </p:spTree>
    <p:extLst>
      <p:ext uri="{BB962C8B-B14F-4D97-AF65-F5344CB8AC3E}">
        <p14:creationId xmlns:p14="http://schemas.microsoft.com/office/powerpoint/2010/main" val="87204328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a:p>
        </p:txBody>
      </p:sp>
      <p:sp>
        <p:nvSpPr>
          <p:cNvPr id="4" name="Header Placeholder 3"/>
          <p:cNvSpPr>
            <a:spLocks noGrp="1"/>
          </p:cNvSpPr>
          <p:nvPr>
            <p:ph type="hdr" sz="quarter" idx="10"/>
          </p:nvPr>
        </p:nvSpPr>
        <p:spPr/>
        <p:txBody>
          <a:bodyPr/>
          <a:lstStyle/>
          <a:p>
            <a:r>
              <a:rPr lang="en-US" altLang="ko-KR" smtClean="0"/>
              <a:t>NAVER LABS-KAIST Capstone Design Project</a:t>
            </a:r>
            <a:endParaRPr lang="ko-KR" altLang="en-US" dirty="0"/>
          </a:p>
        </p:txBody>
      </p:sp>
      <p:sp>
        <p:nvSpPr>
          <p:cNvPr id="5" name="Slide Number Placeholder 4"/>
          <p:cNvSpPr>
            <a:spLocks noGrp="1"/>
          </p:cNvSpPr>
          <p:nvPr>
            <p:ph type="sldNum" sz="quarter" idx="11"/>
          </p:nvPr>
        </p:nvSpPr>
        <p:spPr/>
        <p:txBody>
          <a:bodyPr/>
          <a:lstStyle/>
          <a:p>
            <a:fld id="{08DD7972-F798-4AFB-A3C5-4236F534B876}" type="slidenum">
              <a:rPr lang="ko-KR" altLang="en-US" smtClean="0"/>
              <a:pPr/>
              <a:t>102</a:t>
            </a:fld>
            <a:endParaRPr lang="ko-KR" altLang="en-US"/>
          </a:p>
        </p:txBody>
      </p:sp>
    </p:spTree>
    <p:extLst>
      <p:ext uri="{BB962C8B-B14F-4D97-AF65-F5344CB8AC3E}">
        <p14:creationId xmlns:p14="http://schemas.microsoft.com/office/powerpoint/2010/main" val="195379773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a:p>
        </p:txBody>
      </p:sp>
      <p:sp>
        <p:nvSpPr>
          <p:cNvPr id="4" name="Header Placeholder 3"/>
          <p:cNvSpPr>
            <a:spLocks noGrp="1"/>
          </p:cNvSpPr>
          <p:nvPr>
            <p:ph type="hdr" sz="quarter" idx="10"/>
          </p:nvPr>
        </p:nvSpPr>
        <p:spPr/>
        <p:txBody>
          <a:bodyPr/>
          <a:lstStyle/>
          <a:p>
            <a:r>
              <a:rPr lang="en-US" altLang="ko-KR" smtClean="0"/>
              <a:t>NAVER LABS-KAIST Capstone Design Project</a:t>
            </a:r>
            <a:endParaRPr lang="ko-KR" altLang="en-US" dirty="0"/>
          </a:p>
        </p:txBody>
      </p:sp>
      <p:sp>
        <p:nvSpPr>
          <p:cNvPr id="5" name="Slide Number Placeholder 4"/>
          <p:cNvSpPr>
            <a:spLocks noGrp="1"/>
          </p:cNvSpPr>
          <p:nvPr>
            <p:ph type="sldNum" sz="quarter" idx="11"/>
          </p:nvPr>
        </p:nvSpPr>
        <p:spPr/>
        <p:txBody>
          <a:bodyPr/>
          <a:lstStyle/>
          <a:p>
            <a:fld id="{08DD7972-F798-4AFB-A3C5-4236F534B876}" type="slidenum">
              <a:rPr lang="ko-KR" altLang="en-US" smtClean="0"/>
              <a:pPr/>
              <a:t>103</a:t>
            </a:fld>
            <a:endParaRPr lang="ko-KR" altLang="en-US"/>
          </a:p>
        </p:txBody>
      </p:sp>
    </p:spTree>
    <p:extLst>
      <p:ext uri="{BB962C8B-B14F-4D97-AF65-F5344CB8AC3E}">
        <p14:creationId xmlns:p14="http://schemas.microsoft.com/office/powerpoint/2010/main" val="172354276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a:p>
        </p:txBody>
      </p:sp>
      <p:sp>
        <p:nvSpPr>
          <p:cNvPr id="4" name="Header Placeholder 3"/>
          <p:cNvSpPr>
            <a:spLocks noGrp="1"/>
          </p:cNvSpPr>
          <p:nvPr>
            <p:ph type="hdr" sz="quarter" idx="10"/>
          </p:nvPr>
        </p:nvSpPr>
        <p:spPr/>
        <p:txBody>
          <a:bodyPr/>
          <a:lstStyle/>
          <a:p>
            <a:r>
              <a:rPr lang="en-US" altLang="ko-KR" smtClean="0"/>
              <a:t>NAVER LABS-KAIST Capstone Design Project</a:t>
            </a:r>
            <a:endParaRPr lang="ko-KR" altLang="en-US" dirty="0"/>
          </a:p>
        </p:txBody>
      </p:sp>
      <p:sp>
        <p:nvSpPr>
          <p:cNvPr id="5" name="Slide Number Placeholder 4"/>
          <p:cNvSpPr>
            <a:spLocks noGrp="1"/>
          </p:cNvSpPr>
          <p:nvPr>
            <p:ph type="sldNum" sz="quarter" idx="11"/>
          </p:nvPr>
        </p:nvSpPr>
        <p:spPr/>
        <p:txBody>
          <a:bodyPr/>
          <a:lstStyle/>
          <a:p>
            <a:fld id="{08DD7972-F798-4AFB-A3C5-4236F534B876}" type="slidenum">
              <a:rPr lang="ko-KR" altLang="en-US" smtClean="0"/>
              <a:pPr/>
              <a:t>104</a:t>
            </a:fld>
            <a:endParaRPr lang="ko-KR" altLang="en-US"/>
          </a:p>
        </p:txBody>
      </p:sp>
    </p:spTree>
    <p:extLst>
      <p:ext uri="{BB962C8B-B14F-4D97-AF65-F5344CB8AC3E}">
        <p14:creationId xmlns:p14="http://schemas.microsoft.com/office/powerpoint/2010/main" val="8297747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a:p>
        </p:txBody>
      </p:sp>
      <p:sp>
        <p:nvSpPr>
          <p:cNvPr id="4" name="Header Placeholder 3"/>
          <p:cNvSpPr>
            <a:spLocks noGrp="1"/>
          </p:cNvSpPr>
          <p:nvPr>
            <p:ph type="hdr" sz="quarter" idx="10"/>
          </p:nvPr>
        </p:nvSpPr>
        <p:spPr/>
        <p:txBody>
          <a:bodyPr/>
          <a:lstStyle/>
          <a:p>
            <a:r>
              <a:rPr lang="en-US" altLang="ko-KR" smtClean="0"/>
              <a:t>NAVER LABS-KAIST Capstone Design Project</a:t>
            </a:r>
            <a:endParaRPr lang="ko-KR" altLang="en-US" dirty="0"/>
          </a:p>
        </p:txBody>
      </p:sp>
      <p:sp>
        <p:nvSpPr>
          <p:cNvPr id="5" name="Slide Number Placeholder 4"/>
          <p:cNvSpPr>
            <a:spLocks noGrp="1"/>
          </p:cNvSpPr>
          <p:nvPr>
            <p:ph type="sldNum" sz="quarter" idx="11"/>
          </p:nvPr>
        </p:nvSpPr>
        <p:spPr/>
        <p:txBody>
          <a:bodyPr/>
          <a:lstStyle/>
          <a:p>
            <a:fld id="{08DD7972-F798-4AFB-A3C5-4236F534B876}" type="slidenum">
              <a:rPr lang="ko-KR" altLang="en-US" smtClean="0"/>
              <a:pPr/>
              <a:t>8</a:t>
            </a:fld>
            <a:endParaRPr lang="ko-KR" altLang="en-US"/>
          </a:p>
        </p:txBody>
      </p:sp>
    </p:spTree>
    <p:extLst>
      <p:ext uri="{BB962C8B-B14F-4D97-AF65-F5344CB8AC3E}">
        <p14:creationId xmlns:p14="http://schemas.microsoft.com/office/powerpoint/2010/main" val="107052102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a:p>
        </p:txBody>
      </p:sp>
      <p:sp>
        <p:nvSpPr>
          <p:cNvPr id="4" name="Header Placeholder 3"/>
          <p:cNvSpPr>
            <a:spLocks noGrp="1"/>
          </p:cNvSpPr>
          <p:nvPr>
            <p:ph type="hdr" sz="quarter" idx="10"/>
          </p:nvPr>
        </p:nvSpPr>
        <p:spPr/>
        <p:txBody>
          <a:bodyPr/>
          <a:lstStyle/>
          <a:p>
            <a:r>
              <a:rPr lang="en-US" altLang="ko-KR" smtClean="0"/>
              <a:t>NAVER LABS-KAIST Capstone Design Project</a:t>
            </a:r>
            <a:endParaRPr lang="ko-KR" altLang="en-US" dirty="0"/>
          </a:p>
        </p:txBody>
      </p:sp>
      <p:sp>
        <p:nvSpPr>
          <p:cNvPr id="5" name="Slide Number Placeholder 4"/>
          <p:cNvSpPr>
            <a:spLocks noGrp="1"/>
          </p:cNvSpPr>
          <p:nvPr>
            <p:ph type="sldNum" sz="quarter" idx="11"/>
          </p:nvPr>
        </p:nvSpPr>
        <p:spPr/>
        <p:txBody>
          <a:bodyPr/>
          <a:lstStyle/>
          <a:p>
            <a:fld id="{08DD7972-F798-4AFB-A3C5-4236F534B876}" type="slidenum">
              <a:rPr lang="ko-KR" altLang="en-US" smtClean="0"/>
              <a:pPr/>
              <a:t>105</a:t>
            </a:fld>
            <a:endParaRPr lang="ko-KR" altLang="en-US"/>
          </a:p>
        </p:txBody>
      </p:sp>
    </p:spTree>
    <p:extLst>
      <p:ext uri="{BB962C8B-B14F-4D97-AF65-F5344CB8AC3E}">
        <p14:creationId xmlns:p14="http://schemas.microsoft.com/office/powerpoint/2010/main" val="426167148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a:p>
        </p:txBody>
      </p:sp>
      <p:sp>
        <p:nvSpPr>
          <p:cNvPr id="4" name="Header Placeholder 3"/>
          <p:cNvSpPr>
            <a:spLocks noGrp="1"/>
          </p:cNvSpPr>
          <p:nvPr>
            <p:ph type="hdr" sz="quarter" idx="10"/>
          </p:nvPr>
        </p:nvSpPr>
        <p:spPr/>
        <p:txBody>
          <a:bodyPr/>
          <a:lstStyle/>
          <a:p>
            <a:r>
              <a:rPr lang="en-US" altLang="ko-KR" smtClean="0"/>
              <a:t>NAVER LABS-KAIST Capstone Design Project</a:t>
            </a:r>
            <a:endParaRPr lang="ko-KR" altLang="en-US" dirty="0"/>
          </a:p>
        </p:txBody>
      </p:sp>
      <p:sp>
        <p:nvSpPr>
          <p:cNvPr id="5" name="Slide Number Placeholder 4"/>
          <p:cNvSpPr>
            <a:spLocks noGrp="1"/>
          </p:cNvSpPr>
          <p:nvPr>
            <p:ph type="sldNum" sz="quarter" idx="11"/>
          </p:nvPr>
        </p:nvSpPr>
        <p:spPr/>
        <p:txBody>
          <a:bodyPr/>
          <a:lstStyle/>
          <a:p>
            <a:fld id="{08DD7972-F798-4AFB-A3C5-4236F534B876}" type="slidenum">
              <a:rPr lang="ko-KR" altLang="en-US" smtClean="0"/>
              <a:pPr/>
              <a:t>106</a:t>
            </a:fld>
            <a:endParaRPr lang="ko-KR" altLang="en-US"/>
          </a:p>
        </p:txBody>
      </p:sp>
    </p:spTree>
    <p:extLst>
      <p:ext uri="{BB962C8B-B14F-4D97-AF65-F5344CB8AC3E}">
        <p14:creationId xmlns:p14="http://schemas.microsoft.com/office/powerpoint/2010/main" val="258127228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a:p>
        </p:txBody>
      </p:sp>
      <p:sp>
        <p:nvSpPr>
          <p:cNvPr id="4" name="Header Placeholder 3"/>
          <p:cNvSpPr>
            <a:spLocks noGrp="1"/>
          </p:cNvSpPr>
          <p:nvPr>
            <p:ph type="hdr" sz="quarter" idx="10"/>
          </p:nvPr>
        </p:nvSpPr>
        <p:spPr/>
        <p:txBody>
          <a:bodyPr/>
          <a:lstStyle/>
          <a:p>
            <a:r>
              <a:rPr lang="en-US" altLang="ko-KR" smtClean="0"/>
              <a:t>NAVER LABS-KAIST Capstone Design Project</a:t>
            </a:r>
            <a:endParaRPr lang="ko-KR" altLang="en-US" dirty="0"/>
          </a:p>
        </p:txBody>
      </p:sp>
      <p:sp>
        <p:nvSpPr>
          <p:cNvPr id="5" name="Slide Number Placeholder 4"/>
          <p:cNvSpPr>
            <a:spLocks noGrp="1"/>
          </p:cNvSpPr>
          <p:nvPr>
            <p:ph type="sldNum" sz="quarter" idx="11"/>
          </p:nvPr>
        </p:nvSpPr>
        <p:spPr/>
        <p:txBody>
          <a:bodyPr/>
          <a:lstStyle/>
          <a:p>
            <a:fld id="{08DD7972-F798-4AFB-A3C5-4236F534B876}" type="slidenum">
              <a:rPr lang="ko-KR" altLang="en-US" smtClean="0"/>
              <a:pPr/>
              <a:t>107</a:t>
            </a:fld>
            <a:endParaRPr lang="ko-KR" altLang="en-US"/>
          </a:p>
        </p:txBody>
      </p:sp>
    </p:spTree>
    <p:extLst>
      <p:ext uri="{BB962C8B-B14F-4D97-AF65-F5344CB8AC3E}">
        <p14:creationId xmlns:p14="http://schemas.microsoft.com/office/powerpoint/2010/main" val="156900258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a:p>
        </p:txBody>
      </p:sp>
      <p:sp>
        <p:nvSpPr>
          <p:cNvPr id="4" name="Header Placeholder 3"/>
          <p:cNvSpPr>
            <a:spLocks noGrp="1"/>
          </p:cNvSpPr>
          <p:nvPr>
            <p:ph type="hdr" sz="quarter" idx="10"/>
          </p:nvPr>
        </p:nvSpPr>
        <p:spPr/>
        <p:txBody>
          <a:bodyPr/>
          <a:lstStyle/>
          <a:p>
            <a:r>
              <a:rPr lang="en-US" altLang="ko-KR" smtClean="0"/>
              <a:t>NAVER LABS-KAIST Capstone Design Project</a:t>
            </a:r>
            <a:endParaRPr lang="ko-KR" altLang="en-US" dirty="0"/>
          </a:p>
        </p:txBody>
      </p:sp>
      <p:sp>
        <p:nvSpPr>
          <p:cNvPr id="5" name="Slide Number Placeholder 4"/>
          <p:cNvSpPr>
            <a:spLocks noGrp="1"/>
          </p:cNvSpPr>
          <p:nvPr>
            <p:ph type="sldNum" sz="quarter" idx="11"/>
          </p:nvPr>
        </p:nvSpPr>
        <p:spPr/>
        <p:txBody>
          <a:bodyPr/>
          <a:lstStyle/>
          <a:p>
            <a:fld id="{08DD7972-F798-4AFB-A3C5-4236F534B876}" type="slidenum">
              <a:rPr lang="ko-KR" altLang="en-US" smtClean="0"/>
              <a:pPr/>
              <a:t>110</a:t>
            </a:fld>
            <a:endParaRPr lang="ko-KR" altLang="en-US"/>
          </a:p>
        </p:txBody>
      </p:sp>
    </p:spTree>
    <p:extLst>
      <p:ext uri="{BB962C8B-B14F-4D97-AF65-F5344CB8AC3E}">
        <p14:creationId xmlns:p14="http://schemas.microsoft.com/office/powerpoint/2010/main" val="635317758"/>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a:p>
        </p:txBody>
      </p:sp>
      <p:sp>
        <p:nvSpPr>
          <p:cNvPr id="4" name="Header Placeholder 3"/>
          <p:cNvSpPr>
            <a:spLocks noGrp="1"/>
          </p:cNvSpPr>
          <p:nvPr>
            <p:ph type="hdr" sz="quarter" idx="10"/>
          </p:nvPr>
        </p:nvSpPr>
        <p:spPr/>
        <p:txBody>
          <a:bodyPr/>
          <a:lstStyle/>
          <a:p>
            <a:r>
              <a:rPr lang="en-US" altLang="ko-KR" smtClean="0"/>
              <a:t>NAVER LABS-KAIST Capstone Design Project</a:t>
            </a:r>
            <a:endParaRPr lang="ko-KR" altLang="en-US" dirty="0"/>
          </a:p>
        </p:txBody>
      </p:sp>
      <p:sp>
        <p:nvSpPr>
          <p:cNvPr id="5" name="Slide Number Placeholder 4"/>
          <p:cNvSpPr>
            <a:spLocks noGrp="1"/>
          </p:cNvSpPr>
          <p:nvPr>
            <p:ph type="sldNum" sz="quarter" idx="11"/>
          </p:nvPr>
        </p:nvSpPr>
        <p:spPr/>
        <p:txBody>
          <a:bodyPr/>
          <a:lstStyle/>
          <a:p>
            <a:fld id="{08DD7972-F798-4AFB-A3C5-4236F534B876}" type="slidenum">
              <a:rPr lang="ko-KR" altLang="en-US" smtClean="0"/>
              <a:pPr/>
              <a:t>111</a:t>
            </a:fld>
            <a:endParaRPr lang="ko-KR" altLang="en-US"/>
          </a:p>
        </p:txBody>
      </p:sp>
    </p:spTree>
    <p:extLst>
      <p:ext uri="{BB962C8B-B14F-4D97-AF65-F5344CB8AC3E}">
        <p14:creationId xmlns:p14="http://schemas.microsoft.com/office/powerpoint/2010/main" val="398176013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a:p>
        </p:txBody>
      </p:sp>
      <p:sp>
        <p:nvSpPr>
          <p:cNvPr id="4" name="Header Placeholder 3"/>
          <p:cNvSpPr>
            <a:spLocks noGrp="1"/>
          </p:cNvSpPr>
          <p:nvPr>
            <p:ph type="hdr" sz="quarter" idx="10"/>
          </p:nvPr>
        </p:nvSpPr>
        <p:spPr/>
        <p:txBody>
          <a:bodyPr/>
          <a:lstStyle/>
          <a:p>
            <a:r>
              <a:rPr lang="en-US" altLang="ko-KR" smtClean="0"/>
              <a:t>NAVER LABS-KAIST Capstone Design Project</a:t>
            </a:r>
            <a:endParaRPr lang="ko-KR" altLang="en-US" dirty="0"/>
          </a:p>
        </p:txBody>
      </p:sp>
      <p:sp>
        <p:nvSpPr>
          <p:cNvPr id="5" name="Slide Number Placeholder 4"/>
          <p:cNvSpPr>
            <a:spLocks noGrp="1"/>
          </p:cNvSpPr>
          <p:nvPr>
            <p:ph type="sldNum" sz="quarter" idx="11"/>
          </p:nvPr>
        </p:nvSpPr>
        <p:spPr/>
        <p:txBody>
          <a:bodyPr/>
          <a:lstStyle/>
          <a:p>
            <a:fld id="{08DD7972-F798-4AFB-A3C5-4236F534B876}" type="slidenum">
              <a:rPr lang="ko-KR" altLang="en-US" smtClean="0"/>
              <a:pPr/>
              <a:t>112</a:t>
            </a:fld>
            <a:endParaRPr lang="ko-KR" altLang="en-US"/>
          </a:p>
        </p:txBody>
      </p:sp>
    </p:spTree>
    <p:extLst>
      <p:ext uri="{BB962C8B-B14F-4D97-AF65-F5344CB8AC3E}">
        <p14:creationId xmlns:p14="http://schemas.microsoft.com/office/powerpoint/2010/main" val="13497973"/>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a:p>
        </p:txBody>
      </p:sp>
      <p:sp>
        <p:nvSpPr>
          <p:cNvPr id="4" name="Header Placeholder 3"/>
          <p:cNvSpPr>
            <a:spLocks noGrp="1"/>
          </p:cNvSpPr>
          <p:nvPr>
            <p:ph type="hdr" sz="quarter" idx="10"/>
          </p:nvPr>
        </p:nvSpPr>
        <p:spPr/>
        <p:txBody>
          <a:bodyPr/>
          <a:lstStyle/>
          <a:p>
            <a:r>
              <a:rPr lang="en-US" altLang="ko-KR" smtClean="0"/>
              <a:t>NAVER LABS-KAIST Capstone Design Project</a:t>
            </a:r>
            <a:endParaRPr lang="ko-KR" altLang="en-US" dirty="0"/>
          </a:p>
        </p:txBody>
      </p:sp>
      <p:sp>
        <p:nvSpPr>
          <p:cNvPr id="5" name="Slide Number Placeholder 4"/>
          <p:cNvSpPr>
            <a:spLocks noGrp="1"/>
          </p:cNvSpPr>
          <p:nvPr>
            <p:ph type="sldNum" sz="quarter" idx="11"/>
          </p:nvPr>
        </p:nvSpPr>
        <p:spPr/>
        <p:txBody>
          <a:bodyPr/>
          <a:lstStyle/>
          <a:p>
            <a:fld id="{08DD7972-F798-4AFB-A3C5-4236F534B876}" type="slidenum">
              <a:rPr lang="ko-KR" altLang="en-US" smtClean="0"/>
              <a:pPr/>
              <a:t>120</a:t>
            </a:fld>
            <a:endParaRPr lang="ko-KR" altLang="en-US"/>
          </a:p>
        </p:txBody>
      </p:sp>
    </p:spTree>
    <p:extLst>
      <p:ext uri="{BB962C8B-B14F-4D97-AF65-F5344CB8AC3E}">
        <p14:creationId xmlns:p14="http://schemas.microsoft.com/office/powerpoint/2010/main" val="2208221084"/>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a:p>
        </p:txBody>
      </p:sp>
      <p:sp>
        <p:nvSpPr>
          <p:cNvPr id="4" name="Header Placeholder 3"/>
          <p:cNvSpPr>
            <a:spLocks noGrp="1"/>
          </p:cNvSpPr>
          <p:nvPr>
            <p:ph type="hdr" sz="quarter" idx="10"/>
          </p:nvPr>
        </p:nvSpPr>
        <p:spPr/>
        <p:txBody>
          <a:bodyPr/>
          <a:lstStyle/>
          <a:p>
            <a:r>
              <a:rPr lang="en-US" altLang="ko-KR" smtClean="0"/>
              <a:t>NAVER LABS-KAIST Capstone Design Project</a:t>
            </a:r>
            <a:endParaRPr lang="ko-KR" altLang="en-US" dirty="0"/>
          </a:p>
        </p:txBody>
      </p:sp>
      <p:sp>
        <p:nvSpPr>
          <p:cNvPr id="5" name="Slide Number Placeholder 4"/>
          <p:cNvSpPr>
            <a:spLocks noGrp="1"/>
          </p:cNvSpPr>
          <p:nvPr>
            <p:ph type="sldNum" sz="quarter" idx="11"/>
          </p:nvPr>
        </p:nvSpPr>
        <p:spPr/>
        <p:txBody>
          <a:bodyPr/>
          <a:lstStyle/>
          <a:p>
            <a:fld id="{08DD7972-F798-4AFB-A3C5-4236F534B876}" type="slidenum">
              <a:rPr lang="ko-KR" altLang="en-US" smtClean="0"/>
              <a:pPr/>
              <a:t>121</a:t>
            </a:fld>
            <a:endParaRPr lang="ko-KR" altLang="en-US"/>
          </a:p>
        </p:txBody>
      </p:sp>
    </p:spTree>
    <p:extLst>
      <p:ext uri="{BB962C8B-B14F-4D97-AF65-F5344CB8AC3E}">
        <p14:creationId xmlns:p14="http://schemas.microsoft.com/office/powerpoint/2010/main" val="1641813797"/>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a:p>
        </p:txBody>
      </p:sp>
      <p:sp>
        <p:nvSpPr>
          <p:cNvPr id="4" name="Header Placeholder 3"/>
          <p:cNvSpPr>
            <a:spLocks noGrp="1"/>
          </p:cNvSpPr>
          <p:nvPr>
            <p:ph type="hdr" sz="quarter" idx="10"/>
          </p:nvPr>
        </p:nvSpPr>
        <p:spPr/>
        <p:txBody>
          <a:bodyPr/>
          <a:lstStyle/>
          <a:p>
            <a:r>
              <a:rPr lang="en-US" altLang="ko-KR" smtClean="0"/>
              <a:t>NAVER LABS-KAIST Capstone Design Project</a:t>
            </a:r>
            <a:endParaRPr lang="ko-KR" altLang="en-US" dirty="0"/>
          </a:p>
        </p:txBody>
      </p:sp>
      <p:sp>
        <p:nvSpPr>
          <p:cNvPr id="5" name="Slide Number Placeholder 4"/>
          <p:cNvSpPr>
            <a:spLocks noGrp="1"/>
          </p:cNvSpPr>
          <p:nvPr>
            <p:ph type="sldNum" sz="quarter" idx="11"/>
          </p:nvPr>
        </p:nvSpPr>
        <p:spPr/>
        <p:txBody>
          <a:bodyPr/>
          <a:lstStyle/>
          <a:p>
            <a:fld id="{08DD7972-F798-4AFB-A3C5-4236F534B876}" type="slidenum">
              <a:rPr lang="ko-KR" altLang="en-US" smtClean="0"/>
              <a:pPr/>
              <a:t>122</a:t>
            </a:fld>
            <a:endParaRPr lang="ko-KR" altLang="en-US"/>
          </a:p>
        </p:txBody>
      </p:sp>
    </p:spTree>
    <p:extLst>
      <p:ext uri="{BB962C8B-B14F-4D97-AF65-F5344CB8AC3E}">
        <p14:creationId xmlns:p14="http://schemas.microsoft.com/office/powerpoint/2010/main" val="2578793735"/>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a:p>
        </p:txBody>
      </p:sp>
      <p:sp>
        <p:nvSpPr>
          <p:cNvPr id="4" name="Header Placeholder 3"/>
          <p:cNvSpPr>
            <a:spLocks noGrp="1"/>
          </p:cNvSpPr>
          <p:nvPr>
            <p:ph type="hdr" sz="quarter" idx="10"/>
          </p:nvPr>
        </p:nvSpPr>
        <p:spPr/>
        <p:txBody>
          <a:bodyPr/>
          <a:lstStyle/>
          <a:p>
            <a:r>
              <a:rPr lang="en-US" altLang="ko-KR" smtClean="0"/>
              <a:t>NAVER LABS-KAIST Capstone Design Project</a:t>
            </a:r>
            <a:endParaRPr lang="ko-KR" altLang="en-US" dirty="0"/>
          </a:p>
        </p:txBody>
      </p:sp>
      <p:sp>
        <p:nvSpPr>
          <p:cNvPr id="5" name="Slide Number Placeholder 4"/>
          <p:cNvSpPr>
            <a:spLocks noGrp="1"/>
          </p:cNvSpPr>
          <p:nvPr>
            <p:ph type="sldNum" sz="quarter" idx="11"/>
          </p:nvPr>
        </p:nvSpPr>
        <p:spPr/>
        <p:txBody>
          <a:bodyPr/>
          <a:lstStyle/>
          <a:p>
            <a:fld id="{08DD7972-F798-4AFB-A3C5-4236F534B876}" type="slidenum">
              <a:rPr lang="ko-KR" altLang="en-US" smtClean="0"/>
              <a:pPr/>
              <a:t>123</a:t>
            </a:fld>
            <a:endParaRPr lang="ko-KR" altLang="en-US"/>
          </a:p>
        </p:txBody>
      </p:sp>
    </p:spTree>
    <p:extLst>
      <p:ext uri="{BB962C8B-B14F-4D97-AF65-F5344CB8AC3E}">
        <p14:creationId xmlns:p14="http://schemas.microsoft.com/office/powerpoint/2010/main" val="3954858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a:p>
        </p:txBody>
      </p:sp>
      <p:sp>
        <p:nvSpPr>
          <p:cNvPr id="4" name="Header Placeholder 3"/>
          <p:cNvSpPr>
            <a:spLocks noGrp="1"/>
          </p:cNvSpPr>
          <p:nvPr>
            <p:ph type="hdr" sz="quarter" idx="10"/>
          </p:nvPr>
        </p:nvSpPr>
        <p:spPr/>
        <p:txBody>
          <a:bodyPr/>
          <a:lstStyle/>
          <a:p>
            <a:r>
              <a:rPr lang="en-US" altLang="ko-KR" smtClean="0"/>
              <a:t>NAVER LABS-KAIST Capstone Design Project</a:t>
            </a:r>
            <a:endParaRPr lang="ko-KR" altLang="en-US" dirty="0"/>
          </a:p>
        </p:txBody>
      </p:sp>
      <p:sp>
        <p:nvSpPr>
          <p:cNvPr id="5" name="Slide Number Placeholder 4"/>
          <p:cNvSpPr>
            <a:spLocks noGrp="1"/>
          </p:cNvSpPr>
          <p:nvPr>
            <p:ph type="sldNum" sz="quarter" idx="11"/>
          </p:nvPr>
        </p:nvSpPr>
        <p:spPr/>
        <p:txBody>
          <a:bodyPr/>
          <a:lstStyle/>
          <a:p>
            <a:fld id="{08DD7972-F798-4AFB-A3C5-4236F534B876}" type="slidenum">
              <a:rPr lang="ko-KR" altLang="en-US" smtClean="0"/>
              <a:pPr/>
              <a:t>9</a:t>
            </a:fld>
            <a:endParaRPr lang="ko-KR" altLang="en-US"/>
          </a:p>
        </p:txBody>
      </p:sp>
    </p:spTree>
    <p:extLst>
      <p:ext uri="{BB962C8B-B14F-4D97-AF65-F5344CB8AC3E}">
        <p14:creationId xmlns:p14="http://schemas.microsoft.com/office/powerpoint/2010/main" val="2433880143"/>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a:p>
        </p:txBody>
      </p:sp>
      <p:sp>
        <p:nvSpPr>
          <p:cNvPr id="4" name="Header Placeholder 3"/>
          <p:cNvSpPr>
            <a:spLocks noGrp="1"/>
          </p:cNvSpPr>
          <p:nvPr>
            <p:ph type="hdr" sz="quarter" idx="10"/>
          </p:nvPr>
        </p:nvSpPr>
        <p:spPr/>
        <p:txBody>
          <a:bodyPr/>
          <a:lstStyle/>
          <a:p>
            <a:r>
              <a:rPr lang="en-US" altLang="ko-KR" smtClean="0"/>
              <a:t>NAVER LABS-KAIST Capstone Design Project</a:t>
            </a:r>
            <a:endParaRPr lang="ko-KR" altLang="en-US" dirty="0"/>
          </a:p>
        </p:txBody>
      </p:sp>
      <p:sp>
        <p:nvSpPr>
          <p:cNvPr id="5" name="Slide Number Placeholder 4"/>
          <p:cNvSpPr>
            <a:spLocks noGrp="1"/>
          </p:cNvSpPr>
          <p:nvPr>
            <p:ph type="sldNum" sz="quarter" idx="11"/>
          </p:nvPr>
        </p:nvSpPr>
        <p:spPr/>
        <p:txBody>
          <a:bodyPr/>
          <a:lstStyle/>
          <a:p>
            <a:fld id="{08DD7972-F798-4AFB-A3C5-4236F534B876}" type="slidenum">
              <a:rPr lang="ko-KR" altLang="en-US" smtClean="0"/>
              <a:pPr/>
              <a:t>124</a:t>
            </a:fld>
            <a:endParaRPr lang="ko-KR" altLang="en-US"/>
          </a:p>
        </p:txBody>
      </p:sp>
    </p:spTree>
    <p:extLst>
      <p:ext uri="{BB962C8B-B14F-4D97-AF65-F5344CB8AC3E}">
        <p14:creationId xmlns:p14="http://schemas.microsoft.com/office/powerpoint/2010/main" val="2229124930"/>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a:p>
        </p:txBody>
      </p:sp>
      <p:sp>
        <p:nvSpPr>
          <p:cNvPr id="4" name="Header Placeholder 3"/>
          <p:cNvSpPr>
            <a:spLocks noGrp="1"/>
          </p:cNvSpPr>
          <p:nvPr>
            <p:ph type="hdr" sz="quarter" idx="10"/>
          </p:nvPr>
        </p:nvSpPr>
        <p:spPr/>
        <p:txBody>
          <a:bodyPr/>
          <a:lstStyle/>
          <a:p>
            <a:r>
              <a:rPr lang="en-US" altLang="ko-KR" smtClean="0"/>
              <a:t>NAVER LABS-KAIST Capstone Design Project</a:t>
            </a:r>
            <a:endParaRPr lang="ko-KR" altLang="en-US" dirty="0"/>
          </a:p>
        </p:txBody>
      </p:sp>
      <p:sp>
        <p:nvSpPr>
          <p:cNvPr id="5" name="Slide Number Placeholder 4"/>
          <p:cNvSpPr>
            <a:spLocks noGrp="1"/>
          </p:cNvSpPr>
          <p:nvPr>
            <p:ph type="sldNum" sz="quarter" idx="11"/>
          </p:nvPr>
        </p:nvSpPr>
        <p:spPr/>
        <p:txBody>
          <a:bodyPr/>
          <a:lstStyle/>
          <a:p>
            <a:fld id="{08DD7972-F798-4AFB-A3C5-4236F534B876}" type="slidenum">
              <a:rPr lang="ko-KR" altLang="en-US" smtClean="0"/>
              <a:pPr/>
              <a:t>125</a:t>
            </a:fld>
            <a:endParaRPr lang="ko-KR" altLang="en-US"/>
          </a:p>
        </p:txBody>
      </p:sp>
    </p:spTree>
    <p:extLst>
      <p:ext uri="{BB962C8B-B14F-4D97-AF65-F5344CB8AC3E}">
        <p14:creationId xmlns:p14="http://schemas.microsoft.com/office/powerpoint/2010/main" val="1478743197"/>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a:p>
        </p:txBody>
      </p:sp>
      <p:sp>
        <p:nvSpPr>
          <p:cNvPr id="4" name="Header Placeholder 3"/>
          <p:cNvSpPr>
            <a:spLocks noGrp="1"/>
          </p:cNvSpPr>
          <p:nvPr>
            <p:ph type="hdr" sz="quarter" idx="10"/>
          </p:nvPr>
        </p:nvSpPr>
        <p:spPr/>
        <p:txBody>
          <a:bodyPr/>
          <a:lstStyle/>
          <a:p>
            <a:r>
              <a:rPr lang="en-US" altLang="ko-KR" smtClean="0"/>
              <a:t>NAVER LABS-KAIST Capstone Design Project</a:t>
            </a:r>
            <a:endParaRPr lang="ko-KR" altLang="en-US" dirty="0"/>
          </a:p>
        </p:txBody>
      </p:sp>
      <p:sp>
        <p:nvSpPr>
          <p:cNvPr id="5" name="Slide Number Placeholder 4"/>
          <p:cNvSpPr>
            <a:spLocks noGrp="1"/>
          </p:cNvSpPr>
          <p:nvPr>
            <p:ph type="sldNum" sz="quarter" idx="11"/>
          </p:nvPr>
        </p:nvSpPr>
        <p:spPr/>
        <p:txBody>
          <a:bodyPr/>
          <a:lstStyle/>
          <a:p>
            <a:fld id="{08DD7972-F798-4AFB-A3C5-4236F534B876}" type="slidenum">
              <a:rPr lang="ko-KR" altLang="en-US" smtClean="0"/>
              <a:pPr/>
              <a:t>126</a:t>
            </a:fld>
            <a:endParaRPr lang="ko-KR" altLang="en-US"/>
          </a:p>
        </p:txBody>
      </p:sp>
    </p:spTree>
    <p:extLst>
      <p:ext uri="{BB962C8B-B14F-4D97-AF65-F5344CB8AC3E}">
        <p14:creationId xmlns:p14="http://schemas.microsoft.com/office/powerpoint/2010/main" val="853266125"/>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a:p>
        </p:txBody>
      </p:sp>
      <p:sp>
        <p:nvSpPr>
          <p:cNvPr id="4" name="Header Placeholder 3"/>
          <p:cNvSpPr>
            <a:spLocks noGrp="1"/>
          </p:cNvSpPr>
          <p:nvPr>
            <p:ph type="hdr" sz="quarter" idx="10"/>
          </p:nvPr>
        </p:nvSpPr>
        <p:spPr/>
        <p:txBody>
          <a:bodyPr/>
          <a:lstStyle/>
          <a:p>
            <a:r>
              <a:rPr lang="en-US" altLang="ko-KR" smtClean="0"/>
              <a:t>NAVER LABS-KAIST Capstone Design Project</a:t>
            </a:r>
            <a:endParaRPr lang="ko-KR" altLang="en-US" dirty="0"/>
          </a:p>
        </p:txBody>
      </p:sp>
      <p:sp>
        <p:nvSpPr>
          <p:cNvPr id="5" name="Slide Number Placeholder 4"/>
          <p:cNvSpPr>
            <a:spLocks noGrp="1"/>
          </p:cNvSpPr>
          <p:nvPr>
            <p:ph type="sldNum" sz="quarter" idx="11"/>
          </p:nvPr>
        </p:nvSpPr>
        <p:spPr/>
        <p:txBody>
          <a:bodyPr/>
          <a:lstStyle/>
          <a:p>
            <a:fld id="{08DD7972-F798-4AFB-A3C5-4236F534B876}" type="slidenum">
              <a:rPr lang="ko-KR" altLang="en-US" smtClean="0"/>
              <a:pPr/>
              <a:t>127</a:t>
            </a:fld>
            <a:endParaRPr lang="ko-KR" altLang="en-US"/>
          </a:p>
        </p:txBody>
      </p:sp>
    </p:spTree>
    <p:extLst>
      <p:ext uri="{BB962C8B-B14F-4D97-AF65-F5344CB8AC3E}">
        <p14:creationId xmlns:p14="http://schemas.microsoft.com/office/powerpoint/2010/main" val="864594609"/>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a:p>
        </p:txBody>
      </p:sp>
      <p:sp>
        <p:nvSpPr>
          <p:cNvPr id="4" name="Header Placeholder 3"/>
          <p:cNvSpPr>
            <a:spLocks noGrp="1"/>
          </p:cNvSpPr>
          <p:nvPr>
            <p:ph type="hdr" sz="quarter" idx="10"/>
          </p:nvPr>
        </p:nvSpPr>
        <p:spPr/>
        <p:txBody>
          <a:bodyPr/>
          <a:lstStyle/>
          <a:p>
            <a:r>
              <a:rPr lang="en-US" altLang="ko-KR" smtClean="0"/>
              <a:t>NAVER LABS-KAIST Capstone Design Project</a:t>
            </a:r>
            <a:endParaRPr lang="ko-KR" altLang="en-US" dirty="0"/>
          </a:p>
        </p:txBody>
      </p:sp>
      <p:sp>
        <p:nvSpPr>
          <p:cNvPr id="5" name="Slide Number Placeholder 4"/>
          <p:cNvSpPr>
            <a:spLocks noGrp="1"/>
          </p:cNvSpPr>
          <p:nvPr>
            <p:ph type="sldNum" sz="quarter" idx="11"/>
          </p:nvPr>
        </p:nvSpPr>
        <p:spPr/>
        <p:txBody>
          <a:bodyPr/>
          <a:lstStyle/>
          <a:p>
            <a:fld id="{08DD7972-F798-4AFB-A3C5-4236F534B876}" type="slidenum">
              <a:rPr lang="ko-KR" altLang="en-US" smtClean="0"/>
              <a:pPr/>
              <a:t>128</a:t>
            </a:fld>
            <a:endParaRPr lang="ko-KR" altLang="en-US"/>
          </a:p>
        </p:txBody>
      </p:sp>
    </p:spTree>
    <p:extLst>
      <p:ext uri="{BB962C8B-B14F-4D97-AF65-F5344CB8AC3E}">
        <p14:creationId xmlns:p14="http://schemas.microsoft.com/office/powerpoint/2010/main" val="550043626"/>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a:p>
        </p:txBody>
      </p:sp>
      <p:sp>
        <p:nvSpPr>
          <p:cNvPr id="4" name="Header Placeholder 3"/>
          <p:cNvSpPr>
            <a:spLocks noGrp="1"/>
          </p:cNvSpPr>
          <p:nvPr>
            <p:ph type="hdr" sz="quarter" idx="10"/>
          </p:nvPr>
        </p:nvSpPr>
        <p:spPr/>
        <p:txBody>
          <a:bodyPr/>
          <a:lstStyle/>
          <a:p>
            <a:r>
              <a:rPr lang="en-US" altLang="ko-KR" smtClean="0"/>
              <a:t>NAVER LABS-KAIST Capstone Design Project</a:t>
            </a:r>
            <a:endParaRPr lang="ko-KR" altLang="en-US" dirty="0"/>
          </a:p>
        </p:txBody>
      </p:sp>
      <p:sp>
        <p:nvSpPr>
          <p:cNvPr id="5" name="Slide Number Placeholder 4"/>
          <p:cNvSpPr>
            <a:spLocks noGrp="1"/>
          </p:cNvSpPr>
          <p:nvPr>
            <p:ph type="sldNum" sz="quarter" idx="11"/>
          </p:nvPr>
        </p:nvSpPr>
        <p:spPr/>
        <p:txBody>
          <a:bodyPr/>
          <a:lstStyle/>
          <a:p>
            <a:fld id="{08DD7972-F798-4AFB-A3C5-4236F534B876}" type="slidenum">
              <a:rPr lang="ko-KR" altLang="en-US" smtClean="0"/>
              <a:pPr/>
              <a:t>129</a:t>
            </a:fld>
            <a:endParaRPr lang="ko-KR" altLang="en-US"/>
          </a:p>
        </p:txBody>
      </p:sp>
    </p:spTree>
    <p:extLst>
      <p:ext uri="{BB962C8B-B14F-4D97-AF65-F5344CB8AC3E}">
        <p14:creationId xmlns:p14="http://schemas.microsoft.com/office/powerpoint/2010/main" val="2255680090"/>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a:p>
        </p:txBody>
      </p:sp>
      <p:sp>
        <p:nvSpPr>
          <p:cNvPr id="4" name="Header Placeholder 3"/>
          <p:cNvSpPr>
            <a:spLocks noGrp="1"/>
          </p:cNvSpPr>
          <p:nvPr>
            <p:ph type="hdr" sz="quarter" idx="10"/>
          </p:nvPr>
        </p:nvSpPr>
        <p:spPr/>
        <p:txBody>
          <a:bodyPr/>
          <a:lstStyle/>
          <a:p>
            <a:r>
              <a:rPr lang="en-US" altLang="ko-KR" smtClean="0"/>
              <a:t>NAVER LABS-KAIST Capstone Design Project</a:t>
            </a:r>
            <a:endParaRPr lang="ko-KR" altLang="en-US" dirty="0"/>
          </a:p>
        </p:txBody>
      </p:sp>
      <p:sp>
        <p:nvSpPr>
          <p:cNvPr id="5" name="Slide Number Placeholder 4"/>
          <p:cNvSpPr>
            <a:spLocks noGrp="1"/>
          </p:cNvSpPr>
          <p:nvPr>
            <p:ph type="sldNum" sz="quarter" idx="11"/>
          </p:nvPr>
        </p:nvSpPr>
        <p:spPr/>
        <p:txBody>
          <a:bodyPr/>
          <a:lstStyle/>
          <a:p>
            <a:fld id="{08DD7972-F798-4AFB-A3C5-4236F534B876}" type="slidenum">
              <a:rPr lang="ko-KR" altLang="en-US" smtClean="0"/>
              <a:pPr/>
              <a:t>130</a:t>
            </a:fld>
            <a:endParaRPr lang="ko-KR" altLang="en-US"/>
          </a:p>
        </p:txBody>
      </p:sp>
    </p:spTree>
    <p:extLst>
      <p:ext uri="{BB962C8B-B14F-4D97-AF65-F5344CB8AC3E}">
        <p14:creationId xmlns:p14="http://schemas.microsoft.com/office/powerpoint/2010/main" val="1992981659"/>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a:p>
        </p:txBody>
      </p:sp>
      <p:sp>
        <p:nvSpPr>
          <p:cNvPr id="4" name="Header Placeholder 3"/>
          <p:cNvSpPr>
            <a:spLocks noGrp="1"/>
          </p:cNvSpPr>
          <p:nvPr>
            <p:ph type="hdr" sz="quarter" idx="10"/>
          </p:nvPr>
        </p:nvSpPr>
        <p:spPr/>
        <p:txBody>
          <a:bodyPr/>
          <a:lstStyle/>
          <a:p>
            <a:r>
              <a:rPr lang="en-US" altLang="ko-KR" smtClean="0"/>
              <a:t>NAVER LABS-KAIST Capstone Design Project</a:t>
            </a:r>
            <a:endParaRPr lang="ko-KR" altLang="en-US" dirty="0"/>
          </a:p>
        </p:txBody>
      </p:sp>
      <p:sp>
        <p:nvSpPr>
          <p:cNvPr id="5" name="Slide Number Placeholder 4"/>
          <p:cNvSpPr>
            <a:spLocks noGrp="1"/>
          </p:cNvSpPr>
          <p:nvPr>
            <p:ph type="sldNum" sz="quarter" idx="11"/>
          </p:nvPr>
        </p:nvSpPr>
        <p:spPr/>
        <p:txBody>
          <a:bodyPr/>
          <a:lstStyle/>
          <a:p>
            <a:fld id="{08DD7972-F798-4AFB-A3C5-4236F534B876}" type="slidenum">
              <a:rPr lang="ko-KR" altLang="en-US" smtClean="0"/>
              <a:pPr/>
              <a:t>131</a:t>
            </a:fld>
            <a:endParaRPr lang="ko-KR" altLang="en-US"/>
          </a:p>
        </p:txBody>
      </p:sp>
    </p:spTree>
    <p:extLst>
      <p:ext uri="{BB962C8B-B14F-4D97-AF65-F5344CB8AC3E}">
        <p14:creationId xmlns:p14="http://schemas.microsoft.com/office/powerpoint/2010/main" val="57495143"/>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a:p>
        </p:txBody>
      </p:sp>
      <p:sp>
        <p:nvSpPr>
          <p:cNvPr id="4" name="Header Placeholder 3"/>
          <p:cNvSpPr>
            <a:spLocks noGrp="1"/>
          </p:cNvSpPr>
          <p:nvPr>
            <p:ph type="hdr" sz="quarter" idx="10"/>
          </p:nvPr>
        </p:nvSpPr>
        <p:spPr/>
        <p:txBody>
          <a:bodyPr/>
          <a:lstStyle/>
          <a:p>
            <a:r>
              <a:rPr lang="en-US" altLang="ko-KR" smtClean="0"/>
              <a:t>NAVER LABS-KAIST Capstone Design Project</a:t>
            </a:r>
            <a:endParaRPr lang="ko-KR" altLang="en-US" dirty="0"/>
          </a:p>
        </p:txBody>
      </p:sp>
      <p:sp>
        <p:nvSpPr>
          <p:cNvPr id="5" name="Slide Number Placeholder 4"/>
          <p:cNvSpPr>
            <a:spLocks noGrp="1"/>
          </p:cNvSpPr>
          <p:nvPr>
            <p:ph type="sldNum" sz="quarter" idx="11"/>
          </p:nvPr>
        </p:nvSpPr>
        <p:spPr/>
        <p:txBody>
          <a:bodyPr/>
          <a:lstStyle/>
          <a:p>
            <a:fld id="{08DD7972-F798-4AFB-A3C5-4236F534B876}" type="slidenum">
              <a:rPr lang="ko-KR" altLang="en-US" smtClean="0"/>
              <a:pPr/>
              <a:t>132</a:t>
            </a:fld>
            <a:endParaRPr lang="ko-KR" altLang="en-US"/>
          </a:p>
        </p:txBody>
      </p:sp>
    </p:spTree>
    <p:extLst>
      <p:ext uri="{BB962C8B-B14F-4D97-AF65-F5344CB8AC3E}">
        <p14:creationId xmlns:p14="http://schemas.microsoft.com/office/powerpoint/2010/main" val="3515299996"/>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a:p>
        </p:txBody>
      </p:sp>
      <p:sp>
        <p:nvSpPr>
          <p:cNvPr id="4" name="Header Placeholder 3"/>
          <p:cNvSpPr>
            <a:spLocks noGrp="1"/>
          </p:cNvSpPr>
          <p:nvPr>
            <p:ph type="hdr" sz="quarter" idx="10"/>
          </p:nvPr>
        </p:nvSpPr>
        <p:spPr/>
        <p:txBody>
          <a:bodyPr/>
          <a:lstStyle/>
          <a:p>
            <a:r>
              <a:rPr lang="en-US" altLang="ko-KR" smtClean="0"/>
              <a:t>NAVER LABS-KAIST Capstone Design Project</a:t>
            </a:r>
            <a:endParaRPr lang="ko-KR" altLang="en-US" dirty="0"/>
          </a:p>
        </p:txBody>
      </p:sp>
      <p:sp>
        <p:nvSpPr>
          <p:cNvPr id="5" name="Slide Number Placeholder 4"/>
          <p:cNvSpPr>
            <a:spLocks noGrp="1"/>
          </p:cNvSpPr>
          <p:nvPr>
            <p:ph type="sldNum" sz="quarter" idx="11"/>
          </p:nvPr>
        </p:nvSpPr>
        <p:spPr/>
        <p:txBody>
          <a:bodyPr/>
          <a:lstStyle/>
          <a:p>
            <a:fld id="{08DD7972-F798-4AFB-A3C5-4236F534B876}" type="slidenum">
              <a:rPr lang="ko-KR" altLang="en-US" smtClean="0"/>
              <a:pPr/>
              <a:t>133</a:t>
            </a:fld>
            <a:endParaRPr lang="ko-KR" altLang="en-US"/>
          </a:p>
        </p:txBody>
      </p:sp>
    </p:spTree>
    <p:extLst>
      <p:ext uri="{BB962C8B-B14F-4D97-AF65-F5344CB8AC3E}">
        <p14:creationId xmlns:p14="http://schemas.microsoft.com/office/powerpoint/2010/main" val="8511391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ctr">
            <a:normAutofit/>
          </a:bodyPr>
          <a:lstStyle>
            <a:lvl1pPr algn="ctr">
              <a:defRPr sz="4000">
                <a:latin typeface="나눔명조" panose="02020603020101020101" pitchFamily="18" charset="-127"/>
                <a:ea typeface="나눔명조" panose="02020603020101020101" pitchFamily="18" charset="-127"/>
              </a:defRPr>
            </a:lvl1pPr>
          </a:lstStyle>
          <a:p>
            <a:r>
              <a:rPr lang="en-US" altLang="ko-KR" dirty="0" smtClean="0"/>
              <a:t>Click to edit Master title style</a:t>
            </a:r>
            <a:endParaRPr lang="en-US" dirty="0"/>
          </a:p>
        </p:txBody>
      </p:sp>
      <p:sp>
        <p:nvSpPr>
          <p:cNvPr id="3" name="Subtitle 2"/>
          <p:cNvSpPr>
            <a:spLocks noGrp="1"/>
          </p:cNvSpPr>
          <p:nvPr>
            <p:ph type="subTitle" idx="1"/>
          </p:nvPr>
        </p:nvSpPr>
        <p:spPr>
          <a:xfrm>
            <a:off x="1143000" y="4105276"/>
            <a:ext cx="6858000" cy="1655762"/>
          </a:xfrm>
        </p:spPr>
        <p:txBody>
          <a:bodyPr anchor="ctr"/>
          <a:lstStyle>
            <a:lvl1pPr marL="0" indent="0" algn="ctr">
              <a:buNone/>
              <a:defRPr sz="2400">
                <a:latin typeface="나눔명조" panose="02020603020101020101" pitchFamily="18" charset="-127"/>
                <a:ea typeface="나눔명조" panose="02020603020101020101" pitchFamily="18" charset="-12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ko-KR" dirty="0" smtClean="0"/>
              <a:t>Click to edit Master subtitle style</a:t>
            </a:r>
            <a:endParaRPr lang="en-US" dirty="0"/>
          </a:p>
        </p:txBody>
      </p:sp>
    </p:spTree>
    <p:extLst>
      <p:ext uri="{BB962C8B-B14F-4D97-AF65-F5344CB8AC3E}">
        <p14:creationId xmlns:p14="http://schemas.microsoft.com/office/powerpoint/2010/main" val="3532470023"/>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나눔명조" panose="02020603020101020101" pitchFamily="18" charset="-127"/>
                <a:ea typeface="나눔명조" panose="02020603020101020101" pitchFamily="18" charset="-127"/>
              </a:defRPr>
            </a:lvl1pPr>
          </a:lstStyle>
          <a:p>
            <a:r>
              <a:rPr lang="en-US" altLang="ko-KR" dirty="0" smtClean="0"/>
              <a:t>Click to edit Master title style</a:t>
            </a:r>
            <a:endParaRPr lang="en-US" dirty="0"/>
          </a:p>
        </p:txBody>
      </p:sp>
      <p:sp>
        <p:nvSpPr>
          <p:cNvPr id="3" name="Content Placeholder 2"/>
          <p:cNvSpPr>
            <a:spLocks noGrp="1"/>
          </p:cNvSpPr>
          <p:nvPr>
            <p:ph idx="1"/>
          </p:nvPr>
        </p:nvSpPr>
        <p:spPr/>
        <p:txBody>
          <a:bodyPr/>
          <a:lstStyle>
            <a:lvl1pPr>
              <a:defRPr>
                <a:latin typeface="나눔명조" panose="02020603020101020101" pitchFamily="18" charset="-127"/>
                <a:ea typeface="나눔명조" panose="02020603020101020101" pitchFamily="18" charset="-127"/>
              </a:defRPr>
            </a:lvl1pPr>
            <a:lvl2pPr>
              <a:defRPr>
                <a:latin typeface="나눔명조" panose="02020603020101020101" pitchFamily="18" charset="-127"/>
                <a:ea typeface="나눔명조" panose="02020603020101020101" pitchFamily="18" charset="-127"/>
              </a:defRPr>
            </a:lvl2pPr>
            <a:lvl3pPr>
              <a:defRPr>
                <a:latin typeface="나눔명조" panose="02020603020101020101" pitchFamily="18" charset="-127"/>
                <a:ea typeface="나눔명조" panose="02020603020101020101" pitchFamily="18" charset="-127"/>
              </a:defRPr>
            </a:lvl3pPr>
            <a:lvl4pPr>
              <a:defRPr>
                <a:latin typeface="나눔명조" panose="02020603020101020101" pitchFamily="18" charset="-127"/>
                <a:ea typeface="나눔명조" panose="02020603020101020101" pitchFamily="18" charset="-127"/>
              </a:defRPr>
            </a:lvl4pPr>
            <a:lvl5pPr>
              <a:defRPr>
                <a:latin typeface="나눔명조" panose="02020603020101020101" pitchFamily="18" charset="-127"/>
                <a:ea typeface="나눔명조" panose="02020603020101020101" pitchFamily="18" charset="-127"/>
              </a:defRPr>
            </a:lvl5pPr>
          </a:lstStyle>
          <a:p>
            <a:pPr lvl="0"/>
            <a:r>
              <a:rPr lang="en-US" altLang="ko-KR" dirty="0" smtClean="0"/>
              <a:t>Edit Master text styles</a:t>
            </a:r>
          </a:p>
          <a:p>
            <a:pPr lvl="1"/>
            <a:r>
              <a:rPr lang="en-US" altLang="ko-KR" dirty="0" smtClean="0"/>
              <a:t>Second level</a:t>
            </a:r>
          </a:p>
          <a:p>
            <a:pPr lvl="2"/>
            <a:r>
              <a:rPr lang="en-US" altLang="ko-KR" dirty="0" smtClean="0"/>
              <a:t>Third level</a:t>
            </a:r>
          </a:p>
          <a:p>
            <a:pPr lvl="3"/>
            <a:r>
              <a:rPr lang="en-US" altLang="ko-KR" dirty="0" smtClean="0"/>
              <a:t>Fourth level</a:t>
            </a:r>
          </a:p>
          <a:p>
            <a:pPr lvl="4"/>
            <a:r>
              <a:rPr lang="en-US" altLang="ko-KR" dirty="0" smtClean="0"/>
              <a:t>Fifth level</a:t>
            </a:r>
            <a:endParaRPr lang="en-US" dirty="0"/>
          </a:p>
        </p:txBody>
      </p:sp>
      <p:sp>
        <p:nvSpPr>
          <p:cNvPr id="4" name="Date Placeholder 3"/>
          <p:cNvSpPr>
            <a:spLocks noGrp="1"/>
          </p:cNvSpPr>
          <p:nvPr>
            <p:ph type="dt" sz="half" idx="10"/>
          </p:nvPr>
        </p:nvSpPr>
        <p:spPr>
          <a:xfrm>
            <a:off x="628650" y="6356351"/>
            <a:ext cx="2057400" cy="365125"/>
          </a:xfrm>
          <a:prstGeom prst="rect">
            <a:avLst/>
          </a:prstGeom>
        </p:spPr>
        <p:txBody>
          <a:bodyPr/>
          <a:lstStyle/>
          <a:p>
            <a:fld id="{0F850379-4613-47A5-BD64-9F2326FDD277}" type="datetime1">
              <a:rPr lang="ko-KR" altLang="en-US" smtClean="0">
                <a:solidFill>
                  <a:prstClr val="black">
                    <a:tint val="75000"/>
                  </a:prstClr>
                </a:solidFill>
              </a:rPr>
              <a:t>2018-11-11</a:t>
            </a:fld>
            <a:endParaRPr lang="ko-KR" altLang="en-US">
              <a:solidFill>
                <a:prstClr val="black">
                  <a:tint val="75000"/>
                </a:prstClr>
              </a:solidFill>
            </a:endParaRPr>
          </a:p>
        </p:txBody>
      </p:sp>
      <p:sp>
        <p:nvSpPr>
          <p:cNvPr id="5" name="Footer Placeholder 4"/>
          <p:cNvSpPr>
            <a:spLocks noGrp="1"/>
          </p:cNvSpPr>
          <p:nvPr>
            <p:ph type="ftr" sz="quarter" idx="11"/>
          </p:nvPr>
        </p:nvSpPr>
        <p:spPr>
          <a:xfrm>
            <a:off x="3028950" y="6356351"/>
            <a:ext cx="3086100" cy="365125"/>
          </a:xfrm>
          <a:prstGeom prst="rect">
            <a:avLst/>
          </a:prstGeom>
        </p:spPr>
        <p:txBody>
          <a:bodyPr/>
          <a:lstStyle/>
          <a:p>
            <a:endParaRPr lang="ko-KR"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E7B612BC-FA30-47E7-8F83-60B8876EFC04}" type="slidenum">
              <a:rPr lang="ko-KR" altLang="en-US" smtClean="0">
                <a:solidFill>
                  <a:prstClr val="black">
                    <a:tint val="75000"/>
                  </a:prstClr>
                </a:solidFill>
              </a:rPr>
              <a:pPr/>
              <a:t>‹#›</a:t>
            </a:fld>
            <a:endParaRPr lang="ko-KR" altLang="en-US">
              <a:solidFill>
                <a:prstClr val="black">
                  <a:tint val="75000"/>
                </a:prstClr>
              </a:solidFill>
            </a:endParaRPr>
          </a:p>
        </p:txBody>
      </p:sp>
    </p:spTree>
    <p:extLst>
      <p:ext uri="{BB962C8B-B14F-4D97-AF65-F5344CB8AC3E}">
        <p14:creationId xmlns:p14="http://schemas.microsoft.com/office/powerpoint/2010/main" val="3940721715"/>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017011"/>
            <a:ext cx="7886700" cy="2852737"/>
          </a:xfrm>
        </p:spPr>
        <p:txBody>
          <a:bodyPr anchor="b">
            <a:normAutofit/>
          </a:bodyPr>
          <a:lstStyle>
            <a:lvl1pPr>
              <a:defRPr sz="4800">
                <a:latin typeface="나눔명조" panose="02020603020101020101" pitchFamily="18" charset="-127"/>
                <a:ea typeface="나눔명조" panose="02020603020101020101" pitchFamily="18" charset="-127"/>
              </a:defRPr>
            </a:lvl1pPr>
          </a:lstStyle>
          <a:p>
            <a:r>
              <a:rPr lang="en-US" altLang="ko-KR" dirty="0" smtClean="0"/>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latin typeface="나눔명조" panose="02020603020101020101" pitchFamily="18" charset="-127"/>
                <a:ea typeface="나눔명조" panose="02020603020101020101" pitchFamily="18" charset="-127"/>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ltLang="ko-KR" dirty="0" smtClean="0"/>
              <a:t>Edit Master text styles</a:t>
            </a:r>
          </a:p>
        </p:txBody>
      </p:sp>
      <p:sp>
        <p:nvSpPr>
          <p:cNvPr id="4" name="Date Placeholder 3"/>
          <p:cNvSpPr>
            <a:spLocks noGrp="1"/>
          </p:cNvSpPr>
          <p:nvPr>
            <p:ph type="dt" sz="half" idx="10"/>
          </p:nvPr>
        </p:nvSpPr>
        <p:spPr>
          <a:xfrm>
            <a:off x="623888" y="6594764"/>
            <a:ext cx="2057400" cy="263236"/>
          </a:xfrm>
          <a:prstGeom prst="rect">
            <a:avLst/>
          </a:prstGeom>
        </p:spPr>
        <p:txBody>
          <a:bodyPr/>
          <a:lstStyle>
            <a:lvl1pPr>
              <a:defRPr>
                <a:latin typeface="나눔명조" panose="02020603020101020101" pitchFamily="18" charset="-127"/>
                <a:ea typeface="나눔명조" panose="02020603020101020101" pitchFamily="18" charset="-127"/>
              </a:defRPr>
            </a:lvl1pPr>
          </a:lstStyle>
          <a:p>
            <a:fld id="{624EAF3B-D4FA-450F-8A95-0B85258E80A5}" type="datetime1">
              <a:rPr lang="ko-KR" altLang="en-US" smtClean="0">
                <a:solidFill>
                  <a:prstClr val="black">
                    <a:tint val="75000"/>
                  </a:prstClr>
                </a:solidFill>
              </a:rPr>
              <a:pPr/>
              <a:t>2018-11-11</a:t>
            </a:fld>
            <a:endParaRPr lang="ko-KR" altLang="en-US" dirty="0">
              <a:solidFill>
                <a:prstClr val="black">
                  <a:tint val="75000"/>
                </a:prstClr>
              </a:solidFill>
            </a:endParaRPr>
          </a:p>
        </p:txBody>
      </p:sp>
      <p:sp>
        <p:nvSpPr>
          <p:cNvPr id="5" name="Footer Placeholder 4"/>
          <p:cNvSpPr>
            <a:spLocks noGrp="1"/>
          </p:cNvSpPr>
          <p:nvPr>
            <p:ph type="ftr" sz="quarter" idx="11"/>
          </p:nvPr>
        </p:nvSpPr>
        <p:spPr>
          <a:xfrm>
            <a:off x="3024188" y="6594764"/>
            <a:ext cx="3086100" cy="263236"/>
          </a:xfrm>
          <a:prstGeom prst="rect">
            <a:avLst/>
          </a:prstGeom>
        </p:spPr>
        <p:txBody>
          <a:bodyPr/>
          <a:lstStyle>
            <a:lvl1pPr>
              <a:defRPr>
                <a:latin typeface="나눔명조" panose="02020603020101020101" pitchFamily="18" charset="-127"/>
                <a:ea typeface="나눔명조" panose="02020603020101020101" pitchFamily="18" charset="-127"/>
              </a:defRPr>
            </a:lvl1pPr>
          </a:lstStyle>
          <a:p>
            <a:endParaRPr lang="ko-KR" alt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E7B612BC-FA30-47E7-8F83-60B8876EFC04}" type="slidenum">
              <a:rPr lang="ko-KR" altLang="en-US" smtClean="0">
                <a:solidFill>
                  <a:prstClr val="black">
                    <a:tint val="75000"/>
                  </a:prstClr>
                </a:solidFill>
              </a:rPr>
              <a:pPr/>
              <a:t>‹#›</a:t>
            </a:fld>
            <a:endParaRPr lang="ko-KR" altLang="en-US">
              <a:solidFill>
                <a:prstClr val="black">
                  <a:tint val="75000"/>
                </a:prstClr>
              </a:solidFill>
            </a:endParaRPr>
          </a:p>
        </p:txBody>
      </p:sp>
    </p:spTree>
    <p:extLst>
      <p:ext uri="{BB962C8B-B14F-4D97-AF65-F5344CB8AC3E}">
        <p14:creationId xmlns:p14="http://schemas.microsoft.com/office/powerpoint/2010/main" val="1537699849"/>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나눔명조" panose="02020603020101020101" pitchFamily="18" charset="-127"/>
                <a:ea typeface="나눔명조" panose="02020603020101020101" pitchFamily="18" charset="-127"/>
              </a:defRPr>
            </a:lvl1pPr>
          </a:lstStyle>
          <a:p>
            <a:r>
              <a:rPr lang="en-US" altLang="ko-KR" smtClean="0"/>
              <a:t>Click to edit Master title style</a:t>
            </a:r>
            <a:endParaRPr lang="en-US" dirty="0"/>
          </a:p>
        </p:txBody>
      </p:sp>
      <p:sp>
        <p:nvSpPr>
          <p:cNvPr id="3" name="Content Placeholder 2"/>
          <p:cNvSpPr>
            <a:spLocks noGrp="1"/>
          </p:cNvSpPr>
          <p:nvPr>
            <p:ph sz="half" idx="1"/>
          </p:nvPr>
        </p:nvSpPr>
        <p:spPr>
          <a:xfrm>
            <a:off x="267855" y="1006764"/>
            <a:ext cx="4246995" cy="5170199"/>
          </a:xfrm>
        </p:spPr>
        <p:txBody>
          <a:bodyPr/>
          <a:lstStyle>
            <a:lvl1pPr>
              <a:defRPr>
                <a:latin typeface="나눔명조" panose="02020603020101020101" pitchFamily="18" charset="-127"/>
                <a:ea typeface="나눔명조" panose="02020603020101020101" pitchFamily="18" charset="-127"/>
              </a:defRPr>
            </a:lvl1pPr>
            <a:lvl2pPr>
              <a:defRPr>
                <a:latin typeface="나눔명조" panose="02020603020101020101" pitchFamily="18" charset="-127"/>
                <a:ea typeface="나눔명조" panose="02020603020101020101" pitchFamily="18" charset="-127"/>
              </a:defRPr>
            </a:lvl2pPr>
            <a:lvl3pPr>
              <a:defRPr>
                <a:latin typeface="나눔명조" panose="02020603020101020101" pitchFamily="18" charset="-127"/>
                <a:ea typeface="나눔명조" panose="02020603020101020101" pitchFamily="18" charset="-127"/>
              </a:defRPr>
            </a:lvl3pPr>
            <a:lvl4pPr>
              <a:defRPr>
                <a:latin typeface="나눔명조" panose="02020603020101020101" pitchFamily="18" charset="-127"/>
                <a:ea typeface="나눔명조" panose="02020603020101020101" pitchFamily="18" charset="-127"/>
              </a:defRPr>
            </a:lvl4pPr>
            <a:lvl5pPr>
              <a:defRPr>
                <a:latin typeface="나눔명조" panose="02020603020101020101" pitchFamily="18" charset="-127"/>
                <a:ea typeface="나눔명조" panose="02020603020101020101" pitchFamily="18" charset="-127"/>
              </a:defRPr>
            </a:lvl5pPr>
          </a:lstStyle>
          <a:p>
            <a:pPr lvl="0"/>
            <a:r>
              <a:rPr lang="en-US" altLang="ko-KR" smtClean="0"/>
              <a:t>Edit Master text styles</a:t>
            </a:r>
          </a:p>
          <a:p>
            <a:pPr lvl="1"/>
            <a:r>
              <a:rPr lang="en-US" altLang="ko-KR" smtClean="0"/>
              <a:t>Second level</a:t>
            </a:r>
          </a:p>
          <a:p>
            <a:pPr lvl="2"/>
            <a:r>
              <a:rPr lang="en-US" altLang="ko-KR" smtClean="0"/>
              <a:t>Third level</a:t>
            </a:r>
          </a:p>
          <a:p>
            <a:pPr lvl="3"/>
            <a:r>
              <a:rPr lang="en-US" altLang="ko-KR" smtClean="0"/>
              <a:t>Fourth level</a:t>
            </a:r>
          </a:p>
          <a:p>
            <a:pPr lvl="4"/>
            <a:r>
              <a:rPr lang="en-US" altLang="ko-KR" smtClean="0"/>
              <a:t>Fifth level</a:t>
            </a:r>
            <a:endParaRPr lang="en-US" dirty="0"/>
          </a:p>
        </p:txBody>
      </p:sp>
      <p:sp>
        <p:nvSpPr>
          <p:cNvPr id="4" name="Content Placeholder 3"/>
          <p:cNvSpPr>
            <a:spLocks noGrp="1"/>
          </p:cNvSpPr>
          <p:nvPr>
            <p:ph sz="half" idx="2"/>
          </p:nvPr>
        </p:nvSpPr>
        <p:spPr>
          <a:xfrm>
            <a:off x="4665518" y="1006764"/>
            <a:ext cx="4246995" cy="5170199"/>
          </a:xfrm>
        </p:spPr>
        <p:txBody>
          <a:bodyPr/>
          <a:lstStyle>
            <a:lvl1pPr>
              <a:defRPr>
                <a:latin typeface="나눔명조" panose="02020603020101020101" pitchFamily="18" charset="-127"/>
                <a:ea typeface="나눔명조" panose="02020603020101020101" pitchFamily="18" charset="-127"/>
              </a:defRPr>
            </a:lvl1pPr>
            <a:lvl2pPr>
              <a:defRPr>
                <a:latin typeface="나눔명조" panose="02020603020101020101" pitchFamily="18" charset="-127"/>
                <a:ea typeface="나눔명조" panose="02020603020101020101" pitchFamily="18" charset="-127"/>
              </a:defRPr>
            </a:lvl2pPr>
            <a:lvl3pPr>
              <a:defRPr>
                <a:latin typeface="나눔명조" panose="02020603020101020101" pitchFamily="18" charset="-127"/>
                <a:ea typeface="나눔명조" panose="02020603020101020101" pitchFamily="18" charset="-127"/>
              </a:defRPr>
            </a:lvl3pPr>
            <a:lvl4pPr>
              <a:defRPr>
                <a:latin typeface="나눔명조" panose="02020603020101020101" pitchFamily="18" charset="-127"/>
                <a:ea typeface="나눔명조" panose="02020603020101020101" pitchFamily="18" charset="-127"/>
              </a:defRPr>
            </a:lvl4pPr>
            <a:lvl5pPr>
              <a:defRPr>
                <a:latin typeface="나눔명조" panose="02020603020101020101" pitchFamily="18" charset="-127"/>
                <a:ea typeface="나눔명조" panose="02020603020101020101" pitchFamily="18" charset="-127"/>
              </a:defRPr>
            </a:lvl5pPr>
          </a:lstStyle>
          <a:p>
            <a:pPr lvl="0"/>
            <a:r>
              <a:rPr lang="en-US" altLang="ko-KR" smtClean="0"/>
              <a:t>Edit Master text styles</a:t>
            </a:r>
          </a:p>
          <a:p>
            <a:pPr lvl="1"/>
            <a:r>
              <a:rPr lang="en-US" altLang="ko-KR" smtClean="0"/>
              <a:t>Second level</a:t>
            </a:r>
          </a:p>
          <a:p>
            <a:pPr lvl="2"/>
            <a:r>
              <a:rPr lang="en-US" altLang="ko-KR" smtClean="0"/>
              <a:t>Third level</a:t>
            </a:r>
          </a:p>
          <a:p>
            <a:pPr lvl="3"/>
            <a:r>
              <a:rPr lang="en-US" altLang="ko-KR" smtClean="0"/>
              <a:t>Fourth level</a:t>
            </a:r>
          </a:p>
          <a:p>
            <a:pPr lvl="4"/>
            <a:r>
              <a:rPr lang="en-US" altLang="ko-KR" smtClean="0"/>
              <a:t>Fifth level</a:t>
            </a:r>
            <a:endParaRPr lang="en-US" dirty="0"/>
          </a:p>
        </p:txBody>
      </p:sp>
      <p:sp>
        <p:nvSpPr>
          <p:cNvPr id="5" name="Date Placeholder 4"/>
          <p:cNvSpPr>
            <a:spLocks noGrp="1"/>
          </p:cNvSpPr>
          <p:nvPr>
            <p:ph type="dt" sz="half" idx="10"/>
          </p:nvPr>
        </p:nvSpPr>
        <p:spPr>
          <a:xfrm>
            <a:off x="628650" y="6594474"/>
            <a:ext cx="2057400" cy="263526"/>
          </a:xfrm>
          <a:prstGeom prst="rect">
            <a:avLst/>
          </a:prstGeom>
        </p:spPr>
        <p:txBody>
          <a:bodyPr/>
          <a:lstStyle>
            <a:lvl1pPr>
              <a:defRPr>
                <a:latin typeface="나눔명조" panose="02020603020101020101" pitchFamily="18" charset="-127"/>
                <a:ea typeface="나눔명조" panose="02020603020101020101" pitchFamily="18" charset="-127"/>
              </a:defRPr>
            </a:lvl1pPr>
          </a:lstStyle>
          <a:p>
            <a:fld id="{08EE9DE4-62DE-4C62-A8F1-ED04C639AA34}" type="datetime1">
              <a:rPr lang="ko-KR" altLang="en-US" smtClean="0">
                <a:solidFill>
                  <a:prstClr val="black">
                    <a:tint val="75000"/>
                  </a:prstClr>
                </a:solidFill>
              </a:rPr>
              <a:pPr/>
              <a:t>2018-11-11</a:t>
            </a:fld>
            <a:endParaRPr lang="ko-KR" altLang="en-US">
              <a:solidFill>
                <a:prstClr val="black">
                  <a:tint val="75000"/>
                </a:prstClr>
              </a:solidFill>
            </a:endParaRPr>
          </a:p>
        </p:txBody>
      </p:sp>
      <p:sp>
        <p:nvSpPr>
          <p:cNvPr id="6" name="Footer Placeholder 5"/>
          <p:cNvSpPr>
            <a:spLocks noGrp="1"/>
          </p:cNvSpPr>
          <p:nvPr>
            <p:ph type="ftr" sz="quarter" idx="11"/>
          </p:nvPr>
        </p:nvSpPr>
        <p:spPr>
          <a:xfrm>
            <a:off x="3028950" y="6594474"/>
            <a:ext cx="3086100" cy="263526"/>
          </a:xfrm>
          <a:prstGeom prst="rect">
            <a:avLst/>
          </a:prstGeom>
        </p:spPr>
        <p:txBody>
          <a:bodyPr/>
          <a:lstStyle>
            <a:lvl1pPr>
              <a:defRPr>
                <a:latin typeface="나눔명조" panose="02020603020101020101" pitchFamily="18" charset="-127"/>
                <a:ea typeface="나눔명조" panose="02020603020101020101" pitchFamily="18" charset="-127"/>
              </a:defRPr>
            </a:lvl1pPr>
          </a:lstStyle>
          <a:p>
            <a:endParaRPr lang="ko-KR" alt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E7B612BC-FA30-47E7-8F83-60B8876EFC04}" type="slidenum">
              <a:rPr lang="ko-KR" altLang="en-US" smtClean="0">
                <a:solidFill>
                  <a:prstClr val="black">
                    <a:tint val="75000"/>
                  </a:prstClr>
                </a:solidFill>
              </a:rPr>
              <a:pPr/>
              <a:t>‹#›</a:t>
            </a:fld>
            <a:endParaRPr lang="ko-KR" altLang="en-US">
              <a:solidFill>
                <a:prstClr val="black">
                  <a:tint val="75000"/>
                </a:prstClr>
              </a:solidFill>
            </a:endParaRPr>
          </a:p>
        </p:txBody>
      </p:sp>
    </p:spTree>
    <p:extLst>
      <p:ext uri="{BB962C8B-B14F-4D97-AF65-F5344CB8AC3E}">
        <p14:creationId xmlns:p14="http://schemas.microsoft.com/office/powerpoint/2010/main" val="2713175648"/>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나눔명조" panose="02020603020101020101" pitchFamily="18" charset="-127"/>
                <a:ea typeface="나눔명조" panose="02020603020101020101" pitchFamily="18" charset="-127"/>
              </a:defRPr>
            </a:lvl1pPr>
          </a:lstStyle>
          <a:p>
            <a:r>
              <a:rPr lang="en-US" altLang="ko-KR" dirty="0" smtClean="0"/>
              <a:t>Click to edit Master title style</a:t>
            </a:r>
            <a:endParaRPr lang="en-US" dirty="0"/>
          </a:p>
        </p:txBody>
      </p:sp>
      <p:sp>
        <p:nvSpPr>
          <p:cNvPr id="5" name="Slide Number Placeholder 4"/>
          <p:cNvSpPr>
            <a:spLocks noGrp="1"/>
          </p:cNvSpPr>
          <p:nvPr>
            <p:ph type="sldNum" sz="quarter" idx="12"/>
          </p:nvPr>
        </p:nvSpPr>
        <p:spPr/>
        <p:txBody>
          <a:bodyPr/>
          <a:lstStyle/>
          <a:p>
            <a:fld id="{E7B612BC-FA30-47E7-8F83-60B8876EFC04}" type="slidenum">
              <a:rPr lang="ko-KR" altLang="en-US" smtClean="0">
                <a:solidFill>
                  <a:prstClr val="black">
                    <a:tint val="75000"/>
                  </a:prstClr>
                </a:solidFill>
              </a:rPr>
              <a:pPr/>
              <a:t>‹#›</a:t>
            </a:fld>
            <a:endParaRPr lang="ko-KR" altLang="en-US">
              <a:solidFill>
                <a:prstClr val="black">
                  <a:tint val="75000"/>
                </a:prstClr>
              </a:solidFill>
            </a:endParaRPr>
          </a:p>
        </p:txBody>
      </p:sp>
    </p:spTree>
    <p:extLst>
      <p:ext uri="{BB962C8B-B14F-4D97-AF65-F5344CB8AC3E}">
        <p14:creationId xmlns:p14="http://schemas.microsoft.com/office/powerpoint/2010/main" val="3584020003"/>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E7B612BC-FA30-47E7-8F83-60B8876EFC04}" type="slidenum">
              <a:rPr lang="ko-KR" altLang="en-US" smtClean="0">
                <a:solidFill>
                  <a:prstClr val="black">
                    <a:tint val="75000"/>
                  </a:prstClr>
                </a:solidFill>
              </a:rPr>
              <a:pPr/>
              <a:t>‹#›</a:t>
            </a:fld>
            <a:endParaRPr lang="ko-KR" altLang="en-US">
              <a:solidFill>
                <a:prstClr val="black">
                  <a:tint val="75000"/>
                </a:prstClr>
              </a:solidFill>
            </a:endParaRPr>
          </a:p>
        </p:txBody>
      </p:sp>
    </p:spTree>
    <p:extLst>
      <p:ext uri="{BB962C8B-B14F-4D97-AF65-F5344CB8AC3E}">
        <p14:creationId xmlns:p14="http://schemas.microsoft.com/office/powerpoint/2010/main" val="271134133"/>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atin typeface="나눔명조" panose="02020603020101020101" pitchFamily="18" charset="-127"/>
                <a:ea typeface="나눔명조" panose="02020603020101020101" pitchFamily="18" charset="-127"/>
              </a:defRPr>
            </a:lvl1pPr>
          </a:lstStyle>
          <a:p>
            <a:r>
              <a:rPr lang="en-US" altLang="ko-KR" smtClean="0"/>
              <a:t>Click to edit Master title style</a:t>
            </a:r>
            <a:endParaRPr lang="en-US" dirty="0"/>
          </a:p>
        </p:txBody>
      </p:sp>
      <p:sp>
        <p:nvSpPr>
          <p:cNvPr id="3" name="Content Placeholder 2"/>
          <p:cNvSpPr>
            <a:spLocks noGrp="1"/>
          </p:cNvSpPr>
          <p:nvPr>
            <p:ph idx="1"/>
          </p:nvPr>
        </p:nvSpPr>
        <p:spPr>
          <a:xfrm>
            <a:off x="3887391" y="457200"/>
            <a:ext cx="5025122" cy="5403851"/>
          </a:xfrm>
        </p:spPr>
        <p:txBody>
          <a:bodyPr>
            <a:normAutofit/>
          </a:bodyPr>
          <a:lstStyle>
            <a:lvl1pPr>
              <a:defRPr sz="2000">
                <a:latin typeface="나눔명조" panose="02020603020101020101" pitchFamily="18" charset="-127"/>
                <a:ea typeface="나눔명조" panose="02020603020101020101" pitchFamily="18" charset="-127"/>
              </a:defRPr>
            </a:lvl1pPr>
            <a:lvl2pPr>
              <a:defRPr sz="2000">
                <a:latin typeface="나눔명조" panose="02020603020101020101" pitchFamily="18" charset="-127"/>
                <a:ea typeface="나눔명조" panose="02020603020101020101" pitchFamily="18" charset="-127"/>
              </a:defRPr>
            </a:lvl2pPr>
            <a:lvl3pPr>
              <a:defRPr sz="2000">
                <a:latin typeface="나눔명조" panose="02020603020101020101" pitchFamily="18" charset="-127"/>
                <a:ea typeface="나눔명조" panose="02020603020101020101" pitchFamily="18" charset="-127"/>
              </a:defRPr>
            </a:lvl3pPr>
            <a:lvl4pPr>
              <a:defRPr sz="2000">
                <a:latin typeface="나눔명조" panose="02020603020101020101" pitchFamily="18" charset="-127"/>
                <a:ea typeface="나눔명조" panose="02020603020101020101" pitchFamily="18" charset="-127"/>
              </a:defRPr>
            </a:lvl4pPr>
            <a:lvl5pPr>
              <a:defRPr sz="2000">
                <a:latin typeface="나눔명조" panose="02020603020101020101" pitchFamily="18" charset="-127"/>
                <a:ea typeface="나눔명조" panose="02020603020101020101" pitchFamily="18" charset="-127"/>
              </a:defRPr>
            </a:lvl5pPr>
            <a:lvl6pPr>
              <a:defRPr sz="2000"/>
            </a:lvl6pPr>
            <a:lvl7pPr>
              <a:defRPr sz="2000"/>
            </a:lvl7pPr>
            <a:lvl8pPr>
              <a:defRPr sz="2000"/>
            </a:lvl8pPr>
            <a:lvl9pPr>
              <a:defRPr sz="2000"/>
            </a:lvl9pPr>
          </a:lstStyle>
          <a:p>
            <a:pPr lvl="0"/>
            <a:r>
              <a:rPr lang="en-US" altLang="ko-KR" dirty="0" smtClean="0"/>
              <a:t>Edit Master text styles</a:t>
            </a:r>
          </a:p>
          <a:p>
            <a:pPr lvl="1"/>
            <a:r>
              <a:rPr lang="en-US" altLang="ko-KR" dirty="0" smtClean="0"/>
              <a:t>Second level</a:t>
            </a:r>
          </a:p>
          <a:p>
            <a:pPr lvl="2"/>
            <a:r>
              <a:rPr lang="en-US" altLang="ko-KR" dirty="0" smtClean="0"/>
              <a:t>Third level</a:t>
            </a:r>
          </a:p>
          <a:p>
            <a:pPr lvl="3"/>
            <a:r>
              <a:rPr lang="en-US" altLang="ko-KR" dirty="0" smtClean="0"/>
              <a:t>Fourth level</a:t>
            </a:r>
          </a:p>
          <a:p>
            <a:pPr lvl="4"/>
            <a:r>
              <a:rPr lang="en-US" altLang="ko-KR" dirty="0" smtClean="0"/>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atin typeface="나눔명조" panose="02020603020101020101" pitchFamily="18" charset="-127"/>
                <a:ea typeface="나눔명조" panose="02020603020101020101" pitchFamily="18" charset="-127"/>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ko-KR" dirty="0" smtClean="0"/>
              <a:t>Edit Master text styles</a:t>
            </a:r>
          </a:p>
        </p:txBody>
      </p:sp>
      <p:sp>
        <p:nvSpPr>
          <p:cNvPr id="7" name="Slide Number Placeholder 6"/>
          <p:cNvSpPr>
            <a:spLocks noGrp="1"/>
          </p:cNvSpPr>
          <p:nvPr>
            <p:ph type="sldNum" sz="quarter" idx="12"/>
          </p:nvPr>
        </p:nvSpPr>
        <p:spPr/>
        <p:txBody>
          <a:bodyPr/>
          <a:lstStyle/>
          <a:p>
            <a:fld id="{E7B612BC-FA30-47E7-8F83-60B8876EFC04}" type="slidenum">
              <a:rPr lang="ko-KR" altLang="en-US" smtClean="0">
                <a:solidFill>
                  <a:prstClr val="black">
                    <a:tint val="75000"/>
                  </a:prstClr>
                </a:solidFill>
              </a:rPr>
              <a:pPr/>
              <a:t>‹#›</a:t>
            </a:fld>
            <a:endParaRPr lang="ko-KR" altLang="en-US">
              <a:solidFill>
                <a:prstClr val="black">
                  <a:tint val="75000"/>
                </a:prstClr>
              </a:solidFill>
            </a:endParaRPr>
          </a:p>
        </p:txBody>
      </p:sp>
    </p:spTree>
    <p:extLst>
      <p:ext uri="{BB962C8B-B14F-4D97-AF65-F5344CB8AC3E}">
        <p14:creationId xmlns:p14="http://schemas.microsoft.com/office/powerpoint/2010/main" val="1508966337"/>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1_제목 및 내용">
    <p:spTree>
      <p:nvGrpSpPr>
        <p:cNvPr id="1" name=""/>
        <p:cNvGrpSpPr/>
        <p:nvPr/>
      </p:nvGrpSpPr>
      <p:grpSpPr>
        <a:xfrm>
          <a:off x="0" y="0"/>
          <a:ext cx="0" cy="0"/>
          <a:chOff x="0" y="0"/>
          <a:chExt cx="0" cy="0"/>
        </a:xfrm>
      </p:grpSpPr>
      <p:pic>
        <p:nvPicPr>
          <p:cNvPr id="7" name="Picture 23" descr="제목 없음4"/>
          <p:cNvPicPr>
            <a:picLocks noChangeAspect="1" noChangeArrowheads="1"/>
          </p:cNvPicPr>
          <p:nvPr userDrawn="1"/>
        </p:nvPicPr>
        <p:blipFill>
          <a:blip r:embed="rId2" cstate="print"/>
          <a:srcRect r="60979" b="32440"/>
          <a:stretch>
            <a:fillRect/>
          </a:stretch>
        </p:blipFill>
        <p:spPr bwMode="auto">
          <a:xfrm>
            <a:off x="8207375" y="6497638"/>
            <a:ext cx="936625" cy="360362"/>
          </a:xfrm>
          <a:prstGeom prst="rect">
            <a:avLst/>
          </a:prstGeom>
          <a:noFill/>
          <a:ln w="9525">
            <a:noFill/>
            <a:miter lim="800000"/>
            <a:headEnd/>
            <a:tailEnd/>
          </a:ln>
        </p:spPr>
      </p:pic>
      <p:sp>
        <p:nvSpPr>
          <p:cNvPr id="9" name="제목 1"/>
          <p:cNvSpPr>
            <a:spLocks noGrp="1"/>
          </p:cNvSpPr>
          <p:nvPr>
            <p:ph type="title"/>
          </p:nvPr>
        </p:nvSpPr>
        <p:spPr>
          <a:xfrm>
            <a:off x="0" y="0"/>
            <a:ext cx="9143999" cy="692696"/>
          </a:xfrm>
          <a:prstGeom prst="rect">
            <a:avLst/>
          </a:prstGeom>
          <a:noFill/>
        </p:spPr>
        <p:txBody>
          <a:bodyPr anchor="ctr" anchorCtr="0"/>
          <a:lstStyle>
            <a:lvl1pPr marL="180000" algn="l">
              <a:defRPr sz="3200">
                <a:solidFill>
                  <a:srgbClr val="001D58"/>
                </a:solidFill>
                <a:latin typeface="+mn-ea"/>
                <a:ea typeface="+mn-ea"/>
              </a:defRPr>
            </a:lvl1pPr>
          </a:lstStyle>
          <a:p>
            <a:r>
              <a:rPr lang="ko-KR" altLang="en-US" dirty="0" smtClean="0"/>
              <a:t>마스터 제목 스타일 편집</a:t>
            </a:r>
            <a:endParaRPr lang="ko-KR" altLang="en-US" dirty="0"/>
          </a:p>
        </p:txBody>
      </p:sp>
      <p:sp>
        <p:nvSpPr>
          <p:cNvPr id="5" name="직사각형 4"/>
          <p:cNvSpPr/>
          <p:nvPr userDrawn="1"/>
        </p:nvSpPr>
        <p:spPr>
          <a:xfrm>
            <a:off x="0" y="0"/>
            <a:ext cx="179512" cy="692696"/>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188419003"/>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제목 및 내용">
    <p:spTree>
      <p:nvGrpSpPr>
        <p:cNvPr id="1" name=""/>
        <p:cNvGrpSpPr/>
        <p:nvPr/>
      </p:nvGrpSpPr>
      <p:grpSpPr>
        <a:xfrm>
          <a:off x="0" y="0"/>
          <a:ext cx="0" cy="0"/>
          <a:chOff x="0" y="0"/>
          <a:chExt cx="0" cy="0"/>
        </a:xfrm>
      </p:grpSpPr>
      <p:sp>
        <p:nvSpPr>
          <p:cNvPr id="3" name="내용 개체 틀 2"/>
          <p:cNvSpPr>
            <a:spLocks noGrp="1"/>
          </p:cNvSpPr>
          <p:nvPr>
            <p:ph idx="1"/>
          </p:nvPr>
        </p:nvSpPr>
        <p:spPr>
          <a:xfrm>
            <a:off x="285720" y="836712"/>
            <a:ext cx="8643998" cy="5664122"/>
          </a:xfrm>
          <a:prstGeom prst="rect">
            <a:avLst/>
          </a:prstGeom>
        </p:spPr>
        <p:txBody>
          <a:bodyPr>
            <a:normAutofit/>
          </a:bodyPr>
          <a:lstStyle>
            <a:lvl1pPr>
              <a:lnSpc>
                <a:spcPct val="150000"/>
              </a:lnSpc>
              <a:buClr>
                <a:srgbClr val="333399"/>
              </a:buClr>
              <a:buFont typeface="Wingdings" pitchFamily="2" charset="2"/>
              <a:buChar char="§"/>
              <a:defRPr sz="2000">
                <a:latin typeface="+mn-ea"/>
                <a:ea typeface="+mn-ea"/>
              </a:defRPr>
            </a:lvl1pPr>
            <a:lvl2pPr>
              <a:lnSpc>
                <a:spcPct val="150000"/>
              </a:lnSpc>
              <a:buClr>
                <a:srgbClr val="001642"/>
              </a:buClr>
              <a:buFont typeface="맑은 고딕" pitchFamily="50" charset="-127"/>
              <a:buChar char="–"/>
              <a:defRPr sz="2000">
                <a:latin typeface="+mn-ea"/>
                <a:ea typeface="+mn-ea"/>
              </a:defRPr>
            </a:lvl2pPr>
            <a:lvl3pPr>
              <a:lnSpc>
                <a:spcPct val="150000"/>
              </a:lnSpc>
              <a:buClr>
                <a:srgbClr val="3366FF"/>
              </a:buClr>
              <a:buFont typeface="Wingdings" pitchFamily="2" charset="2"/>
              <a:buChar char="§"/>
              <a:defRPr sz="2000">
                <a:latin typeface="+mn-ea"/>
                <a:ea typeface="+mn-ea"/>
              </a:defRPr>
            </a:lvl3pPr>
            <a:lvl4pPr>
              <a:lnSpc>
                <a:spcPct val="150000"/>
              </a:lnSpc>
              <a:buClr>
                <a:srgbClr val="3366FF"/>
              </a:buClr>
              <a:buFont typeface="Arial" pitchFamily="34" charset="0"/>
              <a:buChar char="•"/>
              <a:defRPr sz="2000">
                <a:latin typeface="+mn-ea"/>
                <a:ea typeface="+mn-ea"/>
              </a:defRPr>
            </a:lvl4pPr>
            <a:lvl5pPr>
              <a:lnSpc>
                <a:spcPct val="150000"/>
              </a:lnSpc>
              <a:buFont typeface="Wingdings" pitchFamily="2" charset="2"/>
              <a:buChar char="§"/>
              <a:defRPr sz="2000">
                <a:latin typeface="+mn-ea"/>
                <a:ea typeface="+mn-ea"/>
              </a:defRPr>
            </a:lvl5pPr>
          </a:lstStyle>
          <a:p>
            <a:pPr lvl="0"/>
            <a:r>
              <a:rPr lang="ko-KR" altLang="en-US" dirty="0" smtClean="0"/>
              <a:t>마스터 텍스트 스타일을 편집합니다</a:t>
            </a:r>
          </a:p>
          <a:p>
            <a:pPr lvl="1"/>
            <a:r>
              <a:rPr lang="ko-KR" altLang="en-US" dirty="0" smtClean="0"/>
              <a:t>둘째 수준</a:t>
            </a:r>
          </a:p>
          <a:p>
            <a:pPr lvl="2"/>
            <a:r>
              <a:rPr lang="ko-KR" altLang="en-US" dirty="0" smtClean="0"/>
              <a:t>셋째 수준</a:t>
            </a:r>
          </a:p>
          <a:p>
            <a:pPr lvl="3"/>
            <a:r>
              <a:rPr lang="ko-KR" altLang="en-US" dirty="0" smtClean="0"/>
              <a:t>넷째 수준</a:t>
            </a:r>
          </a:p>
          <a:p>
            <a:pPr lvl="4"/>
            <a:r>
              <a:rPr lang="ko-KR" altLang="en-US" dirty="0" smtClean="0"/>
              <a:t>다섯째 수준</a:t>
            </a:r>
            <a:endParaRPr lang="ko-KR" altLang="en-US" dirty="0"/>
          </a:p>
        </p:txBody>
      </p:sp>
      <p:pic>
        <p:nvPicPr>
          <p:cNvPr id="12" name="Picture 23" descr="제목 없음4"/>
          <p:cNvPicPr>
            <a:picLocks noChangeAspect="1" noChangeArrowheads="1"/>
          </p:cNvPicPr>
          <p:nvPr userDrawn="1"/>
        </p:nvPicPr>
        <p:blipFill>
          <a:blip r:embed="rId2" cstate="print"/>
          <a:srcRect r="60979" b="32440"/>
          <a:stretch>
            <a:fillRect/>
          </a:stretch>
        </p:blipFill>
        <p:spPr bwMode="auto">
          <a:xfrm>
            <a:off x="8207375" y="6497638"/>
            <a:ext cx="936625" cy="360362"/>
          </a:xfrm>
          <a:prstGeom prst="rect">
            <a:avLst/>
          </a:prstGeom>
          <a:noFill/>
          <a:ln w="9525">
            <a:noFill/>
            <a:miter lim="800000"/>
            <a:headEnd/>
            <a:tailEnd/>
          </a:ln>
        </p:spPr>
      </p:pic>
      <p:sp>
        <p:nvSpPr>
          <p:cNvPr id="7" name="제목 1"/>
          <p:cNvSpPr>
            <a:spLocks noGrp="1"/>
          </p:cNvSpPr>
          <p:nvPr>
            <p:ph type="title"/>
          </p:nvPr>
        </p:nvSpPr>
        <p:spPr>
          <a:xfrm>
            <a:off x="0" y="0"/>
            <a:ext cx="9143999" cy="692696"/>
          </a:xfrm>
          <a:prstGeom prst="rect">
            <a:avLst/>
          </a:prstGeom>
          <a:noFill/>
        </p:spPr>
        <p:txBody>
          <a:bodyPr anchor="ctr" anchorCtr="0"/>
          <a:lstStyle>
            <a:lvl1pPr marL="180000" algn="l">
              <a:spcBef>
                <a:spcPts val="0"/>
              </a:spcBef>
              <a:defRPr sz="3200">
                <a:solidFill>
                  <a:srgbClr val="001D58"/>
                </a:solidFill>
                <a:latin typeface="+mn-ea"/>
                <a:ea typeface="+mn-ea"/>
              </a:defRPr>
            </a:lvl1pPr>
          </a:lstStyle>
          <a:p>
            <a:r>
              <a:rPr lang="ko-KR" altLang="en-US" dirty="0" smtClean="0"/>
              <a:t>마스터 제목 스타일 편집</a:t>
            </a:r>
            <a:endParaRPr lang="ko-KR" altLang="en-US" dirty="0"/>
          </a:p>
        </p:txBody>
      </p:sp>
      <p:sp>
        <p:nvSpPr>
          <p:cNvPr id="2" name="직사각형 1"/>
          <p:cNvSpPr/>
          <p:nvPr userDrawn="1"/>
        </p:nvSpPr>
        <p:spPr>
          <a:xfrm>
            <a:off x="0" y="0"/>
            <a:ext cx="179512" cy="692696"/>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024551592"/>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7855" y="1"/>
            <a:ext cx="8654472" cy="822036"/>
          </a:xfrm>
          <a:prstGeom prst="rect">
            <a:avLst/>
          </a:prstGeom>
        </p:spPr>
        <p:txBody>
          <a:bodyPr vert="horz" lIns="91440" tIns="45720" rIns="91440" bIns="45720" rtlCol="0" anchor="ctr">
            <a:normAutofit/>
          </a:bodyPr>
          <a:lstStyle/>
          <a:p>
            <a:r>
              <a:rPr lang="en-US" altLang="ko-KR" dirty="0" smtClean="0"/>
              <a:t>Click to edit Master title style</a:t>
            </a:r>
            <a:endParaRPr lang="en-US" dirty="0"/>
          </a:p>
        </p:txBody>
      </p:sp>
      <p:sp>
        <p:nvSpPr>
          <p:cNvPr id="3" name="Text Placeholder 2"/>
          <p:cNvSpPr>
            <a:spLocks noGrp="1"/>
          </p:cNvSpPr>
          <p:nvPr>
            <p:ph type="body" idx="1"/>
          </p:nvPr>
        </p:nvSpPr>
        <p:spPr>
          <a:xfrm>
            <a:off x="267855" y="923636"/>
            <a:ext cx="8654472" cy="5569239"/>
          </a:xfrm>
          <a:prstGeom prst="rect">
            <a:avLst/>
          </a:prstGeom>
        </p:spPr>
        <p:txBody>
          <a:bodyPr vert="horz" lIns="91440" tIns="45720" rIns="91440" bIns="45720" rtlCol="0">
            <a:normAutofit/>
          </a:bodyPr>
          <a:lstStyle/>
          <a:p>
            <a:pPr lvl="0"/>
            <a:r>
              <a:rPr lang="en-US" altLang="ko-KR" dirty="0" smtClean="0"/>
              <a:t>Edit Master text styles</a:t>
            </a:r>
          </a:p>
          <a:p>
            <a:pPr lvl="1"/>
            <a:r>
              <a:rPr lang="en-US" altLang="ko-KR" dirty="0" smtClean="0"/>
              <a:t>Second level</a:t>
            </a:r>
          </a:p>
          <a:p>
            <a:pPr lvl="2"/>
            <a:r>
              <a:rPr lang="en-US" altLang="ko-KR" dirty="0" smtClean="0"/>
              <a:t>Third level</a:t>
            </a:r>
          </a:p>
          <a:p>
            <a:pPr lvl="3"/>
            <a:r>
              <a:rPr lang="en-US" altLang="ko-KR" dirty="0" smtClean="0"/>
              <a:t>Fourth level</a:t>
            </a:r>
          </a:p>
          <a:p>
            <a:pPr lvl="4"/>
            <a:r>
              <a:rPr lang="en-US" altLang="ko-KR" dirty="0" smtClean="0"/>
              <a:t>Fifth level</a:t>
            </a:r>
            <a:endParaRPr lang="en-US" dirty="0"/>
          </a:p>
        </p:txBody>
      </p:sp>
      <p:sp>
        <p:nvSpPr>
          <p:cNvPr id="6" name="Slide Number Placeholder 5"/>
          <p:cNvSpPr>
            <a:spLocks noGrp="1"/>
          </p:cNvSpPr>
          <p:nvPr>
            <p:ph type="sldNum" sz="quarter" idx="4"/>
          </p:nvPr>
        </p:nvSpPr>
        <p:spPr>
          <a:xfrm>
            <a:off x="6855113" y="6594474"/>
            <a:ext cx="2057400" cy="263526"/>
          </a:xfrm>
          <a:prstGeom prst="rect">
            <a:avLst/>
          </a:prstGeom>
        </p:spPr>
        <p:txBody>
          <a:bodyPr vert="horz" lIns="91440" tIns="45720" rIns="91440" bIns="45720" rtlCol="0" anchor="ctr"/>
          <a:lstStyle>
            <a:lvl1pPr algn="r">
              <a:defRPr sz="1200">
                <a:solidFill>
                  <a:schemeClr val="tx1">
                    <a:tint val="75000"/>
                  </a:schemeClr>
                </a:solidFill>
              </a:defRPr>
            </a:lvl1pPr>
          </a:lstStyle>
          <a:p>
            <a:fld id="{E7B612BC-FA30-47E7-8F83-60B8876EFC04}" type="slidenum">
              <a:rPr lang="ko-KR" altLang="en-US" smtClean="0">
                <a:solidFill>
                  <a:prstClr val="black">
                    <a:tint val="75000"/>
                  </a:prstClr>
                </a:solidFill>
              </a:rPr>
              <a:pPr/>
              <a:t>‹#›</a:t>
            </a:fld>
            <a:endParaRPr lang="ko-KR" altLang="en-US">
              <a:solidFill>
                <a:prstClr val="black">
                  <a:tint val="75000"/>
                </a:prstClr>
              </a:solidFill>
            </a:endParaRPr>
          </a:p>
        </p:txBody>
      </p:sp>
      <p:sp>
        <p:nvSpPr>
          <p:cNvPr id="10" name="Rectangle 9"/>
          <p:cNvSpPr/>
          <p:nvPr userDrawn="1"/>
        </p:nvSpPr>
        <p:spPr>
          <a:xfrm>
            <a:off x="0" y="-421"/>
            <a:ext cx="184726" cy="822458"/>
          </a:xfrm>
          <a:prstGeom prst="rect">
            <a:avLst/>
          </a:prstGeom>
          <a:solidFill>
            <a:schemeClr val="tx1">
              <a:lumMod val="50000"/>
              <a:lumOff val="5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prstClr val="white"/>
              </a:solidFill>
            </a:endParaRPr>
          </a:p>
        </p:txBody>
      </p:sp>
    </p:spTree>
    <p:extLst>
      <p:ext uri="{BB962C8B-B14F-4D97-AF65-F5344CB8AC3E}">
        <p14:creationId xmlns:p14="http://schemas.microsoft.com/office/powerpoint/2010/main" val="264609703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2" r:id="rId5"/>
    <p:sldLayoutId id="2147483703" r:id="rId6"/>
    <p:sldLayoutId id="2147483704" r:id="rId7"/>
    <p:sldLayoutId id="2147483705" r:id="rId8"/>
    <p:sldLayoutId id="2147483706" r:id="rId9"/>
  </p:sldLayoutIdLst>
  <p:timing>
    <p:tnLst>
      <p:par>
        <p:cTn id="1" dur="indefinite" restart="never" nodeType="tmRoot"/>
      </p:par>
    </p:tnLst>
  </p:timing>
  <p:hf hdr="0" ftr="0" dt="0"/>
  <p:txStyles>
    <p:titleStyle>
      <a:lvl1pPr algn="l" defTabSz="914400" rtl="0" eaLnBrk="1" latinLnBrk="1" hangingPunct="1">
        <a:lnSpc>
          <a:spcPct val="90000"/>
        </a:lnSpc>
        <a:spcBef>
          <a:spcPct val="0"/>
        </a:spcBef>
        <a:buNone/>
        <a:defRPr sz="3600" kern="1200">
          <a:solidFill>
            <a:srgbClr val="000066"/>
          </a:solidFill>
          <a:latin typeface="나눔명조" panose="02020603020101020101" pitchFamily="18" charset="-127"/>
          <a:ea typeface="나눔명조" panose="02020603020101020101" pitchFamily="18" charset="-127"/>
          <a:cs typeface="Times New Roman" panose="02020603050405020304" pitchFamily="18" charset="0"/>
        </a:defRPr>
      </a:lvl1pPr>
    </p:titleStyle>
    <p:bodyStyle>
      <a:lvl1pPr marL="228600" indent="-228600" algn="l" defTabSz="914400" rtl="0" eaLnBrk="1" latinLnBrk="1" hangingPunct="1">
        <a:lnSpc>
          <a:spcPct val="100000"/>
        </a:lnSpc>
        <a:spcBef>
          <a:spcPts val="1000"/>
        </a:spcBef>
        <a:buFont typeface="Arial" panose="020B0604020202020204" pitchFamily="34" charset="0"/>
        <a:buChar char="•"/>
        <a:defRPr sz="2000" kern="1200">
          <a:solidFill>
            <a:schemeClr val="tx1"/>
          </a:solidFill>
          <a:latin typeface="나눔명조" panose="02020603020101020101" pitchFamily="18" charset="-127"/>
          <a:ea typeface="나눔명조" panose="02020603020101020101" pitchFamily="18" charset="-127"/>
          <a:cs typeface="Times New Roman" panose="02020603050405020304" pitchFamily="18" charset="0"/>
        </a:defRPr>
      </a:lvl1pPr>
      <a:lvl2pPr marL="685800" indent="-228600" algn="l" defTabSz="914400" rtl="0" eaLnBrk="1" latinLnBrk="1" hangingPunct="1">
        <a:lnSpc>
          <a:spcPct val="100000"/>
        </a:lnSpc>
        <a:spcBef>
          <a:spcPts val="500"/>
        </a:spcBef>
        <a:buFont typeface="Arial" panose="020B0604020202020204" pitchFamily="34" charset="0"/>
        <a:buChar char="•"/>
        <a:defRPr sz="2000" kern="1200">
          <a:solidFill>
            <a:schemeClr val="tx1"/>
          </a:solidFill>
          <a:latin typeface="나눔명조" panose="02020603020101020101" pitchFamily="18" charset="-127"/>
          <a:ea typeface="나눔명조" panose="02020603020101020101" pitchFamily="18" charset="-127"/>
          <a:cs typeface="Times New Roman" panose="02020603050405020304" pitchFamily="18" charset="0"/>
        </a:defRPr>
      </a:lvl2pPr>
      <a:lvl3pPr marL="1143000" indent="-228600" algn="l" defTabSz="914400" rtl="0" eaLnBrk="1" latinLnBrk="1" hangingPunct="1">
        <a:lnSpc>
          <a:spcPct val="100000"/>
        </a:lnSpc>
        <a:spcBef>
          <a:spcPts val="500"/>
        </a:spcBef>
        <a:buFont typeface="Arial" panose="020B0604020202020204" pitchFamily="34" charset="0"/>
        <a:buChar char="•"/>
        <a:defRPr sz="2000" kern="1200">
          <a:solidFill>
            <a:schemeClr val="tx1"/>
          </a:solidFill>
          <a:latin typeface="나눔명조" panose="02020603020101020101" pitchFamily="18" charset="-127"/>
          <a:ea typeface="나눔명조" panose="02020603020101020101" pitchFamily="18" charset="-127"/>
          <a:cs typeface="Times New Roman" panose="02020603050405020304" pitchFamily="18" charset="0"/>
        </a:defRPr>
      </a:lvl3pPr>
      <a:lvl4pPr marL="1600200" indent="-228600" algn="l" defTabSz="914400" rtl="0" eaLnBrk="1" latinLnBrk="1" hangingPunct="1">
        <a:lnSpc>
          <a:spcPct val="100000"/>
        </a:lnSpc>
        <a:spcBef>
          <a:spcPts val="500"/>
        </a:spcBef>
        <a:buFont typeface="Arial" panose="020B0604020202020204" pitchFamily="34" charset="0"/>
        <a:buChar char="•"/>
        <a:defRPr sz="2000" kern="1200">
          <a:solidFill>
            <a:schemeClr val="tx1"/>
          </a:solidFill>
          <a:latin typeface="나눔명조" panose="02020603020101020101" pitchFamily="18" charset="-127"/>
          <a:ea typeface="나눔명조" panose="02020603020101020101" pitchFamily="18" charset="-127"/>
          <a:cs typeface="Times New Roman" panose="02020603050405020304" pitchFamily="18" charset="0"/>
        </a:defRPr>
      </a:lvl4pPr>
      <a:lvl5pPr marL="2057400" indent="-228600" algn="l" defTabSz="914400" rtl="0" eaLnBrk="1" latinLnBrk="1" hangingPunct="1">
        <a:lnSpc>
          <a:spcPct val="100000"/>
        </a:lnSpc>
        <a:spcBef>
          <a:spcPts val="500"/>
        </a:spcBef>
        <a:buFont typeface="Arial" panose="020B0604020202020204" pitchFamily="34" charset="0"/>
        <a:buChar char="•"/>
        <a:defRPr sz="2000" kern="1200">
          <a:solidFill>
            <a:schemeClr val="tx1"/>
          </a:solidFill>
          <a:latin typeface="나눔명조" panose="02020603020101020101" pitchFamily="18" charset="-127"/>
          <a:ea typeface="나눔명조" panose="02020603020101020101" pitchFamily="18" charset="-127"/>
          <a:cs typeface="Times New Roman" panose="02020603050405020304" pitchFamily="18" charset="0"/>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1.xml.rels><?xml version="1.0" encoding="UTF-8" standalone="yes"?>
<Relationships xmlns="http://schemas.openxmlformats.org/package/2006/relationships"><Relationship Id="rId3" Type="http://schemas.openxmlformats.org/officeDocument/2006/relationships/image" Target="../media/image123.jpeg"/><Relationship Id="rId2" Type="http://schemas.openxmlformats.org/officeDocument/2006/relationships/notesSlide" Target="../notesSlides/notesSlide76.xml"/><Relationship Id="rId1" Type="http://schemas.openxmlformats.org/officeDocument/2006/relationships/slideLayout" Target="../slideLayouts/slideLayout5.xml"/><Relationship Id="rId4" Type="http://schemas.openxmlformats.org/officeDocument/2006/relationships/hyperlink" Target="https://www.slideshare.net/yongho/ss-79607172" TargetMode="External"/></Relationships>
</file>

<file path=ppt/slides/_rels/slide102.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77.xml"/><Relationship Id="rId1" Type="http://schemas.openxmlformats.org/officeDocument/2006/relationships/slideLayout" Target="../slideLayouts/slideLayout5.xml"/></Relationships>
</file>

<file path=ppt/slides/_rels/slide103.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78.xml"/><Relationship Id="rId1" Type="http://schemas.openxmlformats.org/officeDocument/2006/relationships/slideLayout" Target="../slideLayouts/slideLayout5.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5.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5.xml"/><Relationship Id="rId4" Type="http://schemas.openxmlformats.org/officeDocument/2006/relationships/image" Target="../media/image4.png"/></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4.xml"/><Relationship Id="rId1" Type="http://schemas.openxmlformats.org/officeDocument/2006/relationships/slideLayout" Target="../slideLayouts/slideLayout5.xml"/></Relationships>
</file>

<file path=ppt/slides/_rels/slide1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5.xml"/><Relationship Id="rId1" Type="http://schemas.openxmlformats.org/officeDocument/2006/relationships/slideLayout" Target="../slideLayouts/slideLayout5.xml"/></Relationships>
</file>

<file path=ppt/slides/_rels/slide113.xml.rels><?xml version="1.0" encoding="UTF-8" standalone="yes"?>
<Relationships xmlns="http://schemas.openxmlformats.org/package/2006/relationships"><Relationship Id="rId2" Type="http://schemas.openxmlformats.org/officeDocument/2006/relationships/image" Target="../media/image126.jpg"/><Relationship Id="rId1" Type="http://schemas.openxmlformats.org/officeDocument/2006/relationships/slideLayout" Target="../slideLayouts/slideLayout5.xml"/></Relationships>
</file>

<file path=ppt/slides/_rels/slide114.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5.xml"/></Relationships>
</file>

<file path=ppt/slides/_rels/slide1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28.png"/></Relationships>
</file>

<file path=ppt/slides/_rels/slide116.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5.xml"/></Relationships>
</file>

<file path=ppt/slides/_rels/slide117.xml.rels><?xml version="1.0" encoding="UTF-8" standalone="yes"?>
<Relationships xmlns="http://schemas.openxmlformats.org/package/2006/relationships"><Relationship Id="rId3" Type="http://schemas.microsoft.com/office/2007/relationships/media" Target="../media/media3.mp4"/><Relationship Id="rId7" Type="http://schemas.openxmlformats.org/officeDocument/2006/relationships/image" Target="../media/image131.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130.png"/><Relationship Id="rId5" Type="http://schemas.openxmlformats.org/officeDocument/2006/relationships/slideLayout" Target="../slideLayouts/slideLayout4.xml"/><Relationship Id="rId4" Type="http://schemas.openxmlformats.org/officeDocument/2006/relationships/video" Target="../media/media3.mp4"/></Relationships>
</file>

<file path=ppt/slides/_rels/slide118.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5.xml"/><Relationship Id="rId4" Type="http://schemas.openxmlformats.org/officeDocument/2006/relationships/image" Target="../media/image134.png"/></Relationships>
</file>

<file path=ppt/slides/_rels/slide119.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3.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86.xml"/><Relationship Id="rId1" Type="http://schemas.openxmlformats.org/officeDocument/2006/relationships/slideLayout" Target="../slideLayouts/slideLayout5.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5.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5.xml"/></Relationships>
</file>

<file path=ppt/slides/_rels/slide123.xml.rels><?xml version="1.0" encoding="UTF-8" standalone="yes"?>
<Relationships xmlns="http://schemas.openxmlformats.org/package/2006/relationships"><Relationship Id="rId3" Type="http://schemas.openxmlformats.org/officeDocument/2006/relationships/notesSlide" Target="../notesSlides/notesSlide89.xml"/><Relationship Id="rId7" Type="http://schemas.openxmlformats.org/officeDocument/2006/relationships/image" Target="../media/image137.wmf"/><Relationship Id="rId2" Type="http://schemas.openxmlformats.org/officeDocument/2006/relationships/slideLayout" Target="../slideLayouts/slideLayout5.xml"/><Relationship Id="rId1" Type="http://schemas.openxmlformats.org/officeDocument/2006/relationships/vmlDrawing" Target="../drawings/vmlDrawing23.vml"/><Relationship Id="rId6" Type="http://schemas.openxmlformats.org/officeDocument/2006/relationships/oleObject" Target="../embeddings/oleObject56.bin"/><Relationship Id="rId5" Type="http://schemas.openxmlformats.org/officeDocument/2006/relationships/image" Target="../media/image136.wmf"/><Relationship Id="rId4" Type="http://schemas.openxmlformats.org/officeDocument/2006/relationships/oleObject" Target="../embeddings/oleObject55.bin"/></Relationships>
</file>

<file path=ppt/slides/_rels/slide124.xml.rels><?xml version="1.0" encoding="UTF-8" standalone="yes"?>
<Relationships xmlns="http://schemas.openxmlformats.org/package/2006/relationships"><Relationship Id="rId3" Type="http://schemas.openxmlformats.org/officeDocument/2006/relationships/notesSlide" Target="../notesSlides/notesSlide90.xml"/><Relationship Id="rId7" Type="http://schemas.openxmlformats.org/officeDocument/2006/relationships/image" Target="../media/image139.wmf"/><Relationship Id="rId2" Type="http://schemas.openxmlformats.org/officeDocument/2006/relationships/slideLayout" Target="../slideLayouts/slideLayout5.xml"/><Relationship Id="rId1" Type="http://schemas.openxmlformats.org/officeDocument/2006/relationships/vmlDrawing" Target="../drawings/vmlDrawing24.vml"/><Relationship Id="rId6" Type="http://schemas.openxmlformats.org/officeDocument/2006/relationships/oleObject" Target="../embeddings/oleObject58.bin"/><Relationship Id="rId5" Type="http://schemas.openxmlformats.org/officeDocument/2006/relationships/image" Target="../media/image138.wmf"/><Relationship Id="rId4" Type="http://schemas.openxmlformats.org/officeDocument/2006/relationships/oleObject" Target="../embeddings/oleObject57.bin"/></Relationships>
</file>

<file path=ppt/slides/_rels/slide125.xml.rels><?xml version="1.0" encoding="UTF-8" standalone="yes"?>
<Relationships xmlns="http://schemas.openxmlformats.org/package/2006/relationships"><Relationship Id="rId8" Type="http://schemas.openxmlformats.org/officeDocument/2006/relationships/oleObject" Target="../embeddings/oleObject61.bin"/><Relationship Id="rId13" Type="http://schemas.openxmlformats.org/officeDocument/2006/relationships/image" Target="../media/image138.wmf"/><Relationship Id="rId3" Type="http://schemas.openxmlformats.org/officeDocument/2006/relationships/notesSlide" Target="../notesSlides/notesSlide91.xml"/><Relationship Id="rId7" Type="http://schemas.openxmlformats.org/officeDocument/2006/relationships/image" Target="../media/image141.wmf"/><Relationship Id="rId12" Type="http://schemas.openxmlformats.org/officeDocument/2006/relationships/oleObject" Target="../embeddings/oleObject63.bin"/><Relationship Id="rId2" Type="http://schemas.openxmlformats.org/officeDocument/2006/relationships/slideLayout" Target="../slideLayouts/slideLayout5.xml"/><Relationship Id="rId1" Type="http://schemas.openxmlformats.org/officeDocument/2006/relationships/vmlDrawing" Target="../drawings/vmlDrawing25.vml"/><Relationship Id="rId6" Type="http://schemas.openxmlformats.org/officeDocument/2006/relationships/oleObject" Target="../embeddings/oleObject60.bin"/><Relationship Id="rId11" Type="http://schemas.openxmlformats.org/officeDocument/2006/relationships/image" Target="../media/image143.wmf"/><Relationship Id="rId5" Type="http://schemas.openxmlformats.org/officeDocument/2006/relationships/image" Target="../media/image140.wmf"/><Relationship Id="rId10" Type="http://schemas.openxmlformats.org/officeDocument/2006/relationships/oleObject" Target="../embeddings/oleObject62.bin"/><Relationship Id="rId4" Type="http://schemas.openxmlformats.org/officeDocument/2006/relationships/oleObject" Target="../embeddings/oleObject59.bin"/><Relationship Id="rId9" Type="http://schemas.openxmlformats.org/officeDocument/2006/relationships/image" Target="../media/image142.wmf"/></Relationships>
</file>

<file path=ppt/slides/_rels/slide126.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92.xml"/><Relationship Id="rId1" Type="http://schemas.openxmlformats.org/officeDocument/2006/relationships/slideLayout" Target="../slideLayouts/slideLayout5.xml"/></Relationships>
</file>

<file path=ppt/slides/_rels/slide127.xml.rels><?xml version="1.0" encoding="UTF-8" standalone="yes"?>
<Relationships xmlns="http://schemas.openxmlformats.org/package/2006/relationships"><Relationship Id="rId3" Type="http://schemas.openxmlformats.org/officeDocument/2006/relationships/notesSlide" Target="../notesSlides/notesSlide93.xml"/><Relationship Id="rId2" Type="http://schemas.openxmlformats.org/officeDocument/2006/relationships/slideLayout" Target="../slideLayouts/slideLayout5.xml"/><Relationship Id="rId1" Type="http://schemas.openxmlformats.org/officeDocument/2006/relationships/vmlDrawing" Target="../drawings/vmlDrawing26.vml"/><Relationship Id="rId5" Type="http://schemas.openxmlformats.org/officeDocument/2006/relationships/image" Target="../media/image144.wmf"/><Relationship Id="rId4" Type="http://schemas.openxmlformats.org/officeDocument/2006/relationships/oleObject" Target="../embeddings/oleObject64.bin"/></Relationships>
</file>

<file path=ppt/slides/_rels/slide128.xml.rels><?xml version="1.0" encoding="UTF-8" standalone="yes"?>
<Relationships xmlns="http://schemas.openxmlformats.org/package/2006/relationships"><Relationship Id="rId3" Type="http://schemas.openxmlformats.org/officeDocument/2006/relationships/notesSlide" Target="../notesSlides/notesSlide94.xml"/><Relationship Id="rId2" Type="http://schemas.openxmlformats.org/officeDocument/2006/relationships/slideLayout" Target="../slideLayouts/slideLayout5.xml"/><Relationship Id="rId1" Type="http://schemas.openxmlformats.org/officeDocument/2006/relationships/vmlDrawing" Target="../drawings/vmlDrawing27.vml"/><Relationship Id="rId5" Type="http://schemas.openxmlformats.org/officeDocument/2006/relationships/image" Target="../media/image144.wmf"/><Relationship Id="rId4" Type="http://schemas.openxmlformats.org/officeDocument/2006/relationships/oleObject" Target="../embeddings/oleObject64.bin"/></Relationships>
</file>

<file path=ppt/slides/_rels/slide129.xml.rels><?xml version="1.0" encoding="UTF-8" standalone="yes"?>
<Relationships xmlns="http://schemas.openxmlformats.org/package/2006/relationships"><Relationship Id="rId3" Type="http://schemas.openxmlformats.org/officeDocument/2006/relationships/notesSlide" Target="../notesSlides/notesSlide95.xml"/><Relationship Id="rId7" Type="http://schemas.openxmlformats.org/officeDocument/2006/relationships/image" Target="../media/image146.wmf"/><Relationship Id="rId2" Type="http://schemas.openxmlformats.org/officeDocument/2006/relationships/slideLayout" Target="../slideLayouts/slideLayout5.xml"/><Relationship Id="rId1" Type="http://schemas.openxmlformats.org/officeDocument/2006/relationships/vmlDrawing" Target="../drawings/vmlDrawing28.vml"/><Relationship Id="rId6" Type="http://schemas.openxmlformats.org/officeDocument/2006/relationships/oleObject" Target="../embeddings/oleObject66.bin"/><Relationship Id="rId5" Type="http://schemas.openxmlformats.org/officeDocument/2006/relationships/image" Target="../media/image145.wmf"/><Relationship Id="rId4" Type="http://schemas.openxmlformats.org/officeDocument/2006/relationships/oleObject" Target="../embeddings/oleObject65.bin"/></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30.xml.rels><?xml version="1.0" encoding="UTF-8" standalone="yes"?>
<Relationships xmlns="http://schemas.openxmlformats.org/package/2006/relationships"><Relationship Id="rId3" Type="http://schemas.openxmlformats.org/officeDocument/2006/relationships/notesSlide" Target="../notesSlides/notesSlide96.xml"/><Relationship Id="rId2" Type="http://schemas.openxmlformats.org/officeDocument/2006/relationships/slideLayout" Target="../slideLayouts/slideLayout5.xml"/><Relationship Id="rId1" Type="http://schemas.openxmlformats.org/officeDocument/2006/relationships/vmlDrawing" Target="../drawings/vmlDrawing29.vml"/><Relationship Id="rId5" Type="http://schemas.openxmlformats.org/officeDocument/2006/relationships/image" Target="../media/image147.wmf"/><Relationship Id="rId4" Type="http://schemas.openxmlformats.org/officeDocument/2006/relationships/oleObject" Target="../embeddings/oleObject67.bin"/></Relationships>
</file>

<file path=ppt/slides/_rels/slide131.xml.rels><?xml version="1.0" encoding="UTF-8" standalone="yes"?>
<Relationships xmlns="http://schemas.openxmlformats.org/package/2006/relationships"><Relationship Id="rId3" Type="http://schemas.openxmlformats.org/officeDocument/2006/relationships/notesSlide" Target="../notesSlides/notesSlide97.xml"/><Relationship Id="rId2" Type="http://schemas.openxmlformats.org/officeDocument/2006/relationships/slideLayout" Target="../slideLayouts/slideLayout5.xml"/><Relationship Id="rId1" Type="http://schemas.openxmlformats.org/officeDocument/2006/relationships/vmlDrawing" Target="../drawings/vmlDrawing30.vml"/><Relationship Id="rId5" Type="http://schemas.openxmlformats.org/officeDocument/2006/relationships/image" Target="../media/image145.wmf"/><Relationship Id="rId4" Type="http://schemas.openxmlformats.org/officeDocument/2006/relationships/oleObject" Target="../embeddings/oleObject68.bin"/></Relationships>
</file>

<file path=ppt/slides/_rels/slide132.xml.rels><?xml version="1.0" encoding="UTF-8" standalone="yes"?>
<Relationships xmlns="http://schemas.openxmlformats.org/package/2006/relationships"><Relationship Id="rId3" Type="http://schemas.openxmlformats.org/officeDocument/2006/relationships/notesSlide" Target="../notesSlides/notesSlide98.xml"/><Relationship Id="rId7" Type="http://schemas.openxmlformats.org/officeDocument/2006/relationships/image" Target="../media/image148.wmf"/><Relationship Id="rId2" Type="http://schemas.openxmlformats.org/officeDocument/2006/relationships/slideLayout" Target="../slideLayouts/slideLayout5.xml"/><Relationship Id="rId1" Type="http://schemas.openxmlformats.org/officeDocument/2006/relationships/vmlDrawing" Target="../drawings/vmlDrawing31.vml"/><Relationship Id="rId6" Type="http://schemas.openxmlformats.org/officeDocument/2006/relationships/oleObject" Target="../embeddings/oleObject69.bin"/><Relationship Id="rId5" Type="http://schemas.openxmlformats.org/officeDocument/2006/relationships/image" Target="../media/image145.wmf"/><Relationship Id="rId4" Type="http://schemas.openxmlformats.org/officeDocument/2006/relationships/oleObject" Target="../embeddings/oleObject68.bin"/></Relationships>
</file>

<file path=ppt/slides/_rels/slide133.xml.rels><?xml version="1.0" encoding="UTF-8" standalone="yes"?>
<Relationships xmlns="http://schemas.openxmlformats.org/package/2006/relationships"><Relationship Id="rId8" Type="http://schemas.openxmlformats.org/officeDocument/2006/relationships/oleObject" Target="../embeddings/oleObject72.bin"/><Relationship Id="rId13" Type="http://schemas.openxmlformats.org/officeDocument/2006/relationships/image" Target="../media/image153.wmf"/><Relationship Id="rId3" Type="http://schemas.openxmlformats.org/officeDocument/2006/relationships/notesSlide" Target="../notesSlides/notesSlide99.xml"/><Relationship Id="rId7" Type="http://schemas.openxmlformats.org/officeDocument/2006/relationships/image" Target="../media/image150.wmf"/><Relationship Id="rId12" Type="http://schemas.openxmlformats.org/officeDocument/2006/relationships/oleObject" Target="../embeddings/oleObject74.bin"/><Relationship Id="rId2" Type="http://schemas.openxmlformats.org/officeDocument/2006/relationships/slideLayout" Target="../slideLayouts/slideLayout5.xml"/><Relationship Id="rId1" Type="http://schemas.openxmlformats.org/officeDocument/2006/relationships/vmlDrawing" Target="../drawings/vmlDrawing32.vml"/><Relationship Id="rId6" Type="http://schemas.openxmlformats.org/officeDocument/2006/relationships/oleObject" Target="../embeddings/oleObject71.bin"/><Relationship Id="rId11" Type="http://schemas.openxmlformats.org/officeDocument/2006/relationships/image" Target="../media/image152.wmf"/><Relationship Id="rId5" Type="http://schemas.openxmlformats.org/officeDocument/2006/relationships/image" Target="../media/image149.wmf"/><Relationship Id="rId10" Type="http://schemas.openxmlformats.org/officeDocument/2006/relationships/oleObject" Target="../embeddings/oleObject73.bin"/><Relationship Id="rId4" Type="http://schemas.openxmlformats.org/officeDocument/2006/relationships/oleObject" Target="../embeddings/oleObject70.bin"/><Relationship Id="rId9" Type="http://schemas.openxmlformats.org/officeDocument/2006/relationships/image" Target="../media/image151.wmf"/></Relationships>
</file>

<file path=ppt/slides/_rels/slide134.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100.xml"/><Relationship Id="rId1" Type="http://schemas.openxmlformats.org/officeDocument/2006/relationships/slideLayout" Target="../slideLayouts/slideLayout5.xml"/></Relationships>
</file>

<file path=ppt/slides/_rels/slide135.xml.rels><?xml version="1.0" encoding="UTF-8" standalone="yes"?>
<Relationships xmlns="http://schemas.openxmlformats.org/package/2006/relationships"><Relationship Id="rId3" Type="http://schemas.openxmlformats.org/officeDocument/2006/relationships/notesSlide" Target="../notesSlides/notesSlide101.xml"/><Relationship Id="rId2" Type="http://schemas.openxmlformats.org/officeDocument/2006/relationships/slideLayout" Target="../slideLayouts/slideLayout5.xml"/><Relationship Id="rId1" Type="http://schemas.openxmlformats.org/officeDocument/2006/relationships/vmlDrawing" Target="../drawings/vmlDrawing33.vml"/><Relationship Id="rId5" Type="http://schemas.openxmlformats.org/officeDocument/2006/relationships/image" Target="../media/image154.wmf"/><Relationship Id="rId4" Type="http://schemas.openxmlformats.org/officeDocument/2006/relationships/oleObject" Target="../embeddings/oleObject75.bin"/></Relationships>
</file>

<file path=ppt/slides/_rels/slide136.xml.rels><?xml version="1.0" encoding="UTF-8" standalone="yes"?>
<Relationships xmlns="http://schemas.openxmlformats.org/package/2006/relationships"><Relationship Id="rId3" Type="http://schemas.openxmlformats.org/officeDocument/2006/relationships/oleObject" Target="../embeddings/oleObject66.bin"/><Relationship Id="rId2" Type="http://schemas.openxmlformats.org/officeDocument/2006/relationships/slideLayout" Target="../slideLayouts/slideLayout5.xml"/><Relationship Id="rId1" Type="http://schemas.openxmlformats.org/officeDocument/2006/relationships/vmlDrawing" Target="../drawings/vmlDrawing34.vml"/><Relationship Id="rId4" Type="http://schemas.openxmlformats.org/officeDocument/2006/relationships/image" Target="../media/image146.wmf"/></Relationships>
</file>

<file path=ppt/slides/_rels/slide137.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102.xml"/><Relationship Id="rId1" Type="http://schemas.openxmlformats.org/officeDocument/2006/relationships/slideLayout" Target="../slideLayouts/slideLayout5.xml"/><Relationship Id="rId5" Type="http://schemas.openxmlformats.org/officeDocument/2006/relationships/image" Target="../media/image135.png"/><Relationship Id="rId4" Type="http://schemas.openxmlformats.org/officeDocument/2006/relationships/image" Target="../media/image156.png"/></Relationships>
</file>

<file path=ppt/slides/_rels/slide138.xml.rels><?xml version="1.0" encoding="UTF-8" standalone="yes"?>
<Relationships xmlns="http://schemas.openxmlformats.org/package/2006/relationships"><Relationship Id="rId8" Type="http://schemas.openxmlformats.org/officeDocument/2006/relationships/oleObject" Target="../embeddings/oleObject78.bin"/><Relationship Id="rId3" Type="http://schemas.openxmlformats.org/officeDocument/2006/relationships/notesSlide" Target="../notesSlides/notesSlide103.xml"/><Relationship Id="rId7" Type="http://schemas.openxmlformats.org/officeDocument/2006/relationships/image" Target="../media/image158.wmf"/><Relationship Id="rId2" Type="http://schemas.openxmlformats.org/officeDocument/2006/relationships/slideLayout" Target="../slideLayouts/slideLayout5.xml"/><Relationship Id="rId1" Type="http://schemas.openxmlformats.org/officeDocument/2006/relationships/vmlDrawing" Target="../drawings/vmlDrawing35.vml"/><Relationship Id="rId6" Type="http://schemas.openxmlformats.org/officeDocument/2006/relationships/oleObject" Target="../embeddings/oleObject77.bin"/><Relationship Id="rId5" Type="http://schemas.openxmlformats.org/officeDocument/2006/relationships/image" Target="../media/image157.wmf"/><Relationship Id="rId4" Type="http://schemas.openxmlformats.org/officeDocument/2006/relationships/oleObject" Target="../embeddings/oleObject76.bin"/><Relationship Id="rId9" Type="http://schemas.openxmlformats.org/officeDocument/2006/relationships/image" Target="../media/image159.wmf"/></Relationships>
</file>

<file path=ppt/slides/_rels/slide139.xml.rels><?xml version="1.0" encoding="UTF-8" standalone="yes"?>
<Relationships xmlns="http://schemas.openxmlformats.org/package/2006/relationships"><Relationship Id="rId3" Type="http://schemas.openxmlformats.org/officeDocument/2006/relationships/notesSlide" Target="../notesSlides/notesSlide104.xml"/><Relationship Id="rId2" Type="http://schemas.openxmlformats.org/officeDocument/2006/relationships/slideLayout" Target="../slideLayouts/slideLayout5.xml"/><Relationship Id="rId1" Type="http://schemas.openxmlformats.org/officeDocument/2006/relationships/vmlDrawing" Target="../drawings/vmlDrawing36.vml"/><Relationship Id="rId6" Type="http://schemas.openxmlformats.org/officeDocument/2006/relationships/hyperlink" Target="http://computingkoreanlab.com/app/jAI/jQLearning/" TargetMode="External"/><Relationship Id="rId5" Type="http://schemas.openxmlformats.org/officeDocument/2006/relationships/image" Target="../media/image160.wmf"/><Relationship Id="rId4" Type="http://schemas.openxmlformats.org/officeDocument/2006/relationships/oleObject" Target="../embeddings/oleObject79.bin"/></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40.xml.rels><?xml version="1.0" encoding="UTF-8" standalone="yes"?>
<Relationships xmlns="http://schemas.openxmlformats.org/package/2006/relationships"><Relationship Id="rId8" Type="http://schemas.openxmlformats.org/officeDocument/2006/relationships/image" Target="../media/image146.wmf"/><Relationship Id="rId3" Type="http://schemas.openxmlformats.org/officeDocument/2006/relationships/oleObject" Target="../embeddings/oleObject79.bin"/><Relationship Id="rId7" Type="http://schemas.openxmlformats.org/officeDocument/2006/relationships/oleObject" Target="../embeddings/oleObject66.bin"/><Relationship Id="rId2" Type="http://schemas.openxmlformats.org/officeDocument/2006/relationships/slideLayout" Target="../slideLayouts/slideLayout5.xml"/><Relationship Id="rId1" Type="http://schemas.openxmlformats.org/officeDocument/2006/relationships/vmlDrawing" Target="../drawings/vmlDrawing37.vml"/><Relationship Id="rId6" Type="http://schemas.openxmlformats.org/officeDocument/2006/relationships/image" Target="../media/image157.wmf"/><Relationship Id="rId5" Type="http://schemas.openxmlformats.org/officeDocument/2006/relationships/oleObject" Target="../embeddings/oleObject76.bin"/><Relationship Id="rId10" Type="http://schemas.openxmlformats.org/officeDocument/2006/relationships/image" Target="../media/image161.wmf"/><Relationship Id="rId4" Type="http://schemas.openxmlformats.org/officeDocument/2006/relationships/image" Target="../media/image160.wmf"/><Relationship Id="rId9" Type="http://schemas.openxmlformats.org/officeDocument/2006/relationships/oleObject" Target="../embeddings/oleObject80.bin"/></Relationships>
</file>

<file path=ppt/slides/_rels/slide141.xml.rels><?xml version="1.0" encoding="UTF-8" standalone="yes"?>
<Relationships xmlns="http://schemas.openxmlformats.org/package/2006/relationships"><Relationship Id="rId3" Type="http://schemas.openxmlformats.org/officeDocument/2006/relationships/image" Target="../media/image162.jpg"/><Relationship Id="rId2" Type="http://schemas.openxmlformats.org/officeDocument/2006/relationships/notesSlide" Target="../notesSlides/notesSlide105.xml"/><Relationship Id="rId1" Type="http://schemas.openxmlformats.org/officeDocument/2006/relationships/slideLayout" Target="../slideLayouts/slideLayout5.xml"/></Relationships>
</file>

<file path=ppt/slides/_rels/slide142.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slideLayout" Target="../slideLayouts/slideLayout5.xml"/><Relationship Id="rId1" Type="http://schemas.openxmlformats.org/officeDocument/2006/relationships/vmlDrawing" Target="../drawings/vmlDrawing38.vml"/><Relationship Id="rId5" Type="http://schemas.openxmlformats.org/officeDocument/2006/relationships/image" Target="../media/image163.wmf"/><Relationship Id="rId4" Type="http://schemas.openxmlformats.org/officeDocument/2006/relationships/oleObject" Target="../embeddings/oleObject81.bin"/></Relationships>
</file>

<file path=ppt/slides/_rels/slide143.xml.rels><?xml version="1.0" encoding="UTF-8" standalone="yes"?>
<Relationships xmlns="http://schemas.openxmlformats.org/package/2006/relationships"><Relationship Id="rId3" Type="http://schemas.openxmlformats.org/officeDocument/2006/relationships/image" Target="../media/image165.jpeg"/><Relationship Id="rId2" Type="http://schemas.openxmlformats.org/officeDocument/2006/relationships/notesSlide" Target="../notesSlides/notesSlide106.xml"/><Relationship Id="rId1" Type="http://schemas.openxmlformats.org/officeDocument/2006/relationships/slideLayout" Target="../slideLayouts/slideLayout5.xml"/></Relationships>
</file>

<file path=ppt/slides/_rels/slide144.xml.rels><?xml version="1.0" encoding="UTF-8" standalone="yes"?>
<Relationships xmlns="http://schemas.openxmlformats.org/package/2006/relationships"><Relationship Id="rId3" Type="http://schemas.openxmlformats.org/officeDocument/2006/relationships/image" Target="../media/image165.jpeg"/><Relationship Id="rId2" Type="http://schemas.openxmlformats.org/officeDocument/2006/relationships/notesSlide" Target="../notesSlides/notesSlide107.xml"/><Relationship Id="rId1" Type="http://schemas.openxmlformats.org/officeDocument/2006/relationships/slideLayout" Target="../slideLayouts/slideLayout5.xml"/></Relationships>
</file>

<file path=ppt/slides/_rels/slide145.xml.rels><?xml version="1.0" encoding="UTF-8" standalone="yes"?>
<Relationships xmlns="http://schemas.openxmlformats.org/package/2006/relationships"><Relationship Id="rId3" Type="http://schemas.openxmlformats.org/officeDocument/2006/relationships/notesSlide" Target="../notesSlides/notesSlide108.xml"/><Relationship Id="rId2" Type="http://schemas.openxmlformats.org/officeDocument/2006/relationships/slideLayout" Target="../slideLayouts/slideLayout5.xml"/><Relationship Id="rId1" Type="http://schemas.openxmlformats.org/officeDocument/2006/relationships/vmlDrawing" Target="../drawings/vmlDrawing39.vml"/><Relationship Id="rId6" Type="http://schemas.openxmlformats.org/officeDocument/2006/relationships/image" Target="../media/image166.wmf"/><Relationship Id="rId5" Type="http://schemas.openxmlformats.org/officeDocument/2006/relationships/oleObject" Target="../embeddings/oleObject82.bin"/><Relationship Id="rId4" Type="http://schemas.openxmlformats.org/officeDocument/2006/relationships/image" Target="../media/image165.jpeg"/></Relationships>
</file>

<file path=ppt/slides/_rels/slide146.xml.rels><?xml version="1.0" encoding="UTF-8" standalone="yes"?>
<Relationships xmlns="http://schemas.openxmlformats.org/package/2006/relationships"><Relationship Id="rId8" Type="http://schemas.openxmlformats.org/officeDocument/2006/relationships/image" Target="../media/image168.wmf"/><Relationship Id="rId13" Type="http://schemas.openxmlformats.org/officeDocument/2006/relationships/oleObject" Target="../embeddings/oleObject87.bin"/><Relationship Id="rId3" Type="http://schemas.openxmlformats.org/officeDocument/2006/relationships/notesSlide" Target="../notesSlides/notesSlide109.xml"/><Relationship Id="rId7" Type="http://schemas.openxmlformats.org/officeDocument/2006/relationships/oleObject" Target="../embeddings/oleObject84.bin"/><Relationship Id="rId12" Type="http://schemas.openxmlformats.org/officeDocument/2006/relationships/image" Target="../media/image166.wmf"/><Relationship Id="rId2" Type="http://schemas.openxmlformats.org/officeDocument/2006/relationships/slideLayout" Target="../slideLayouts/slideLayout5.xml"/><Relationship Id="rId16" Type="http://schemas.openxmlformats.org/officeDocument/2006/relationships/image" Target="../media/image171.wmf"/><Relationship Id="rId1" Type="http://schemas.openxmlformats.org/officeDocument/2006/relationships/vmlDrawing" Target="../drawings/vmlDrawing40.vml"/><Relationship Id="rId6" Type="http://schemas.openxmlformats.org/officeDocument/2006/relationships/image" Target="../media/image167.wmf"/><Relationship Id="rId11" Type="http://schemas.openxmlformats.org/officeDocument/2006/relationships/oleObject" Target="../embeddings/oleObject86.bin"/><Relationship Id="rId5" Type="http://schemas.openxmlformats.org/officeDocument/2006/relationships/oleObject" Target="../embeddings/oleObject83.bin"/><Relationship Id="rId15" Type="http://schemas.openxmlformats.org/officeDocument/2006/relationships/oleObject" Target="../embeddings/oleObject88.bin"/><Relationship Id="rId10" Type="http://schemas.openxmlformats.org/officeDocument/2006/relationships/image" Target="../media/image169.wmf"/><Relationship Id="rId4" Type="http://schemas.openxmlformats.org/officeDocument/2006/relationships/image" Target="../media/image172.png"/><Relationship Id="rId9" Type="http://schemas.openxmlformats.org/officeDocument/2006/relationships/oleObject" Target="../embeddings/oleObject85.bin"/><Relationship Id="rId14" Type="http://schemas.openxmlformats.org/officeDocument/2006/relationships/image" Target="../media/image170.wmf"/></Relationships>
</file>

<file path=ppt/slides/_rels/slide147.xml.rels><?xml version="1.0" encoding="UTF-8" standalone="yes"?>
<Relationships xmlns="http://schemas.openxmlformats.org/package/2006/relationships"><Relationship Id="rId3" Type="http://schemas.openxmlformats.org/officeDocument/2006/relationships/notesSlide" Target="../notesSlides/notesSlide110.xml"/><Relationship Id="rId2" Type="http://schemas.openxmlformats.org/officeDocument/2006/relationships/slideLayout" Target="../slideLayouts/slideLayout5.xml"/><Relationship Id="rId1" Type="http://schemas.openxmlformats.org/officeDocument/2006/relationships/vmlDrawing" Target="../drawings/vmlDrawing41.vml"/><Relationship Id="rId5" Type="http://schemas.openxmlformats.org/officeDocument/2006/relationships/image" Target="../media/image173.wmf"/><Relationship Id="rId4" Type="http://schemas.openxmlformats.org/officeDocument/2006/relationships/oleObject" Target="../embeddings/oleObject89.bin"/></Relationships>
</file>

<file path=ppt/slides/_rels/slide148.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notesSlide" Target="../notesSlides/notesSlide111.xml"/><Relationship Id="rId1" Type="http://schemas.openxmlformats.org/officeDocument/2006/relationships/slideLayout" Target="../slideLayouts/slideLayout5.xml"/></Relationships>
</file>

<file path=ppt/slides/_rels/slide149.xml.rels><?xml version="1.0" encoding="UTF-8" standalone="yes"?>
<Relationships xmlns="http://schemas.openxmlformats.org/package/2006/relationships"><Relationship Id="rId3" Type="http://schemas.openxmlformats.org/officeDocument/2006/relationships/notesSlide" Target="../notesSlides/notesSlide112.xml"/><Relationship Id="rId2" Type="http://schemas.openxmlformats.org/officeDocument/2006/relationships/slideLayout" Target="../slideLayouts/slideLayout5.xml"/><Relationship Id="rId1" Type="http://schemas.openxmlformats.org/officeDocument/2006/relationships/vmlDrawing" Target="../drawings/vmlDrawing42.vml"/><Relationship Id="rId5" Type="http://schemas.openxmlformats.org/officeDocument/2006/relationships/image" Target="../media/image175.wmf"/><Relationship Id="rId4" Type="http://schemas.openxmlformats.org/officeDocument/2006/relationships/oleObject" Target="../embeddings/oleObject90.bin"/></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8" Type="http://schemas.openxmlformats.org/officeDocument/2006/relationships/oleObject" Target="../embeddings/oleObject93.bin"/><Relationship Id="rId3" Type="http://schemas.openxmlformats.org/officeDocument/2006/relationships/notesSlide" Target="../notesSlides/notesSlide113.xml"/><Relationship Id="rId7" Type="http://schemas.openxmlformats.org/officeDocument/2006/relationships/image" Target="../media/image176.wmf"/><Relationship Id="rId2" Type="http://schemas.openxmlformats.org/officeDocument/2006/relationships/slideLayout" Target="../slideLayouts/slideLayout5.xml"/><Relationship Id="rId1" Type="http://schemas.openxmlformats.org/officeDocument/2006/relationships/vmlDrawing" Target="../drawings/vmlDrawing43.vml"/><Relationship Id="rId6" Type="http://schemas.openxmlformats.org/officeDocument/2006/relationships/oleObject" Target="../embeddings/oleObject92.bin"/><Relationship Id="rId5" Type="http://schemas.openxmlformats.org/officeDocument/2006/relationships/image" Target="../media/image173.wmf"/><Relationship Id="rId4" Type="http://schemas.openxmlformats.org/officeDocument/2006/relationships/oleObject" Target="../embeddings/oleObject91.bin"/><Relationship Id="rId9" Type="http://schemas.openxmlformats.org/officeDocument/2006/relationships/image" Target="../media/image177.wmf"/></Relationships>
</file>

<file path=ppt/slides/_rels/slide151.xml.rels><?xml version="1.0" encoding="UTF-8" standalone="yes"?>
<Relationships xmlns="http://schemas.openxmlformats.org/package/2006/relationships"><Relationship Id="rId3" Type="http://schemas.openxmlformats.org/officeDocument/2006/relationships/oleObject" Target="../embeddings/oleObject94.bin"/><Relationship Id="rId2" Type="http://schemas.openxmlformats.org/officeDocument/2006/relationships/slideLayout" Target="../slideLayouts/slideLayout5.xml"/><Relationship Id="rId1" Type="http://schemas.openxmlformats.org/officeDocument/2006/relationships/vmlDrawing" Target="../drawings/vmlDrawing44.vml"/><Relationship Id="rId6" Type="http://schemas.openxmlformats.org/officeDocument/2006/relationships/image" Target="../media/image179.wmf"/><Relationship Id="rId5" Type="http://schemas.openxmlformats.org/officeDocument/2006/relationships/oleObject" Target="../embeddings/oleObject95.bin"/><Relationship Id="rId4" Type="http://schemas.openxmlformats.org/officeDocument/2006/relationships/image" Target="../media/image178.wmf"/></Relationships>
</file>

<file path=ppt/slides/_rels/slide152.xml.rels><?xml version="1.0" encoding="UTF-8" standalone="yes"?>
<Relationships xmlns="http://schemas.openxmlformats.org/package/2006/relationships"><Relationship Id="rId3" Type="http://schemas.openxmlformats.org/officeDocument/2006/relationships/notesSlide" Target="../notesSlides/notesSlide114.xml"/><Relationship Id="rId2" Type="http://schemas.openxmlformats.org/officeDocument/2006/relationships/slideLayout" Target="../slideLayouts/slideLayout5.xml"/><Relationship Id="rId1" Type="http://schemas.openxmlformats.org/officeDocument/2006/relationships/vmlDrawing" Target="../drawings/vmlDrawing45.vml"/><Relationship Id="rId5" Type="http://schemas.openxmlformats.org/officeDocument/2006/relationships/image" Target="../media/image180.wmf"/><Relationship Id="rId4" Type="http://schemas.openxmlformats.org/officeDocument/2006/relationships/oleObject" Target="../embeddings/oleObject96.bin"/></Relationships>
</file>

<file path=ppt/slides/_rels/slide153.xml.rels><?xml version="1.0" encoding="UTF-8" standalone="yes"?>
<Relationships xmlns="http://schemas.openxmlformats.org/package/2006/relationships"><Relationship Id="rId3" Type="http://schemas.openxmlformats.org/officeDocument/2006/relationships/image" Target="../media/image181.jpeg"/><Relationship Id="rId2" Type="http://schemas.openxmlformats.org/officeDocument/2006/relationships/notesSlide" Target="../notesSlides/notesSlide115.xml"/><Relationship Id="rId1" Type="http://schemas.openxmlformats.org/officeDocument/2006/relationships/slideLayout" Target="../slideLayouts/slideLayout5.xml"/></Relationships>
</file>

<file path=ppt/slides/_rels/slide154.xml.rels><?xml version="1.0" encoding="UTF-8" standalone="yes"?>
<Relationships xmlns="http://schemas.openxmlformats.org/package/2006/relationships"><Relationship Id="rId3" Type="http://schemas.openxmlformats.org/officeDocument/2006/relationships/image" Target="../media/image182.jpg"/><Relationship Id="rId2" Type="http://schemas.openxmlformats.org/officeDocument/2006/relationships/notesSlide" Target="../notesSlides/notesSlide116.xml"/><Relationship Id="rId1" Type="http://schemas.openxmlformats.org/officeDocument/2006/relationships/slideLayout" Target="../slideLayouts/slideLayout5.xml"/><Relationship Id="rId4" Type="http://schemas.openxmlformats.org/officeDocument/2006/relationships/hyperlink" Target="http://www.nature.com/articles/nature14236" TargetMode="Externa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6.xml.rels><?xml version="1.0" encoding="UTF-8" standalone="yes"?>
<Relationships xmlns="http://schemas.openxmlformats.org/package/2006/relationships"><Relationship Id="rId8" Type="http://schemas.openxmlformats.org/officeDocument/2006/relationships/image" Target="../media/image184.wmf"/><Relationship Id="rId3" Type="http://schemas.openxmlformats.org/officeDocument/2006/relationships/notesSlide" Target="../notesSlides/notesSlide117.xml"/><Relationship Id="rId7" Type="http://schemas.openxmlformats.org/officeDocument/2006/relationships/oleObject" Target="../embeddings/oleObject98.bin"/><Relationship Id="rId2" Type="http://schemas.openxmlformats.org/officeDocument/2006/relationships/slideLayout" Target="../slideLayouts/slideLayout5.xml"/><Relationship Id="rId1" Type="http://schemas.openxmlformats.org/officeDocument/2006/relationships/vmlDrawing" Target="../drawings/vmlDrawing46.vml"/><Relationship Id="rId6" Type="http://schemas.openxmlformats.org/officeDocument/2006/relationships/image" Target="../media/image174.png"/><Relationship Id="rId5" Type="http://schemas.openxmlformats.org/officeDocument/2006/relationships/image" Target="../media/image183.wmf"/><Relationship Id="rId4" Type="http://schemas.openxmlformats.org/officeDocument/2006/relationships/oleObject" Target="../embeddings/oleObject97.bin"/></Relationships>
</file>

<file path=ppt/slides/_rels/slide157.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notesSlide" Target="../notesSlides/notesSlide118.xml"/><Relationship Id="rId1" Type="http://schemas.openxmlformats.org/officeDocument/2006/relationships/slideLayout" Target="../slideLayouts/slideLayout5.xml"/></Relationships>
</file>

<file path=ppt/slides/_rels/slide158.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notesSlide" Target="../notesSlides/notesSlide119.xml"/><Relationship Id="rId1" Type="http://schemas.openxmlformats.org/officeDocument/2006/relationships/slideLayout" Target="../slideLayouts/slideLayout5.xml"/></Relationships>
</file>

<file path=ppt/slides/_rels/slide159.xml.rels><?xml version="1.0" encoding="UTF-8" standalone="yes"?>
<Relationships xmlns="http://schemas.openxmlformats.org/package/2006/relationships"><Relationship Id="rId3" Type="http://schemas.openxmlformats.org/officeDocument/2006/relationships/notesSlide" Target="../notesSlides/notesSlide120.xml"/><Relationship Id="rId2" Type="http://schemas.openxmlformats.org/officeDocument/2006/relationships/slideLayout" Target="../slideLayouts/slideLayout5.xml"/><Relationship Id="rId1" Type="http://schemas.openxmlformats.org/officeDocument/2006/relationships/vmlDrawing" Target="../drawings/vmlDrawing47.vml"/><Relationship Id="rId6" Type="http://schemas.openxmlformats.org/officeDocument/2006/relationships/image" Target="../media/image186.wmf"/><Relationship Id="rId5" Type="http://schemas.openxmlformats.org/officeDocument/2006/relationships/oleObject" Target="../embeddings/oleObject99.bin"/><Relationship Id="rId4" Type="http://schemas.openxmlformats.org/officeDocument/2006/relationships/image" Target="../media/image174.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notesSlide" Target="../notesSlides/notesSlide121.xml"/><Relationship Id="rId7" Type="http://schemas.openxmlformats.org/officeDocument/2006/relationships/image" Target="../media/image184.wmf"/><Relationship Id="rId2" Type="http://schemas.openxmlformats.org/officeDocument/2006/relationships/slideLayout" Target="../slideLayouts/slideLayout5.xml"/><Relationship Id="rId1" Type="http://schemas.openxmlformats.org/officeDocument/2006/relationships/vmlDrawing" Target="../drawings/vmlDrawing48.vml"/><Relationship Id="rId6" Type="http://schemas.openxmlformats.org/officeDocument/2006/relationships/oleObject" Target="../embeddings/oleObject101.bin"/><Relationship Id="rId5" Type="http://schemas.openxmlformats.org/officeDocument/2006/relationships/image" Target="../media/image187.wmf"/><Relationship Id="rId4" Type="http://schemas.openxmlformats.org/officeDocument/2006/relationships/oleObject" Target="../embeddings/oleObject100.bin"/></Relationships>
</file>

<file path=ppt/slides/_rels/slide161.xml.rels><?xml version="1.0" encoding="UTF-8" standalone="yes"?>
<Relationships xmlns="http://schemas.openxmlformats.org/package/2006/relationships"><Relationship Id="rId3" Type="http://schemas.openxmlformats.org/officeDocument/2006/relationships/notesSlide" Target="../notesSlides/notesSlide122.xml"/><Relationship Id="rId7" Type="http://schemas.openxmlformats.org/officeDocument/2006/relationships/image" Target="../media/image189.wmf"/><Relationship Id="rId2" Type="http://schemas.openxmlformats.org/officeDocument/2006/relationships/slideLayout" Target="../slideLayouts/slideLayout5.xml"/><Relationship Id="rId1" Type="http://schemas.openxmlformats.org/officeDocument/2006/relationships/vmlDrawing" Target="../drawings/vmlDrawing49.vml"/><Relationship Id="rId6" Type="http://schemas.openxmlformats.org/officeDocument/2006/relationships/oleObject" Target="../embeddings/oleObject103.bin"/><Relationship Id="rId5" Type="http://schemas.openxmlformats.org/officeDocument/2006/relationships/image" Target="../media/image188.wmf"/><Relationship Id="rId4" Type="http://schemas.openxmlformats.org/officeDocument/2006/relationships/oleObject" Target="../embeddings/oleObject102.bin"/></Relationships>
</file>

<file path=ppt/slides/_rels/slide162.xml.rels><?xml version="1.0" encoding="UTF-8" standalone="yes"?>
<Relationships xmlns="http://schemas.openxmlformats.org/package/2006/relationships"><Relationship Id="rId3" Type="http://schemas.openxmlformats.org/officeDocument/2006/relationships/notesSlide" Target="../notesSlides/notesSlide123.xml"/><Relationship Id="rId2" Type="http://schemas.openxmlformats.org/officeDocument/2006/relationships/slideLayout" Target="../slideLayouts/slideLayout5.xml"/><Relationship Id="rId1" Type="http://schemas.openxmlformats.org/officeDocument/2006/relationships/vmlDrawing" Target="../drawings/vmlDrawing50.vml"/><Relationship Id="rId6" Type="http://schemas.openxmlformats.org/officeDocument/2006/relationships/image" Target="../media/image165.jpeg"/><Relationship Id="rId5" Type="http://schemas.openxmlformats.org/officeDocument/2006/relationships/image" Target="../media/image190.wmf"/><Relationship Id="rId4" Type="http://schemas.openxmlformats.org/officeDocument/2006/relationships/oleObject" Target="../embeddings/oleObject104.bin"/></Relationships>
</file>

<file path=ppt/slides/_rels/slide163.xml.rels><?xml version="1.0" encoding="UTF-8" standalone="yes"?>
<Relationships xmlns="http://schemas.openxmlformats.org/package/2006/relationships"><Relationship Id="rId3" Type="http://schemas.openxmlformats.org/officeDocument/2006/relationships/notesSlide" Target="../notesSlides/notesSlide124.xml"/><Relationship Id="rId2" Type="http://schemas.openxmlformats.org/officeDocument/2006/relationships/slideLayout" Target="../slideLayouts/slideLayout5.xml"/><Relationship Id="rId1" Type="http://schemas.openxmlformats.org/officeDocument/2006/relationships/vmlDrawing" Target="../drawings/vmlDrawing51.vml"/><Relationship Id="rId6" Type="http://schemas.openxmlformats.org/officeDocument/2006/relationships/image" Target="../media/image191.wmf"/><Relationship Id="rId5" Type="http://schemas.openxmlformats.org/officeDocument/2006/relationships/oleObject" Target="../embeddings/oleObject105.bin"/><Relationship Id="rId4" Type="http://schemas.openxmlformats.org/officeDocument/2006/relationships/image" Target="../media/image165.jpeg"/></Relationships>
</file>

<file path=ppt/slides/_rels/slide164.xml.rels><?xml version="1.0" encoding="UTF-8" standalone="yes"?>
<Relationships xmlns="http://schemas.openxmlformats.org/package/2006/relationships"><Relationship Id="rId3" Type="http://schemas.openxmlformats.org/officeDocument/2006/relationships/notesSlide" Target="../notesSlides/notesSlide125.xml"/><Relationship Id="rId7" Type="http://schemas.openxmlformats.org/officeDocument/2006/relationships/image" Target="../media/image184.wmf"/><Relationship Id="rId2" Type="http://schemas.openxmlformats.org/officeDocument/2006/relationships/slideLayout" Target="../slideLayouts/slideLayout5.xml"/><Relationship Id="rId1" Type="http://schemas.openxmlformats.org/officeDocument/2006/relationships/vmlDrawing" Target="../drawings/vmlDrawing52.vml"/><Relationship Id="rId6" Type="http://schemas.openxmlformats.org/officeDocument/2006/relationships/oleObject" Target="../embeddings/oleObject107.bin"/><Relationship Id="rId5" Type="http://schemas.openxmlformats.org/officeDocument/2006/relationships/image" Target="../media/image192.wmf"/><Relationship Id="rId4" Type="http://schemas.openxmlformats.org/officeDocument/2006/relationships/oleObject" Target="../embeddings/oleObject106.bin"/></Relationships>
</file>

<file path=ppt/slides/_rels/slide165.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notesSlide" Target="../notesSlides/notesSlide126.xml"/><Relationship Id="rId1" Type="http://schemas.openxmlformats.org/officeDocument/2006/relationships/slideLayout" Target="../slideLayouts/slideLayout5.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7.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notesSlide" Target="../notesSlides/notesSlide127.xml"/><Relationship Id="rId1" Type="http://schemas.openxmlformats.org/officeDocument/2006/relationships/slideLayout" Target="../slideLayouts/slideLayout6.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9.xml.rels><?xml version="1.0" encoding="UTF-8" standalone="yes"?>
<Relationships xmlns="http://schemas.openxmlformats.org/package/2006/relationships"><Relationship Id="rId3" Type="http://schemas.openxmlformats.org/officeDocument/2006/relationships/notesSlide" Target="../notesSlides/notesSlide128.xml"/><Relationship Id="rId2" Type="http://schemas.openxmlformats.org/officeDocument/2006/relationships/slideLayout" Target="../slideLayouts/slideLayout5.xml"/><Relationship Id="rId1" Type="http://schemas.openxmlformats.org/officeDocument/2006/relationships/vmlDrawing" Target="../drawings/vmlDrawing53.vml"/><Relationship Id="rId6" Type="http://schemas.openxmlformats.org/officeDocument/2006/relationships/image" Target="../media/image34.wmf"/><Relationship Id="rId5" Type="http://schemas.openxmlformats.org/officeDocument/2006/relationships/oleObject" Target="../embeddings/oleObject9.bin"/><Relationship Id="rId4" Type="http://schemas.openxmlformats.org/officeDocument/2006/relationships/image" Target="../media/image50.png"/></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70.xml.rels><?xml version="1.0" encoding="UTF-8" standalone="yes"?>
<Relationships xmlns="http://schemas.openxmlformats.org/package/2006/relationships"><Relationship Id="rId3" Type="http://schemas.openxmlformats.org/officeDocument/2006/relationships/image" Target="../media/image196.jpeg"/><Relationship Id="rId2" Type="http://schemas.openxmlformats.org/officeDocument/2006/relationships/slideLayout" Target="../slideLayouts/slideLayout5.xml"/><Relationship Id="rId1" Type="http://schemas.openxmlformats.org/officeDocument/2006/relationships/vmlDrawing" Target="../drawings/vmlDrawing54.vml"/><Relationship Id="rId6" Type="http://schemas.openxmlformats.org/officeDocument/2006/relationships/image" Target="../media/image195.wmf"/><Relationship Id="rId5" Type="http://schemas.openxmlformats.org/officeDocument/2006/relationships/oleObject" Target="../embeddings/oleObject108.bin"/><Relationship Id="rId4" Type="http://schemas.openxmlformats.org/officeDocument/2006/relationships/image" Target="../media/image174.png"/></Relationships>
</file>

<file path=ppt/slides/_rels/slide171.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5.xml"/></Relationships>
</file>

<file path=ppt/slides/_rels/slide172.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5.xml"/></Relationships>
</file>

<file path=ppt/slides/_rels/slide173.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5.xml"/></Relationships>
</file>

<file path=ppt/slides/_rels/slide174.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5.xml"/></Relationships>
</file>

<file path=ppt/slides/_rels/slide175.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5.xml"/></Relationships>
</file>

<file path=ppt/slides/_rels/slide176.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5.xml"/></Relationships>
</file>

<file path=ppt/slides/_rels/slide177.xml.rels><?xml version="1.0" encoding="UTF-8" standalone="yes"?>
<Relationships xmlns="http://schemas.openxmlformats.org/package/2006/relationships"><Relationship Id="rId2" Type="http://schemas.openxmlformats.org/officeDocument/2006/relationships/image" Target="../media/image199.png"/><Relationship Id="rId1" Type="http://schemas.openxmlformats.org/officeDocument/2006/relationships/slideLayout" Target="../slideLayouts/slideLayout5.xml"/></Relationships>
</file>

<file path=ppt/slides/_rels/slide178.xml.rels><?xml version="1.0" encoding="UTF-8" standalone="yes"?>
<Relationships xmlns="http://schemas.openxmlformats.org/package/2006/relationships"><Relationship Id="rId2" Type="http://schemas.openxmlformats.org/officeDocument/2006/relationships/image" Target="../media/image199.png"/><Relationship Id="rId1" Type="http://schemas.openxmlformats.org/officeDocument/2006/relationships/slideLayout" Target="../slideLayouts/slideLayout5.xml"/></Relationships>
</file>

<file path=ppt/slides/_rels/slide179.xml.rels><?xml version="1.0" encoding="UTF-8" standalone="yes"?>
<Relationships xmlns="http://schemas.openxmlformats.org/package/2006/relationships"><Relationship Id="rId2" Type="http://schemas.openxmlformats.org/officeDocument/2006/relationships/image" Target="../media/image199.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80.xml.rels><?xml version="1.0" encoding="UTF-8" standalone="yes"?>
<Relationships xmlns="http://schemas.openxmlformats.org/package/2006/relationships"><Relationship Id="rId8" Type="http://schemas.openxmlformats.org/officeDocument/2006/relationships/image" Target="../media/image201.wmf"/><Relationship Id="rId13" Type="http://schemas.openxmlformats.org/officeDocument/2006/relationships/image" Target="../media/image206.gif"/><Relationship Id="rId3" Type="http://schemas.openxmlformats.org/officeDocument/2006/relationships/image" Target="../media/image204.png"/><Relationship Id="rId7" Type="http://schemas.openxmlformats.org/officeDocument/2006/relationships/oleObject" Target="../embeddings/oleObject110.bin"/><Relationship Id="rId12" Type="http://schemas.openxmlformats.org/officeDocument/2006/relationships/image" Target="../media/image203.wmf"/><Relationship Id="rId2" Type="http://schemas.openxmlformats.org/officeDocument/2006/relationships/slideLayout" Target="../slideLayouts/slideLayout5.xml"/><Relationship Id="rId1" Type="http://schemas.openxmlformats.org/officeDocument/2006/relationships/vmlDrawing" Target="../drawings/vmlDrawing55.vml"/><Relationship Id="rId6" Type="http://schemas.openxmlformats.org/officeDocument/2006/relationships/image" Target="../media/image200.wmf"/><Relationship Id="rId11" Type="http://schemas.openxmlformats.org/officeDocument/2006/relationships/oleObject" Target="../embeddings/oleObject112.bin"/><Relationship Id="rId5" Type="http://schemas.openxmlformats.org/officeDocument/2006/relationships/oleObject" Target="../embeddings/oleObject109.bin"/><Relationship Id="rId10" Type="http://schemas.openxmlformats.org/officeDocument/2006/relationships/image" Target="../media/image202.wmf"/><Relationship Id="rId4" Type="http://schemas.openxmlformats.org/officeDocument/2006/relationships/image" Target="../media/image205.gif"/><Relationship Id="rId9" Type="http://schemas.openxmlformats.org/officeDocument/2006/relationships/oleObject" Target="../embeddings/oleObject111.bin"/></Relationships>
</file>

<file path=ppt/slides/_rels/slide181.xml.rels><?xml version="1.0" encoding="UTF-8" standalone="yes"?>
<Relationships xmlns="http://schemas.openxmlformats.org/package/2006/relationships"><Relationship Id="rId2" Type="http://schemas.openxmlformats.org/officeDocument/2006/relationships/image" Target="../media/image207.png"/><Relationship Id="rId1" Type="http://schemas.openxmlformats.org/officeDocument/2006/relationships/slideLayout" Target="../slideLayouts/slideLayout5.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4.xml.rels><?xml version="1.0" encoding="UTF-8" standalone="yes"?>
<Relationships xmlns="http://schemas.openxmlformats.org/package/2006/relationships"><Relationship Id="rId2" Type="http://schemas.openxmlformats.org/officeDocument/2006/relationships/image" Target="../media/image204.png"/><Relationship Id="rId1" Type="http://schemas.openxmlformats.org/officeDocument/2006/relationships/slideLayout" Target="../slideLayouts/slideLayout5.xml"/></Relationships>
</file>

<file path=ppt/slides/_rels/slide185.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3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hyperlink" Target="https://www.youtube.com/watch?v=j3za7nv7RfI" TargetMode="External"/><Relationship Id="rId7" Type="http://schemas.openxmlformats.org/officeDocument/2006/relationships/image" Target="../media/image19.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jpeg"/></Relationships>
</file>

<file path=ppt/slides/_rels/slide3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40.xml"/><Relationship Id="rId7" Type="http://schemas.openxmlformats.org/officeDocument/2006/relationships/image" Target="../media/image22.w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1.bin"/><Relationship Id="rId5" Type="http://schemas.openxmlformats.org/officeDocument/2006/relationships/image" Target="../media/image24.png"/><Relationship Id="rId4" Type="http://schemas.openxmlformats.org/officeDocument/2006/relationships/image" Target="../media/image23.png"/></Relationships>
</file>

<file path=ppt/slides/_rels/slide41.xml.rels><?xml version="1.0" encoding="UTF-8" standalone="yes"?>
<Relationships xmlns="http://schemas.openxmlformats.org/package/2006/relationships"><Relationship Id="rId8" Type="http://schemas.openxmlformats.org/officeDocument/2006/relationships/image" Target="../media/image26.wmf"/><Relationship Id="rId13" Type="http://schemas.openxmlformats.org/officeDocument/2006/relationships/oleObject" Target="../embeddings/oleObject6.bin"/><Relationship Id="rId3" Type="http://schemas.openxmlformats.org/officeDocument/2006/relationships/notesSlide" Target="../notesSlides/notesSlide41.xml"/><Relationship Id="rId7" Type="http://schemas.openxmlformats.org/officeDocument/2006/relationships/oleObject" Target="../embeddings/oleObject3.bin"/><Relationship Id="rId12" Type="http://schemas.openxmlformats.org/officeDocument/2006/relationships/image" Target="../media/image28.wmf"/><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25.wmf"/><Relationship Id="rId11" Type="http://schemas.openxmlformats.org/officeDocument/2006/relationships/oleObject" Target="../embeddings/oleObject5.bin"/><Relationship Id="rId5" Type="http://schemas.openxmlformats.org/officeDocument/2006/relationships/oleObject" Target="../embeddings/oleObject2.bin"/><Relationship Id="rId10" Type="http://schemas.openxmlformats.org/officeDocument/2006/relationships/image" Target="../media/image27.wmf"/><Relationship Id="rId4" Type="http://schemas.openxmlformats.org/officeDocument/2006/relationships/image" Target="../media/image30.png"/><Relationship Id="rId9" Type="http://schemas.openxmlformats.org/officeDocument/2006/relationships/oleObject" Target="../embeddings/oleObject4.bin"/><Relationship Id="rId14" Type="http://schemas.openxmlformats.org/officeDocument/2006/relationships/image" Target="../media/image29.wmf"/></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5.xml"/><Relationship Id="rId1" Type="http://schemas.openxmlformats.org/officeDocument/2006/relationships/vmlDrawing" Target="../drawings/vmlDrawing3.vml"/><Relationship Id="rId6" Type="http://schemas.openxmlformats.org/officeDocument/2006/relationships/image" Target="../media/image31.wmf"/><Relationship Id="rId5" Type="http://schemas.openxmlformats.org/officeDocument/2006/relationships/oleObject" Target="../embeddings/oleObject7.bin"/><Relationship Id="rId4" Type="http://schemas.openxmlformats.org/officeDocument/2006/relationships/image" Target="../media/image32.gif"/></Relationships>
</file>

<file path=ppt/slides/_rels/slide43.xml.rels><?xml version="1.0" encoding="UTF-8" standalone="yes"?>
<Relationships xmlns="http://schemas.openxmlformats.org/package/2006/relationships"><Relationship Id="rId3" Type="http://schemas.openxmlformats.org/officeDocument/2006/relationships/oleObject" Target="../embeddings/oleObject8.bin"/><Relationship Id="rId7" Type="http://schemas.openxmlformats.org/officeDocument/2006/relationships/image" Target="../media/image35.png"/><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34.wmf"/><Relationship Id="rId5" Type="http://schemas.openxmlformats.org/officeDocument/2006/relationships/oleObject" Target="../embeddings/oleObject9.bin"/><Relationship Id="rId4" Type="http://schemas.openxmlformats.org/officeDocument/2006/relationships/image" Target="../media/image33.wmf"/></Relationships>
</file>

<file path=ppt/slides/_rels/slide4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slideLayout" Target="../slideLayouts/slideLayout2.xml"/><Relationship Id="rId1" Type="http://schemas.openxmlformats.org/officeDocument/2006/relationships/vmlDrawing" Target="../drawings/vmlDrawing5.vml"/><Relationship Id="rId5" Type="http://schemas.openxmlformats.org/officeDocument/2006/relationships/image" Target="../media/image36.wmf"/><Relationship Id="rId4" Type="http://schemas.openxmlformats.org/officeDocument/2006/relationships/oleObject" Target="../embeddings/oleObject10.bin"/></Relationships>
</file>

<file path=ppt/slides/_rels/slide46.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Layout" Target="../slideLayouts/slideLayout2.xml"/><Relationship Id="rId1" Type="http://schemas.openxmlformats.org/officeDocument/2006/relationships/vmlDrawing" Target="../drawings/vmlDrawing6.vml"/><Relationship Id="rId4" Type="http://schemas.openxmlformats.org/officeDocument/2006/relationships/image" Target="../media/image37.wmf"/></Relationships>
</file>

<file path=ppt/slides/_rels/slide4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4.xml"/><Relationship Id="rId1" Type="http://schemas.openxmlformats.org/officeDocument/2006/relationships/slideLayout" Target="../slideLayouts/slideLayout5.xml"/><Relationship Id="rId5" Type="http://schemas.openxmlformats.org/officeDocument/2006/relationships/image" Target="../media/image41.png"/><Relationship Id="rId4" Type="http://schemas.openxmlformats.org/officeDocument/2006/relationships/image" Target="../media/image40.png"/></Relationships>
</file>

<file path=ppt/slides/_rels/slide4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5.xml"/><Relationship Id="rId1" Type="http://schemas.openxmlformats.org/officeDocument/2006/relationships/slideLayout" Target="../slideLayouts/slideLayout5.xml"/><Relationship Id="rId4" Type="http://schemas.openxmlformats.org/officeDocument/2006/relationships/image" Target="../media/image43.png"/></Relationships>
</file>

<file path=ppt/slides/_rels/slide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6.xml"/><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8" Type="http://schemas.openxmlformats.org/officeDocument/2006/relationships/oleObject" Target="../embeddings/oleObject5.bin"/><Relationship Id="rId3" Type="http://schemas.openxmlformats.org/officeDocument/2006/relationships/image" Target="../media/image30.png"/><Relationship Id="rId7" Type="http://schemas.openxmlformats.org/officeDocument/2006/relationships/image" Target="../media/image26.wmf"/><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oleObject" Target="../embeddings/oleObject3.bin"/><Relationship Id="rId11" Type="http://schemas.openxmlformats.org/officeDocument/2006/relationships/image" Target="../media/image29.wmf"/><Relationship Id="rId5" Type="http://schemas.openxmlformats.org/officeDocument/2006/relationships/image" Target="../media/image25.wmf"/><Relationship Id="rId10" Type="http://schemas.openxmlformats.org/officeDocument/2006/relationships/oleObject" Target="../embeddings/oleObject6.bin"/><Relationship Id="rId4" Type="http://schemas.openxmlformats.org/officeDocument/2006/relationships/oleObject" Target="../embeddings/oleObject2.bin"/><Relationship Id="rId9" Type="http://schemas.openxmlformats.org/officeDocument/2006/relationships/image" Target="../media/image28.wmf"/></Relationships>
</file>

<file path=ppt/slides/_rels/slide55.xml.rels><?xml version="1.0" encoding="UTF-8" standalone="yes"?>
<Relationships xmlns="http://schemas.openxmlformats.org/package/2006/relationships"><Relationship Id="rId8" Type="http://schemas.openxmlformats.org/officeDocument/2006/relationships/oleObject" Target="../embeddings/oleObject3.bin"/><Relationship Id="rId3" Type="http://schemas.openxmlformats.org/officeDocument/2006/relationships/image" Target="../media/image46.png"/><Relationship Id="rId7" Type="http://schemas.openxmlformats.org/officeDocument/2006/relationships/image" Target="../media/image25.wmf"/><Relationship Id="rId2" Type="http://schemas.openxmlformats.org/officeDocument/2006/relationships/slideLayout" Target="../slideLayouts/slideLayout5.xml"/><Relationship Id="rId1" Type="http://schemas.openxmlformats.org/officeDocument/2006/relationships/vmlDrawing" Target="../drawings/vmlDrawing8.vml"/><Relationship Id="rId6" Type="http://schemas.openxmlformats.org/officeDocument/2006/relationships/oleObject" Target="../embeddings/oleObject2.bin"/><Relationship Id="rId11" Type="http://schemas.openxmlformats.org/officeDocument/2006/relationships/image" Target="../media/image29.wmf"/><Relationship Id="rId5" Type="http://schemas.openxmlformats.org/officeDocument/2006/relationships/image" Target="../media/image45.wmf"/><Relationship Id="rId10" Type="http://schemas.openxmlformats.org/officeDocument/2006/relationships/oleObject" Target="../embeddings/oleObject13.bin"/><Relationship Id="rId4" Type="http://schemas.openxmlformats.org/officeDocument/2006/relationships/oleObject" Target="../embeddings/oleObject12.bin"/><Relationship Id="rId9" Type="http://schemas.openxmlformats.org/officeDocument/2006/relationships/image" Target="../media/image26.wmf"/></Relationships>
</file>

<file path=ppt/slides/_rels/slide5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0.xml"/><Relationship Id="rId1" Type="http://schemas.openxmlformats.org/officeDocument/2006/relationships/slideLayout" Target="../slideLayouts/slideLayout5.xml"/><Relationship Id="rId4" Type="http://schemas.openxmlformats.org/officeDocument/2006/relationships/image" Target="../media/image49.jpg"/></Relationships>
</file>

<file path=ppt/slides/_rels/slide5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1.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8" Type="http://schemas.openxmlformats.org/officeDocument/2006/relationships/image" Target="../media/image34.wmf"/><Relationship Id="rId3" Type="http://schemas.openxmlformats.org/officeDocument/2006/relationships/notesSlide" Target="../notesSlides/notesSlide52.xml"/><Relationship Id="rId7" Type="http://schemas.openxmlformats.org/officeDocument/2006/relationships/oleObject" Target="../embeddings/oleObject9.bin"/><Relationship Id="rId2" Type="http://schemas.openxmlformats.org/officeDocument/2006/relationships/slideLayout" Target="../slideLayouts/slideLayout5.xml"/><Relationship Id="rId1" Type="http://schemas.openxmlformats.org/officeDocument/2006/relationships/vmlDrawing" Target="../drawings/vmlDrawing9.vml"/><Relationship Id="rId6" Type="http://schemas.openxmlformats.org/officeDocument/2006/relationships/image" Target="../media/image51.wmf"/><Relationship Id="rId5" Type="http://schemas.openxmlformats.org/officeDocument/2006/relationships/oleObject" Target="../embeddings/oleObject14.bin"/><Relationship Id="rId4" Type="http://schemas.openxmlformats.org/officeDocument/2006/relationships/image" Target="../media/image32.gif"/></Relationships>
</file>

<file path=ppt/slides/_rels/slide61.xml.rels><?xml version="1.0" encoding="UTF-8" standalone="yes"?>
<Relationships xmlns="http://schemas.openxmlformats.org/package/2006/relationships"><Relationship Id="rId8" Type="http://schemas.openxmlformats.org/officeDocument/2006/relationships/image" Target="../media/image52.wmf"/><Relationship Id="rId3" Type="http://schemas.openxmlformats.org/officeDocument/2006/relationships/notesSlide" Target="../notesSlides/notesSlide53.xml"/><Relationship Id="rId7" Type="http://schemas.openxmlformats.org/officeDocument/2006/relationships/oleObject" Target="../embeddings/oleObject15.bin"/><Relationship Id="rId2" Type="http://schemas.openxmlformats.org/officeDocument/2006/relationships/slideLayout" Target="../slideLayouts/slideLayout5.xml"/><Relationship Id="rId1" Type="http://schemas.openxmlformats.org/officeDocument/2006/relationships/vmlDrawing" Target="../drawings/vmlDrawing10.vml"/><Relationship Id="rId6" Type="http://schemas.openxmlformats.org/officeDocument/2006/relationships/image" Target="../media/image50.png"/><Relationship Id="rId5" Type="http://schemas.openxmlformats.org/officeDocument/2006/relationships/image" Target="../media/image34.wmf"/><Relationship Id="rId10" Type="http://schemas.openxmlformats.org/officeDocument/2006/relationships/image" Target="../media/image53.wmf"/><Relationship Id="rId4" Type="http://schemas.openxmlformats.org/officeDocument/2006/relationships/oleObject" Target="../embeddings/oleObject9.bin"/><Relationship Id="rId9" Type="http://schemas.openxmlformats.org/officeDocument/2006/relationships/oleObject" Target="../embeddings/oleObject16.bin"/></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54.xml"/><Relationship Id="rId7" Type="http://schemas.openxmlformats.org/officeDocument/2006/relationships/image" Target="../media/image54.wmf"/><Relationship Id="rId2" Type="http://schemas.openxmlformats.org/officeDocument/2006/relationships/slideLayout" Target="../slideLayouts/slideLayout2.xml"/><Relationship Id="rId1" Type="http://schemas.openxmlformats.org/officeDocument/2006/relationships/vmlDrawing" Target="../drawings/vmlDrawing11.vml"/><Relationship Id="rId6" Type="http://schemas.openxmlformats.org/officeDocument/2006/relationships/oleObject" Target="../embeddings/oleObject17.bin"/><Relationship Id="rId5" Type="http://schemas.openxmlformats.org/officeDocument/2006/relationships/image" Target="../media/image56.png"/><Relationship Id="rId4" Type="http://schemas.openxmlformats.org/officeDocument/2006/relationships/image" Target="../media/image55.png"/></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5.xml"/><Relationship Id="rId1" Type="http://schemas.openxmlformats.org/officeDocument/2006/relationships/vmlDrawing" Target="../drawings/vmlDrawing12.vml"/><Relationship Id="rId6" Type="http://schemas.openxmlformats.org/officeDocument/2006/relationships/image" Target="../media/image57.wmf"/><Relationship Id="rId5" Type="http://schemas.openxmlformats.org/officeDocument/2006/relationships/oleObject" Target="../embeddings/oleObject18.bin"/><Relationship Id="rId4" Type="http://schemas.openxmlformats.org/officeDocument/2006/relationships/image" Target="../media/image56.png"/></Relationships>
</file>

<file path=ppt/slides/_rels/slide64.xml.rels><?xml version="1.0" encoding="UTF-8" standalone="yes"?>
<Relationships xmlns="http://schemas.openxmlformats.org/package/2006/relationships"><Relationship Id="rId8" Type="http://schemas.openxmlformats.org/officeDocument/2006/relationships/oleObject" Target="../embeddings/oleObject20.bin"/><Relationship Id="rId3" Type="http://schemas.openxmlformats.org/officeDocument/2006/relationships/notesSlide" Target="../notesSlides/notesSlide56.xml"/><Relationship Id="rId7" Type="http://schemas.openxmlformats.org/officeDocument/2006/relationships/image" Target="../media/image60.png"/><Relationship Id="rId2" Type="http://schemas.openxmlformats.org/officeDocument/2006/relationships/slideLayout" Target="../slideLayouts/slideLayout5.xml"/><Relationship Id="rId1" Type="http://schemas.openxmlformats.org/officeDocument/2006/relationships/vmlDrawing" Target="../drawings/vmlDrawing13.vml"/><Relationship Id="rId6" Type="http://schemas.openxmlformats.org/officeDocument/2006/relationships/image" Target="../media/image56.png"/><Relationship Id="rId5" Type="http://schemas.openxmlformats.org/officeDocument/2006/relationships/image" Target="../media/image58.wmf"/><Relationship Id="rId4" Type="http://schemas.openxmlformats.org/officeDocument/2006/relationships/oleObject" Target="../embeddings/oleObject19.bin"/><Relationship Id="rId9" Type="http://schemas.openxmlformats.org/officeDocument/2006/relationships/image" Target="../media/image59.wmf"/></Relationships>
</file>

<file path=ppt/slides/_rels/slide65.xml.rels><?xml version="1.0" encoding="UTF-8" standalone="yes"?>
<Relationships xmlns="http://schemas.openxmlformats.org/package/2006/relationships"><Relationship Id="rId8" Type="http://schemas.openxmlformats.org/officeDocument/2006/relationships/image" Target="../media/image62.wmf"/><Relationship Id="rId13" Type="http://schemas.openxmlformats.org/officeDocument/2006/relationships/oleObject" Target="../embeddings/oleObject25.bin"/><Relationship Id="rId18" Type="http://schemas.openxmlformats.org/officeDocument/2006/relationships/image" Target="../media/image67.wmf"/><Relationship Id="rId3" Type="http://schemas.openxmlformats.org/officeDocument/2006/relationships/notesSlide" Target="../notesSlides/notesSlide57.xml"/><Relationship Id="rId7" Type="http://schemas.openxmlformats.org/officeDocument/2006/relationships/oleObject" Target="../embeddings/oleObject22.bin"/><Relationship Id="rId12" Type="http://schemas.openxmlformats.org/officeDocument/2006/relationships/image" Target="../media/image64.wmf"/><Relationship Id="rId17" Type="http://schemas.openxmlformats.org/officeDocument/2006/relationships/oleObject" Target="../embeddings/oleObject27.bin"/><Relationship Id="rId2" Type="http://schemas.openxmlformats.org/officeDocument/2006/relationships/slideLayout" Target="../slideLayouts/slideLayout5.xml"/><Relationship Id="rId16" Type="http://schemas.openxmlformats.org/officeDocument/2006/relationships/image" Target="../media/image66.wmf"/><Relationship Id="rId1" Type="http://schemas.openxmlformats.org/officeDocument/2006/relationships/vmlDrawing" Target="../drawings/vmlDrawing14.vml"/><Relationship Id="rId6" Type="http://schemas.openxmlformats.org/officeDocument/2006/relationships/image" Target="../media/image61.wmf"/><Relationship Id="rId11" Type="http://schemas.openxmlformats.org/officeDocument/2006/relationships/oleObject" Target="../embeddings/oleObject24.bin"/><Relationship Id="rId5" Type="http://schemas.openxmlformats.org/officeDocument/2006/relationships/oleObject" Target="../embeddings/oleObject21.bin"/><Relationship Id="rId15" Type="http://schemas.openxmlformats.org/officeDocument/2006/relationships/oleObject" Target="../embeddings/oleObject26.bin"/><Relationship Id="rId10" Type="http://schemas.openxmlformats.org/officeDocument/2006/relationships/image" Target="../media/image63.wmf"/><Relationship Id="rId4" Type="http://schemas.openxmlformats.org/officeDocument/2006/relationships/image" Target="../media/image56.png"/><Relationship Id="rId9" Type="http://schemas.openxmlformats.org/officeDocument/2006/relationships/oleObject" Target="../embeddings/oleObject23.bin"/><Relationship Id="rId14" Type="http://schemas.openxmlformats.org/officeDocument/2006/relationships/image" Target="../media/image65.wmf"/></Relationships>
</file>

<file path=ppt/slides/_rels/slide66.xml.rels><?xml version="1.0" encoding="UTF-8" standalone="yes"?>
<Relationships xmlns="http://schemas.openxmlformats.org/package/2006/relationships"><Relationship Id="rId8" Type="http://schemas.openxmlformats.org/officeDocument/2006/relationships/image" Target="../media/image62.wmf"/><Relationship Id="rId13" Type="http://schemas.openxmlformats.org/officeDocument/2006/relationships/oleObject" Target="../embeddings/oleObject32.bin"/><Relationship Id="rId18" Type="http://schemas.openxmlformats.org/officeDocument/2006/relationships/image" Target="../media/image70.wmf"/><Relationship Id="rId3" Type="http://schemas.openxmlformats.org/officeDocument/2006/relationships/notesSlide" Target="../notesSlides/notesSlide58.xml"/><Relationship Id="rId7" Type="http://schemas.openxmlformats.org/officeDocument/2006/relationships/oleObject" Target="../embeddings/oleObject29.bin"/><Relationship Id="rId12" Type="http://schemas.openxmlformats.org/officeDocument/2006/relationships/image" Target="../media/image64.wmf"/><Relationship Id="rId17" Type="http://schemas.openxmlformats.org/officeDocument/2006/relationships/oleObject" Target="../embeddings/oleObject34.bin"/><Relationship Id="rId2" Type="http://schemas.openxmlformats.org/officeDocument/2006/relationships/slideLayout" Target="../slideLayouts/slideLayout5.xml"/><Relationship Id="rId16" Type="http://schemas.openxmlformats.org/officeDocument/2006/relationships/image" Target="../media/image67.wmf"/><Relationship Id="rId1" Type="http://schemas.openxmlformats.org/officeDocument/2006/relationships/vmlDrawing" Target="../drawings/vmlDrawing15.vml"/><Relationship Id="rId6" Type="http://schemas.openxmlformats.org/officeDocument/2006/relationships/image" Target="../media/image68.wmf"/><Relationship Id="rId11" Type="http://schemas.openxmlformats.org/officeDocument/2006/relationships/oleObject" Target="../embeddings/oleObject31.bin"/><Relationship Id="rId5" Type="http://schemas.openxmlformats.org/officeDocument/2006/relationships/oleObject" Target="../embeddings/oleObject28.bin"/><Relationship Id="rId15" Type="http://schemas.openxmlformats.org/officeDocument/2006/relationships/oleObject" Target="../embeddings/oleObject33.bin"/><Relationship Id="rId10" Type="http://schemas.openxmlformats.org/officeDocument/2006/relationships/image" Target="../media/image69.wmf"/><Relationship Id="rId4" Type="http://schemas.openxmlformats.org/officeDocument/2006/relationships/image" Target="../media/image56.png"/><Relationship Id="rId9" Type="http://schemas.openxmlformats.org/officeDocument/2006/relationships/oleObject" Target="../embeddings/oleObject30.bin"/><Relationship Id="rId14" Type="http://schemas.openxmlformats.org/officeDocument/2006/relationships/image" Target="../media/image65.wmf"/></Relationships>
</file>

<file path=ppt/slides/_rels/slide67.xml.rels><?xml version="1.0" encoding="UTF-8" standalone="yes"?>
<Relationships xmlns="http://schemas.openxmlformats.org/package/2006/relationships"><Relationship Id="rId8" Type="http://schemas.openxmlformats.org/officeDocument/2006/relationships/image" Target="../media/image72.wmf"/><Relationship Id="rId3" Type="http://schemas.openxmlformats.org/officeDocument/2006/relationships/notesSlide" Target="../notesSlides/notesSlide59.xml"/><Relationship Id="rId7" Type="http://schemas.openxmlformats.org/officeDocument/2006/relationships/oleObject" Target="../embeddings/oleObject36.bin"/><Relationship Id="rId12" Type="http://schemas.openxmlformats.org/officeDocument/2006/relationships/image" Target="../media/image74.wmf"/><Relationship Id="rId2" Type="http://schemas.openxmlformats.org/officeDocument/2006/relationships/slideLayout" Target="../slideLayouts/slideLayout5.xml"/><Relationship Id="rId1" Type="http://schemas.openxmlformats.org/officeDocument/2006/relationships/vmlDrawing" Target="../drawings/vmlDrawing16.vml"/><Relationship Id="rId6" Type="http://schemas.openxmlformats.org/officeDocument/2006/relationships/image" Target="../media/image71.wmf"/><Relationship Id="rId11" Type="http://schemas.openxmlformats.org/officeDocument/2006/relationships/oleObject" Target="../embeddings/oleObject38.bin"/><Relationship Id="rId5" Type="http://schemas.openxmlformats.org/officeDocument/2006/relationships/oleObject" Target="../embeddings/oleObject35.bin"/><Relationship Id="rId10" Type="http://schemas.openxmlformats.org/officeDocument/2006/relationships/image" Target="../media/image73.wmf"/><Relationship Id="rId4" Type="http://schemas.openxmlformats.org/officeDocument/2006/relationships/image" Target="../media/image56.png"/><Relationship Id="rId9" Type="http://schemas.openxmlformats.org/officeDocument/2006/relationships/oleObject" Target="../embeddings/oleObject37.bin"/></Relationships>
</file>

<file path=ppt/slides/_rels/slide68.xml.rels><?xml version="1.0" encoding="UTF-8" standalone="yes"?>
<Relationships xmlns="http://schemas.openxmlformats.org/package/2006/relationships"><Relationship Id="rId8" Type="http://schemas.openxmlformats.org/officeDocument/2006/relationships/oleObject" Target="../embeddings/oleObject41.bin"/><Relationship Id="rId13" Type="http://schemas.openxmlformats.org/officeDocument/2006/relationships/image" Target="../media/image79.wmf"/><Relationship Id="rId3" Type="http://schemas.openxmlformats.org/officeDocument/2006/relationships/image" Target="../media/image56.png"/><Relationship Id="rId7" Type="http://schemas.openxmlformats.org/officeDocument/2006/relationships/image" Target="../media/image76.wmf"/><Relationship Id="rId12" Type="http://schemas.openxmlformats.org/officeDocument/2006/relationships/oleObject" Target="../embeddings/oleObject43.bin"/><Relationship Id="rId2" Type="http://schemas.openxmlformats.org/officeDocument/2006/relationships/slideLayout" Target="../slideLayouts/slideLayout5.xml"/><Relationship Id="rId1" Type="http://schemas.openxmlformats.org/officeDocument/2006/relationships/vmlDrawing" Target="../drawings/vmlDrawing17.vml"/><Relationship Id="rId6" Type="http://schemas.openxmlformats.org/officeDocument/2006/relationships/oleObject" Target="../embeddings/oleObject40.bin"/><Relationship Id="rId11" Type="http://schemas.openxmlformats.org/officeDocument/2006/relationships/image" Target="../media/image78.wmf"/><Relationship Id="rId5" Type="http://schemas.openxmlformats.org/officeDocument/2006/relationships/image" Target="../media/image75.wmf"/><Relationship Id="rId10" Type="http://schemas.openxmlformats.org/officeDocument/2006/relationships/oleObject" Target="../embeddings/oleObject42.bin"/><Relationship Id="rId4" Type="http://schemas.openxmlformats.org/officeDocument/2006/relationships/oleObject" Target="../embeddings/oleObject39.bin"/><Relationship Id="rId9" Type="http://schemas.openxmlformats.org/officeDocument/2006/relationships/image" Target="../media/image77.wmf"/></Relationships>
</file>

<file path=ppt/slides/_rels/slide69.xml.rels><?xml version="1.0" encoding="UTF-8" standalone="yes"?>
<Relationships xmlns="http://schemas.openxmlformats.org/package/2006/relationships"><Relationship Id="rId8" Type="http://schemas.openxmlformats.org/officeDocument/2006/relationships/image" Target="../media/image81.wmf"/><Relationship Id="rId3" Type="http://schemas.openxmlformats.org/officeDocument/2006/relationships/notesSlide" Target="../notesSlides/notesSlide60.xml"/><Relationship Id="rId7" Type="http://schemas.openxmlformats.org/officeDocument/2006/relationships/oleObject" Target="../embeddings/oleObject45.bin"/><Relationship Id="rId2" Type="http://schemas.openxmlformats.org/officeDocument/2006/relationships/slideLayout" Target="../slideLayouts/slideLayout5.xml"/><Relationship Id="rId1" Type="http://schemas.openxmlformats.org/officeDocument/2006/relationships/vmlDrawing" Target="../drawings/vmlDrawing18.vml"/><Relationship Id="rId6" Type="http://schemas.openxmlformats.org/officeDocument/2006/relationships/image" Target="../media/image80.wmf"/><Relationship Id="rId5" Type="http://schemas.openxmlformats.org/officeDocument/2006/relationships/oleObject" Target="../embeddings/oleObject44.bin"/><Relationship Id="rId4" Type="http://schemas.openxmlformats.org/officeDocument/2006/relationships/image" Target="../media/image56.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61.xml"/><Relationship Id="rId2" Type="http://schemas.openxmlformats.org/officeDocument/2006/relationships/slideLayout" Target="../slideLayouts/slideLayout5.xml"/><Relationship Id="rId1" Type="http://schemas.openxmlformats.org/officeDocument/2006/relationships/vmlDrawing" Target="../drawings/vmlDrawing19.vml"/><Relationship Id="rId6" Type="http://schemas.openxmlformats.org/officeDocument/2006/relationships/image" Target="../media/image50.png"/><Relationship Id="rId5" Type="http://schemas.openxmlformats.org/officeDocument/2006/relationships/image" Target="../media/image34.wmf"/><Relationship Id="rId4" Type="http://schemas.openxmlformats.org/officeDocument/2006/relationships/oleObject" Target="../embeddings/oleObject9.bin"/></Relationships>
</file>

<file path=ppt/slides/_rels/slide71.xml.rels><?xml version="1.0" encoding="UTF-8" standalone="yes"?>
<Relationships xmlns="http://schemas.openxmlformats.org/package/2006/relationships"><Relationship Id="rId8" Type="http://schemas.openxmlformats.org/officeDocument/2006/relationships/image" Target="../media/image82.wmf"/><Relationship Id="rId13" Type="http://schemas.openxmlformats.org/officeDocument/2006/relationships/image" Target="../media/image86.png"/><Relationship Id="rId3" Type="http://schemas.openxmlformats.org/officeDocument/2006/relationships/notesSlide" Target="../notesSlides/notesSlide62.xml"/><Relationship Id="rId7" Type="http://schemas.openxmlformats.org/officeDocument/2006/relationships/oleObject" Target="../embeddings/oleObject46.bin"/><Relationship Id="rId12" Type="http://schemas.openxmlformats.org/officeDocument/2006/relationships/image" Target="../media/image84.wmf"/><Relationship Id="rId2" Type="http://schemas.openxmlformats.org/officeDocument/2006/relationships/slideLayout" Target="../slideLayouts/slideLayout5.xml"/><Relationship Id="rId16" Type="http://schemas.openxmlformats.org/officeDocument/2006/relationships/image" Target="../media/image85.wmf"/><Relationship Id="rId1" Type="http://schemas.openxmlformats.org/officeDocument/2006/relationships/vmlDrawing" Target="../drawings/vmlDrawing20.vml"/><Relationship Id="rId6" Type="http://schemas.openxmlformats.org/officeDocument/2006/relationships/image" Target="../media/image50.png"/><Relationship Id="rId11" Type="http://schemas.openxmlformats.org/officeDocument/2006/relationships/oleObject" Target="../embeddings/oleObject48.bin"/><Relationship Id="rId5" Type="http://schemas.openxmlformats.org/officeDocument/2006/relationships/image" Target="../media/image34.wmf"/><Relationship Id="rId15" Type="http://schemas.openxmlformats.org/officeDocument/2006/relationships/oleObject" Target="../embeddings/oleObject50.bin"/><Relationship Id="rId10" Type="http://schemas.openxmlformats.org/officeDocument/2006/relationships/image" Target="../media/image83.wmf"/><Relationship Id="rId4" Type="http://schemas.openxmlformats.org/officeDocument/2006/relationships/oleObject" Target="../embeddings/oleObject9.bin"/><Relationship Id="rId9" Type="http://schemas.openxmlformats.org/officeDocument/2006/relationships/oleObject" Target="../embeddings/oleObject47.bin"/><Relationship Id="rId14" Type="http://schemas.openxmlformats.org/officeDocument/2006/relationships/oleObject" Target="../embeddings/oleObject49.bin"/></Relationships>
</file>

<file path=ppt/slides/_rels/slide72.xml.rels><?xml version="1.0" encoding="UTF-8" standalone="yes"?>
<Relationships xmlns="http://schemas.openxmlformats.org/package/2006/relationships"><Relationship Id="rId8" Type="http://schemas.openxmlformats.org/officeDocument/2006/relationships/image" Target="../media/image88.wmf"/><Relationship Id="rId13" Type="http://schemas.openxmlformats.org/officeDocument/2006/relationships/image" Target="../media/image34.wmf"/><Relationship Id="rId3" Type="http://schemas.openxmlformats.org/officeDocument/2006/relationships/notesSlide" Target="../notesSlides/notesSlide63.xml"/><Relationship Id="rId7" Type="http://schemas.openxmlformats.org/officeDocument/2006/relationships/oleObject" Target="../embeddings/oleObject52.bin"/><Relationship Id="rId12" Type="http://schemas.openxmlformats.org/officeDocument/2006/relationships/oleObject" Target="../embeddings/oleObject9.bin"/><Relationship Id="rId2" Type="http://schemas.openxmlformats.org/officeDocument/2006/relationships/slideLayout" Target="../slideLayouts/slideLayout5.xml"/><Relationship Id="rId1" Type="http://schemas.openxmlformats.org/officeDocument/2006/relationships/vmlDrawing" Target="../drawings/vmlDrawing21.vml"/><Relationship Id="rId6" Type="http://schemas.openxmlformats.org/officeDocument/2006/relationships/image" Target="../media/image87.wmf"/><Relationship Id="rId11" Type="http://schemas.openxmlformats.org/officeDocument/2006/relationships/image" Target="../media/image92.png"/><Relationship Id="rId5" Type="http://schemas.openxmlformats.org/officeDocument/2006/relationships/oleObject" Target="../embeddings/oleObject51.bin"/><Relationship Id="rId10" Type="http://schemas.openxmlformats.org/officeDocument/2006/relationships/image" Target="../media/image91.png"/><Relationship Id="rId4" Type="http://schemas.openxmlformats.org/officeDocument/2006/relationships/image" Target="../media/image89.png"/><Relationship Id="rId9" Type="http://schemas.openxmlformats.org/officeDocument/2006/relationships/image" Target="../media/image90.png"/></Relationships>
</file>

<file path=ppt/slides/_rels/slide73.xml.rels><?xml version="1.0" encoding="UTF-8" standalone="yes"?>
<Relationships xmlns="http://schemas.openxmlformats.org/package/2006/relationships"><Relationship Id="rId3" Type="http://schemas.openxmlformats.org/officeDocument/2006/relationships/image" Target="../media/image93.jpg"/><Relationship Id="rId7" Type="http://schemas.openxmlformats.org/officeDocument/2006/relationships/image" Target="../media/image97.png"/><Relationship Id="rId2" Type="http://schemas.openxmlformats.org/officeDocument/2006/relationships/notesSlide" Target="../notesSlides/notesSlide64.xml"/><Relationship Id="rId1" Type="http://schemas.openxmlformats.org/officeDocument/2006/relationships/slideLayout" Target="../slideLayouts/slideLayout5.xml"/><Relationship Id="rId6" Type="http://schemas.openxmlformats.org/officeDocument/2006/relationships/image" Target="../media/image96.png"/><Relationship Id="rId5" Type="http://schemas.openxmlformats.org/officeDocument/2006/relationships/image" Target="../media/image95.jpg"/><Relationship Id="rId4" Type="http://schemas.openxmlformats.org/officeDocument/2006/relationships/image" Target="../media/image94.jpeg"/></Relationships>
</file>

<file path=ppt/slides/_rels/slide74.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65.xml"/><Relationship Id="rId1" Type="http://schemas.openxmlformats.org/officeDocument/2006/relationships/slideLayout" Target="../slideLayouts/slideLayout5.xml"/><Relationship Id="rId4" Type="http://schemas.openxmlformats.org/officeDocument/2006/relationships/image" Target="../media/image97.png"/></Relationships>
</file>

<file path=ppt/slides/_rels/slide75.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66.xml"/><Relationship Id="rId1" Type="http://schemas.openxmlformats.org/officeDocument/2006/relationships/slideLayout" Target="../slideLayouts/slideLayout2.xml"/><Relationship Id="rId4" Type="http://schemas.openxmlformats.org/officeDocument/2006/relationships/image" Target="../media/image100.png"/></Relationships>
</file>

<file path=ppt/slides/_rels/slide76.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5.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80.xml.rels><?xml version="1.0" encoding="UTF-8" standalone="yes"?>
<Relationships xmlns="http://schemas.openxmlformats.org/package/2006/relationships"><Relationship Id="rId3" Type="http://schemas.openxmlformats.org/officeDocument/2006/relationships/oleObject" Target="../embeddings/oleObject53.bin"/><Relationship Id="rId2" Type="http://schemas.openxmlformats.org/officeDocument/2006/relationships/slideLayout" Target="../slideLayouts/slideLayout5.xml"/><Relationship Id="rId1" Type="http://schemas.openxmlformats.org/officeDocument/2006/relationships/vmlDrawing" Target="../drawings/vmlDrawing22.vml"/><Relationship Id="rId6" Type="http://schemas.openxmlformats.org/officeDocument/2006/relationships/image" Target="../media/image103.wmf"/><Relationship Id="rId5" Type="http://schemas.openxmlformats.org/officeDocument/2006/relationships/oleObject" Target="../embeddings/oleObject54.bin"/><Relationship Id="rId4" Type="http://schemas.openxmlformats.org/officeDocument/2006/relationships/image" Target="../media/image102.wmf"/></Relationships>
</file>

<file path=ppt/slides/_rels/slide81.xml.rels><?xml version="1.0" encoding="UTF-8" standalone="yes"?>
<Relationships xmlns="http://schemas.openxmlformats.org/package/2006/relationships"><Relationship Id="rId3" Type="http://schemas.openxmlformats.org/officeDocument/2006/relationships/image" Target="../media/image105.png"/><Relationship Id="rId7" Type="http://schemas.openxmlformats.org/officeDocument/2006/relationships/image" Target="../media/image109.png"/><Relationship Id="rId2" Type="http://schemas.openxmlformats.org/officeDocument/2006/relationships/image" Target="../media/image104.png"/><Relationship Id="rId1" Type="http://schemas.openxmlformats.org/officeDocument/2006/relationships/slideLayout" Target="../slideLayouts/slideLayout5.xml"/><Relationship Id="rId6" Type="http://schemas.openxmlformats.org/officeDocument/2006/relationships/image" Target="../media/image108.png"/><Relationship Id="rId5" Type="http://schemas.openxmlformats.org/officeDocument/2006/relationships/image" Target="../media/image107.png"/><Relationship Id="rId4" Type="http://schemas.openxmlformats.org/officeDocument/2006/relationships/image" Target="../media/image106.png"/></Relationships>
</file>

<file path=ppt/slides/_rels/slide82.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71.xml"/><Relationship Id="rId1" Type="http://schemas.openxmlformats.org/officeDocument/2006/relationships/slideLayout" Target="../slideLayouts/slideLayout5.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5.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6.xml"/><Relationship Id="rId4" Type="http://schemas.openxmlformats.org/officeDocument/2006/relationships/image" Target="../media/image114.png"/></Relationships>
</file>

<file path=ppt/slides/_rels/slide86.xml.rels><?xml version="1.0" encoding="UTF-8" standalone="yes"?>
<Relationships xmlns="http://schemas.openxmlformats.org/package/2006/relationships"><Relationship Id="rId3" Type="http://schemas.openxmlformats.org/officeDocument/2006/relationships/image" Target="../media/image115.jpeg"/><Relationship Id="rId2" Type="http://schemas.openxmlformats.org/officeDocument/2006/relationships/image" Target="../media/image111.png"/><Relationship Id="rId1" Type="http://schemas.openxmlformats.org/officeDocument/2006/relationships/slideLayout" Target="../slideLayouts/slideLayout5.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1.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5.xml"/></Relationships>
</file>

<file path=ppt/slides/_rels/slide92.xml.rels><?xml version="1.0" encoding="UTF-8" standalone="yes"?>
<Relationships xmlns="http://schemas.openxmlformats.org/package/2006/relationships"><Relationship Id="rId3" Type="http://schemas.openxmlformats.org/officeDocument/2006/relationships/image" Target="../media/image116.jpe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5.xml"/></Relationships>
</file>

<file path=ppt/slides/_rels/slide94.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5.xml"/></Relationships>
</file>

<file path=ppt/slides/_rels/slide95.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5.xml"/></Relationships>
</file>

<file path=ppt/slides/_rels/slide96.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5.xml"/></Relationships>
</file>

<file path=ppt/slides/_rels/slide97.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73.xml"/><Relationship Id="rId1" Type="http://schemas.openxmlformats.org/officeDocument/2006/relationships/slideLayout" Target="../slideLayouts/slideLayout5.xml"/></Relationships>
</file>

<file path=ppt/slides/_rels/slide98.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74.xml"/><Relationship Id="rId1" Type="http://schemas.openxmlformats.org/officeDocument/2006/relationships/slideLayout" Target="../slideLayouts/slideLayout5.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685800" y="1122363"/>
            <a:ext cx="7772400" cy="3301712"/>
          </a:xfrm>
        </p:spPr>
        <p:txBody>
          <a:bodyPr/>
          <a:lstStyle/>
          <a:p>
            <a:r>
              <a:rPr lang="en-US" altLang="ko-KR" dirty="0" smtClean="0"/>
              <a:t>ME490 </a:t>
            </a:r>
            <a:r>
              <a:rPr lang="ko-KR" altLang="en-US" dirty="0" smtClean="0"/>
              <a:t>자율주행시스템을 </a:t>
            </a:r>
            <a:r>
              <a:rPr lang="en-US" altLang="ko-KR" dirty="0" smtClean="0"/>
              <a:t/>
            </a:r>
            <a:br>
              <a:rPr lang="en-US" altLang="ko-KR" dirty="0" smtClean="0"/>
            </a:br>
            <a:r>
              <a:rPr lang="ko-KR" altLang="en-US" dirty="0" smtClean="0"/>
              <a:t>위한 프로그래밍</a:t>
            </a:r>
            <a:r>
              <a:rPr lang="en-US" altLang="ko-KR" dirty="0"/>
              <a:t/>
            </a:r>
            <a:br>
              <a:rPr lang="en-US" altLang="ko-KR" dirty="0"/>
            </a:br>
            <a:r>
              <a:rPr lang="en-US" altLang="ko-KR" dirty="0" smtClean="0"/>
              <a:t>Programming for Autonomous System</a:t>
            </a:r>
            <a:endParaRPr lang="ko-KR" altLang="en-US" dirty="0"/>
          </a:p>
        </p:txBody>
      </p:sp>
      <p:sp>
        <p:nvSpPr>
          <p:cNvPr id="6" name="Subtitle 5"/>
          <p:cNvSpPr>
            <a:spLocks noGrp="1"/>
          </p:cNvSpPr>
          <p:nvPr>
            <p:ph type="subTitle" idx="1"/>
          </p:nvPr>
        </p:nvSpPr>
        <p:spPr>
          <a:xfrm>
            <a:off x="1216891" y="4424075"/>
            <a:ext cx="6858000" cy="1655762"/>
          </a:xfrm>
        </p:spPr>
        <p:txBody>
          <a:bodyPr/>
          <a:lstStyle/>
          <a:p>
            <a:r>
              <a:rPr lang="ko-KR" altLang="en-US" dirty="0" smtClean="0"/>
              <a:t>카이스트 기계공학과</a:t>
            </a:r>
            <a:endParaRPr lang="en-US" altLang="ko-KR" dirty="0" smtClean="0"/>
          </a:p>
        </p:txBody>
      </p:sp>
      <p:sp>
        <p:nvSpPr>
          <p:cNvPr id="4" name="Slide Number Placeholder 3"/>
          <p:cNvSpPr>
            <a:spLocks noGrp="1"/>
          </p:cNvSpPr>
          <p:nvPr>
            <p:ph type="sldNum" sz="quarter" idx="4294967295"/>
          </p:nvPr>
        </p:nvSpPr>
        <p:spPr>
          <a:xfrm>
            <a:off x="7086600" y="6594475"/>
            <a:ext cx="2057400" cy="263525"/>
          </a:xfrm>
        </p:spPr>
        <p:txBody>
          <a:bodyPr/>
          <a:lstStyle/>
          <a:p>
            <a:fld id="{E7B612BC-FA30-47E7-8F83-60B8876EFC04}" type="slidenum">
              <a:rPr lang="ko-KR" altLang="en-US" smtClean="0">
                <a:solidFill>
                  <a:prstClr val="black">
                    <a:tint val="75000"/>
                  </a:prstClr>
                </a:solidFill>
              </a:rPr>
              <a:pPr/>
              <a:t>1</a:t>
            </a:fld>
            <a:endParaRPr lang="ko-KR" altLang="en-US">
              <a:solidFill>
                <a:prstClr val="black">
                  <a:tint val="75000"/>
                </a:prstClr>
              </a:solidFill>
            </a:endParaRPr>
          </a:p>
        </p:txBody>
      </p:sp>
    </p:spTree>
    <p:extLst>
      <p:ext uri="{BB962C8B-B14F-4D97-AF65-F5344CB8AC3E}">
        <p14:creationId xmlns:p14="http://schemas.microsoft.com/office/powerpoint/2010/main" val="336987786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Recall, final mission of Capstone 1</a:t>
            </a:r>
            <a:endParaRPr lang="ko-KR" altLang="en-US" dirty="0"/>
          </a:p>
        </p:txBody>
      </p:sp>
      <p:sp>
        <p:nvSpPr>
          <p:cNvPr id="5" name="Rectangle 106"/>
          <p:cNvSpPr/>
          <p:nvPr/>
        </p:nvSpPr>
        <p:spPr>
          <a:xfrm rot="16200000">
            <a:off x="-14118" y="2853514"/>
            <a:ext cx="377987" cy="177997"/>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6" name="TextBox 5"/>
          <p:cNvSpPr txBox="1"/>
          <p:nvPr/>
        </p:nvSpPr>
        <p:spPr>
          <a:xfrm>
            <a:off x="7965604" y="4840042"/>
            <a:ext cx="1246203" cy="400110"/>
          </a:xfrm>
          <a:prstGeom prst="rect">
            <a:avLst/>
          </a:prstGeom>
          <a:noFill/>
        </p:spPr>
        <p:txBody>
          <a:bodyPr wrap="square" rtlCol="0">
            <a:spAutoFit/>
          </a:bodyPr>
          <a:lstStyle/>
          <a:p>
            <a:r>
              <a:rPr lang="en-US" altLang="ko-KR" sz="2000" dirty="0" err="1" smtClean="0">
                <a:solidFill>
                  <a:schemeClr val="bg1">
                    <a:lumMod val="85000"/>
                  </a:schemeClr>
                </a:solidFill>
                <a:latin typeface="나눔명조" panose="02020603020101020101" pitchFamily="18" charset="-127"/>
                <a:ea typeface="나눔명조" panose="02020603020101020101" pitchFamily="18" charset="-127"/>
              </a:rPr>
              <a:t>Pytorch</a:t>
            </a:r>
            <a:endParaRPr lang="ko-KR" altLang="en-US" sz="2000" dirty="0">
              <a:solidFill>
                <a:schemeClr val="bg1">
                  <a:lumMod val="85000"/>
                </a:schemeClr>
              </a:solidFill>
              <a:latin typeface="나눔명조" panose="02020603020101020101" pitchFamily="18" charset="-127"/>
              <a:ea typeface="나눔명조" panose="02020603020101020101" pitchFamily="18" charset="-127"/>
            </a:endParaRPr>
          </a:p>
        </p:txBody>
      </p:sp>
      <p:sp>
        <p:nvSpPr>
          <p:cNvPr id="7" name="TextBox 6"/>
          <p:cNvSpPr txBox="1"/>
          <p:nvPr/>
        </p:nvSpPr>
        <p:spPr>
          <a:xfrm>
            <a:off x="5689021" y="3990113"/>
            <a:ext cx="881313" cy="400110"/>
          </a:xfrm>
          <a:prstGeom prst="rect">
            <a:avLst/>
          </a:prstGeom>
          <a:noFill/>
        </p:spPr>
        <p:txBody>
          <a:bodyPr wrap="square" rtlCol="0">
            <a:spAutoFit/>
          </a:bodyPr>
          <a:lstStyle/>
          <a:p>
            <a:pPr algn="ctr"/>
            <a:r>
              <a:rPr lang="en-US" altLang="ko-KR" sz="2000" b="1" dirty="0" smtClean="0">
                <a:solidFill>
                  <a:schemeClr val="bg1">
                    <a:lumMod val="85000"/>
                  </a:schemeClr>
                </a:solidFill>
                <a:latin typeface="나눔명조" panose="02020603020101020101" pitchFamily="18" charset="-127"/>
                <a:ea typeface="나눔명조" panose="02020603020101020101" pitchFamily="18" charset="-127"/>
              </a:rPr>
              <a:t>ROS</a:t>
            </a:r>
            <a:endParaRPr lang="ko-KR" altLang="en-US" sz="2000" b="1" dirty="0">
              <a:solidFill>
                <a:schemeClr val="bg1">
                  <a:lumMod val="85000"/>
                </a:schemeClr>
              </a:solidFill>
              <a:latin typeface="나눔명조" panose="02020603020101020101" pitchFamily="18" charset="-127"/>
              <a:ea typeface="나눔명조" panose="02020603020101020101" pitchFamily="18" charset="-127"/>
            </a:endParaRPr>
          </a:p>
        </p:txBody>
      </p:sp>
      <p:sp>
        <p:nvSpPr>
          <p:cNvPr id="8" name="TextBox 7"/>
          <p:cNvSpPr txBox="1"/>
          <p:nvPr/>
        </p:nvSpPr>
        <p:spPr>
          <a:xfrm>
            <a:off x="3159999" y="4858853"/>
            <a:ext cx="1896626" cy="400110"/>
          </a:xfrm>
          <a:prstGeom prst="rect">
            <a:avLst/>
          </a:prstGeom>
          <a:noFill/>
        </p:spPr>
        <p:txBody>
          <a:bodyPr wrap="square" rtlCol="0">
            <a:spAutoFit/>
          </a:bodyPr>
          <a:lstStyle/>
          <a:p>
            <a:r>
              <a:rPr lang="en-US" altLang="ko-KR" sz="2000" dirty="0" smtClean="0">
                <a:solidFill>
                  <a:schemeClr val="bg1">
                    <a:lumMod val="85000"/>
                  </a:schemeClr>
                </a:solidFill>
                <a:latin typeface="나눔명조" panose="02020603020101020101" pitchFamily="18" charset="-127"/>
                <a:ea typeface="나눔명조" panose="02020603020101020101" pitchFamily="18" charset="-127"/>
              </a:rPr>
              <a:t>Hector SLAM</a:t>
            </a:r>
            <a:endParaRPr lang="ko-KR" altLang="en-US" sz="2000" dirty="0">
              <a:solidFill>
                <a:schemeClr val="bg1">
                  <a:lumMod val="85000"/>
                </a:schemeClr>
              </a:solidFill>
              <a:latin typeface="나눔명조" panose="02020603020101020101" pitchFamily="18" charset="-127"/>
              <a:ea typeface="나눔명조" panose="02020603020101020101" pitchFamily="18" charset="-127"/>
            </a:endParaRPr>
          </a:p>
        </p:txBody>
      </p:sp>
      <p:cxnSp>
        <p:nvCxnSpPr>
          <p:cNvPr id="9" name="Elbow Connector 6"/>
          <p:cNvCxnSpPr>
            <a:stCxn id="6" idx="0"/>
            <a:endCxn id="7" idx="3"/>
          </p:cNvCxnSpPr>
          <p:nvPr/>
        </p:nvCxnSpPr>
        <p:spPr>
          <a:xfrm rot="16200000" flipV="1">
            <a:off x="7254583" y="3505919"/>
            <a:ext cx="649874" cy="2018372"/>
          </a:xfrm>
          <a:prstGeom prst="bentConnector2">
            <a:avLst/>
          </a:prstGeom>
          <a:ln w="38100">
            <a:solidFill>
              <a:schemeClr val="bg1">
                <a:lumMod val="85000"/>
              </a:schemeClr>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0" name="Elbow Connector 7"/>
          <p:cNvCxnSpPr>
            <a:stCxn id="8" idx="3"/>
            <a:endCxn id="7" idx="2"/>
          </p:cNvCxnSpPr>
          <p:nvPr/>
        </p:nvCxnSpPr>
        <p:spPr>
          <a:xfrm flipV="1">
            <a:off x="5056625" y="4390223"/>
            <a:ext cx="1073053" cy="668685"/>
          </a:xfrm>
          <a:prstGeom prst="bentConnector2">
            <a:avLst/>
          </a:prstGeom>
          <a:ln w="38100">
            <a:solidFill>
              <a:schemeClr val="bg1">
                <a:lumMod val="85000"/>
              </a:schemeClr>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4882352" y="5248668"/>
            <a:ext cx="2590801" cy="400110"/>
          </a:xfrm>
          <a:prstGeom prst="rect">
            <a:avLst/>
          </a:prstGeom>
          <a:noFill/>
        </p:spPr>
        <p:txBody>
          <a:bodyPr wrap="square" rtlCol="0">
            <a:spAutoFit/>
          </a:bodyPr>
          <a:lstStyle/>
          <a:p>
            <a:r>
              <a:rPr lang="en-US" altLang="ko-KR" sz="2000" b="1" dirty="0" smtClean="0">
                <a:solidFill>
                  <a:schemeClr val="bg1">
                    <a:lumMod val="85000"/>
                  </a:schemeClr>
                </a:solidFill>
                <a:latin typeface="나눔명조" panose="02020603020101020101" pitchFamily="18" charset="-127"/>
                <a:ea typeface="나눔명조" panose="02020603020101020101" pitchFamily="18" charset="-127"/>
              </a:rPr>
              <a:t>“Machine learning”</a:t>
            </a:r>
            <a:endParaRPr lang="ko-KR" altLang="en-US" sz="2000" b="1" dirty="0">
              <a:solidFill>
                <a:schemeClr val="bg1">
                  <a:lumMod val="85000"/>
                </a:schemeClr>
              </a:solidFill>
              <a:latin typeface="나눔명조" panose="02020603020101020101" pitchFamily="18" charset="-127"/>
              <a:ea typeface="나눔명조" panose="02020603020101020101" pitchFamily="18" charset="-127"/>
            </a:endParaRPr>
          </a:p>
        </p:txBody>
      </p:sp>
      <p:sp>
        <p:nvSpPr>
          <p:cNvPr id="12" name="TextBox 11"/>
          <p:cNvSpPr txBox="1"/>
          <p:nvPr/>
        </p:nvSpPr>
        <p:spPr>
          <a:xfrm>
            <a:off x="3766420" y="5259623"/>
            <a:ext cx="1199060" cy="400110"/>
          </a:xfrm>
          <a:prstGeom prst="rect">
            <a:avLst/>
          </a:prstGeom>
          <a:noFill/>
        </p:spPr>
        <p:txBody>
          <a:bodyPr wrap="square" rtlCol="0">
            <a:spAutoFit/>
          </a:bodyPr>
          <a:lstStyle/>
          <a:p>
            <a:r>
              <a:rPr lang="en-US" altLang="ko-KR" sz="2000" b="1" dirty="0" smtClean="0">
                <a:solidFill>
                  <a:srgbClr val="00B050"/>
                </a:solidFill>
                <a:latin typeface="나눔명조" panose="02020603020101020101" pitchFamily="18" charset="-127"/>
                <a:ea typeface="나눔명조" panose="02020603020101020101" pitchFamily="18" charset="-127"/>
              </a:rPr>
              <a:t>“SLAM”</a:t>
            </a:r>
            <a:endParaRPr lang="ko-KR" altLang="en-US" sz="2000" b="1" dirty="0">
              <a:solidFill>
                <a:srgbClr val="00B050"/>
              </a:solidFill>
              <a:latin typeface="나눔명조" panose="02020603020101020101" pitchFamily="18" charset="-127"/>
              <a:ea typeface="나눔명조" panose="02020603020101020101" pitchFamily="18" charset="-127"/>
            </a:endParaRPr>
          </a:p>
        </p:txBody>
      </p:sp>
      <p:sp>
        <p:nvSpPr>
          <p:cNvPr id="13" name="TextBox 12"/>
          <p:cNvSpPr txBox="1"/>
          <p:nvPr/>
        </p:nvSpPr>
        <p:spPr>
          <a:xfrm>
            <a:off x="5689021" y="5603283"/>
            <a:ext cx="2590801" cy="400110"/>
          </a:xfrm>
          <a:prstGeom prst="rect">
            <a:avLst/>
          </a:prstGeom>
          <a:noFill/>
        </p:spPr>
        <p:txBody>
          <a:bodyPr wrap="square" rtlCol="0">
            <a:spAutoFit/>
          </a:bodyPr>
          <a:lstStyle/>
          <a:p>
            <a:r>
              <a:rPr lang="en-US" altLang="ko-KR" sz="2000" b="1" dirty="0" smtClean="0">
                <a:solidFill>
                  <a:srgbClr val="A50021"/>
                </a:solidFill>
                <a:latin typeface="나눔명조" panose="02020603020101020101" pitchFamily="18" charset="-127"/>
                <a:ea typeface="나눔명조" panose="02020603020101020101" pitchFamily="18" charset="-127"/>
              </a:rPr>
              <a:t>“Neural net CNN”</a:t>
            </a:r>
            <a:endParaRPr lang="ko-KR" altLang="en-US" sz="2000" b="1" dirty="0">
              <a:solidFill>
                <a:srgbClr val="A50021"/>
              </a:solidFill>
              <a:latin typeface="나눔명조" panose="02020603020101020101" pitchFamily="18" charset="-127"/>
              <a:ea typeface="나눔명조" panose="02020603020101020101" pitchFamily="18" charset="-127"/>
            </a:endParaRPr>
          </a:p>
        </p:txBody>
      </p:sp>
      <p:sp>
        <p:nvSpPr>
          <p:cNvPr id="14" name="TextBox 13"/>
          <p:cNvSpPr txBox="1"/>
          <p:nvPr/>
        </p:nvSpPr>
        <p:spPr>
          <a:xfrm>
            <a:off x="5689021" y="5963266"/>
            <a:ext cx="3112292" cy="400110"/>
          </a:xfrm>
          <a:prstGeom prst="rect">
            <a:avLst/>
          </a:prstGeom>
          <a:noFill/>
        </p:spPr>
        <p:txBody>
          <a:bodyPr wrap="square" rtlCol="0">
            <a:spAutoFit/>
          </a:bodyPr>
          <a:lstStyle/>
          <a:p>
            <a:r>
              <a:rPr lang="en-US" altLang="ko-KR" sz="2000" b="1" dirty="0" smtClean="0">
                <a:solidFill>
                  <a:srgbClr val="00B0F0"/>
                </a:solidFill>
                <a:latin typeface="나눔명조" panose="02020603020101020101" pitchFamily="18" charset="-127"/>
                <a:ea typeface="나눔명조" panose="02020603020101020101" pitchFamily="18" charset="-127"/>
              </a:rPr>
              <a:t>“Reinforcement learning”</a:t>
            </a:r>
            <a:endParaRPr lang="ko-KR" altLang="en-US" sz="2000" b="1" dirty="0">
              <a:solidFill>
                <a:srgbClr val="00B0F0"/>
              </a:solidFill>
              <a:latin typeface="나눔명조" panose="02020603020101020101" pitchFamily="18" charset="-127"/>
              <a:ea typeface="나눔명조" panose="02020603020101020101" pitchFamily="18" charset="-127"/>
            </a:endParaRPr>
          </a:p>
        </p:txBody>
      </p:sp>
      <p:sp>
        <p:nvSpPr>
          <p:cNvPr id="15" name="TextBox 14"/>
          <p:cNvSpPr txBox="1"/>
          <p:nvPr/>
        </p:nvSpPr>
        <p:spPr>
          <a:xfrm>
            <a:off x="5689021" y="6307168"/>
            <a:ext cx="3112292" cy="400110"/>
          </a:xfrm>
          <a:prstGeom prst="rect">
            <a:avLst/>
          </a:prstGeom>
          <a:noFill/>
        </p:spPr>
        <p:txBody>
          <a:bodyPr wrap="square" rtlCol="0">
            <a:spAutoFit/>
          </a:bodyPr>
          <a:lstStyle/>
          <a:p>
            <a:r>
              <a:rPr lang="en-US" altLang="ko-KR" sz="2000" b="1" dirty="0" smtClean="0">
                <a:solidFill>
                  <a:srgbClr val="00B0F0"/>
                </a:solidFill>
                <a:latin typeface="나눔명조" panose="02020603020101020101" pitchFamily="18" charset="-127"/>
                <a:ea typeface="나눔명조" panose="02020603020101020101" pitchFamily="18" charset="-127"/>
              </a:rPr>
              <a:t>“Deep learning”</a:t>
            </a:r>
            <a:endParaRPr lang="ko-KR" altLang="en-US" sz="2000" b="1" dirty="0">
              <a:solidFill>
                <a:srgbClr val="00B0F0"/>
              </a:solidFill>
              <a:latin typeface="나눔명조" panose="02020603020101020101" pitchFamily="18" charset="-127"/>
              <a:ea typeface="나눔명조" panose="02020603020101020101" pitchFamily="18" charset="-127"/>
            </a:endParaRPr>
          </a:p>
        </p:txBody>
      </p:sp>
      <p:sp>
        <p:nvSpPr>
          <p:cNvPr id="16" name="Rectangle 13"/>
          <p:cNvSpPr/>
          <p:nvPr/>
        </p:nvSpPr>
        <p:spPr>
          <a:xfrm>
            <a:off x="3260436" y="5248668"/>
            <a:ext cx="1621916" cy="439051"/>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bg1">
                  <a:lumMod val="65000"/>
                </a:schemeClr>
              </a:solidFill>
            </a:endParaRPr>
          </a:p>
        </p:txBody>
      </p:sp>
      <p:sp>
        <p:nvSpPr>
          <p:cNvPr id="17" name="Rectangle 14"/>
          <p:cNvSpPr/>
          <p:nvPr/>
        </p:nvSpPr>
        <p:spPr>
          <a:xfrm>
            <a:off x="4961190" y="5240152"/>
            <a:ext cx="4035027" cy="1467126"/>
          </a:xfrm>
          <a:prstGeom prst="rect">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bg1">
                  <a:lumMod val="65000"/>
                </a:schemeClr>
              </a:solidFill>
            </a:endParaRPr>
          </a:p>
        </p:txBody>
      </p:sp>
      <p:grpSp>
        <p:nvGrpSpPr>
          <p:cNvPr id="21" name="Group 38"/>
          <p:cNvGrpSpPr/>
          <p:nvPr/>
        </p:nvGrpSpPr>
        <p:grpSpPr>
          <a:xfrm>
            <a:off x="269681" y="1420256"/>
            <a:ext cx="5397446" cy="3066473"/>
            <a:chOff x="471055" y="1200727"/>
            <a:chExt cx="5397446" cy="3066473"/>
          </a:xfrm>
        </p:grpSpPr>
        <p:sp>
          <p:nvSpPr>
            <p:cNvPr id="22" name="Rectangle 26"/>
            <p:cNvSpPr/>
            <p:nvPr/>
          </p:nvSpPr>
          <p:spPr>
            <a:xfrm>
              <a:off x="471055" y="1200727"/>
              <a:ext cx="5397446" cy="3066473"/>
            </a:xfrm>
            <a:prstGeom prst="rect">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Oval 27"/>
            <p:cNvSpPr>
              <a:spLocks noChangeAspect="1"/>
            </p:cNvSpPr>
            <p:nvPr/>
          </p:nvSpPr>
          <p:spPr>
            <a:xfrm>
              <a:off x="3807549" y="1800015"/>
              <a:ext cx="154230" cy="154230"/>
            </a:xfrm>
            <a:prstGeom prst="ellipse">
              <a:avLst/>
            </a:prstGeom>
            <a:solidFill>
              <a:srgbClr val="A50021"/>
            </a:solidFill>
            <a:ln w="19050">
              <a:solidFill>
                <a:srgbClr val="A500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Oval 28"/>
            <p:cNvSpPr>
              <a:spLocks noChangeAspect="1"/>
            </p:cNvSpPr>
            <p:nvPr/>
          </p:nvSpPr>
          <p:spPr>
            <a:xfrm>
              <a:off x="4636963" y="1783525"/>
              <a:ext cx="154230" cy="154230"/>
            </a:xfrm>
            <a:prstGeom prst="ellipse">
              <a:avLst/>
            </a:prstGeom>
            <a:solidFill>
              <a:srgbClr val="0000CC"/>
            </a:solidFill>
            <a:ln w="1905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Oval 29"/>
            <p:cNvSpPr>
              <a:spLocks noChangeAspect="1"/>
            </p:cNvSpPr>
            <p:nvPr/>
          </p:nvSpPr>
          <p:spPr>
            <a:xfrm>
              <a:off x="4564581" y="2380236"/>
              <a:ext cx="154230" cy="154230"/>
            </a:xfrm>
            <a:prstGeom prst="ellipse">
              <a:avLst/>
            </a:prstGeom>
            <a:solidFill>
              <a:srgbClr val="A50021"/>
            </a:solidFill>
            <a:ln w="19050">
              <a:solidFill>
                <a:srgbClr val="A500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 name="Oval 30"/>
            <p:cNvSpPr>
              <a:spLocks noChangeAspect="1"/>
            </p:cNvSpPr>
            <p:nvPr/>
          </p:nvSpPr>
          <p:spPr>
            <a:xfrm>
              <a:off x="3861388" y="1321486"/>
              <a:ext cx="154230" cy="154230"/>
            </a:xfrm>
            <a:prstGeom prst="ellipse">
              <a:avLst/>
            </a:prstGeom>
            <a:solidFill>
              <a:srgbClr val="0000CC"/>
            </a:solidFill>
            <a:ln w="1905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7" name="Oval 31"/>
            <p:cNvSpPr>
              <a:spLocks noChangeAspect="1"/>
            </p:cNvSpPr>
            <p:nvPr/>
          </p:nvSpPr>
          <p:spPr>
            <a:xfrm>
              <a:off x="4499761" y="3086339"/>
              <a:ext cx="154230" cy="154230"/>
            </a:xfrm>
            <a:prstGeom prst="ellipse">
              <a:avLst/>
            </a:prstGeom>
            <a:solidFill>
              <a:srgbClr val="0000CC"/>
            </a:solidFill>
            <a:ln w="1905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Oval 32"/>
            <p:cNvSpPr>
              <a:spLocks noChangeAspect="1"/>
            </p:cNvSpPr>
            <p:nvPr/>
          </p:nvSpPr>
          <p:spPr>
            <a:xfrm>
              <a:off x="3764665" y="3638353"/>
              <a:ext cx="154230" cy="154230"/>
            </a:xfrm>
            <a:prstGeom prst="ellipse">
              <a:avLst/>
            </a:prstGeom>
            <a:solidFill>
              <a:srgbClr val="A50021"/>
            </a:solidFill>
            <a:ln w="19050">
              <a:solidFill>
                <a:srgbClr val="A500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Rectangle 33"/>
            <p:cNvSpPr/>
            <p:nvPr/>
          </p:nvSpPr>
          <p:spPr>
            <a:xfrm>
              <a:off x="868219" y="2592044"/>
              <a:ext cx="371368" cy="395921"/>
            </a:xfrm>
            <a:prstGeom prst="rect">
              <a:avLst/>
            </a:prstGeom>
            <a:solidFill>
              <a:schemeClr val="tx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cxnSp>
        <p:nvCxnSpPr>
          <p:cNvPr id="38" name="Straight Arrow Connector 69"/>
          <p:cNvCxnSpPr>
            <a:stCxn id="29" idx="3"/>
          </p:cNvCxnSpPr>
          <p:nvPr/>
        </p:nvCxnSpPr>
        <p:spPr>
          <a:xfrm>
            <a:off x="1038213" y="3009534"/>
            <a:ext cx="3171422" cy="373450"/>
          </a:xfrm>
          <a:prstGeom prst="straightConnector1">
            <a:avLst/>
          </a:prstGeom>
          <a:ln w="38100">
            <a:solidFill>
              <a:srgbClr val="0000CC"/>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77"/>
          <p:cNvCxnSpPr/>
          <p:nvPr/>
        </p:nvCxnSpPr>
        <p:spPr>
          <a:xfrm flipV="1">
            <a:off x="4521958" y="2671822"/>
            <a:ext cx="532330" cy="644810"/>
          </a:xfrm>
          <a:prstGeom prst="straightConnector1">
            <a:avLst/>
          </a:prstGeom>
          <a:ln w="38100">
            <a:solidFill>
              <a:srgbClr val="0000CC"/>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79"/>
          <p:cNvCxnSpPr/>
          <p:nvPr/>
        </p:nvCxnSpPr>
        <p:spPr>
          <a:xfrm flipH="1" flipV="1">
            <a:off x="4608574" y="2146988"/>
            <a:ext cx="449906" cy="510511"/>
          </a:xfrm>
          <a:prstGeom prst="straightConnector1">
            <a:avLst/>
          </a:prstGeom>
          <a:ln w="38100">
            <a:solidFill>
              <a:srgbClr val="0000CC"/>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81"/>
          <p:cNvCxnSpPr/>
          <p:nvPr/>
        </p:nvCxnSpPr>
        <p:spPr>
          <a:xfrm flipH="1" flipV="1">
            <a:off x="3814244" y="1695245"/>
            <a:ext cx="589030" cy="324300"/>
          </a:xfrm>
          <a:prstGeom prst="straightConnector1">
            <a:avLst/>
          </a:prstGeom>
          <a:ln w="38100">
            <a:solidFill>
              <a:srgbClr val="0000CC"/>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83"/>
          <p:cNvCxnSpPr/>
          <p:nvPr/>
        </p:nvCxnSpPr>
        <p:spPr>
          <a:xfrm flipH="1">
            <a:off x="338715" y="1741313"/>
            <a:ext cx="3315552" cy="1070260"/>
          </a:xfrm>
          <a:prstGeom prst="straightConnector1">
            <a:avLst/>
          </a:prstGeom>
          <a:ln w="38100">
            <a:solidFill>
              <a:srgbClr val="0000CC"/>
            </a:solidFill>
            <a:headEnd type="none" w="med"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0461048"/>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Table 9"/>
          <p:cNvGraphicFramePr>
            <a:graphicFrameLocks noGrp="1"/>
          </p:cNvGraphicFramePr>
          <p:nvPr>
            <p:extLst>
              <p:ext uri="{D42A27DB-BD31-4B8C-83A1-F6EECF244321}">
                <p14:modId xmlns:p14="http://schemas.microsoft.com/office/powerpoint/2010/main" val="2432738228"/>
              </p:ext>
            </p:extLst>
          </p:nvPr>
        </p:nvGraphicFramePr>
        <p:xfrm>
          <a:off x="3369941" y="5149989"/>
          <a:ext cx="1179369" cy="1184565"/>
        </p:xfrm>
        <a:graphic>
          <a:graphicData uri="http://schemas.openxmlformats.org/drawingml/2006/table">
            <a:tbl>
              <a:tblPr firstRow="1" bandRow="1">
                <a:tableStyleId>{5940675A-B579-460E-94D1-54222C63F5DA}</a:tableStyleId>
              </a:tblPr>
              <a:tblGrid>
                <a:gridCol w="393123">
                  <a:extLst>
                    <a:ext uri="{9D8B030D-6E8A-4147-A177-3AD203B41FA5}">
                      <a16:colId xmlns:a16="http://schemas.microsoft.com/office/drawing/2014/main" val="2429367008"/>
                    </a:ext>
                  </a:extLst>
                </a:gridCol>
                <a:gridCol w="393123">
                  <a:extLst>
                    <a:ext uri="{9D8B030D-6E8A-4147-A177-3AD203B41FA5}">
                      <a16:colId xmlns:a16="http://schemas.microsoft.com/office/drawing/2014/main" val="3089876422"/>
                    </a:ext>
                  </a:extLst>
                </a:gridCol>
                <a:gridCol w="393123">
                  <a:extLst>
                    <a:ext uri="{9D8B030D-6E8A-4147-A177-3AD203B41FA5}">
                      <a16:colId xmlns:a16="http://schemas.microsoft.com/office/drawing/2014/main" val="3973165101"/>
                    </a:ext>
                  </a:extLst>
                </a:gridCol>
              </a:tblGrid>
              <a:tr h="394855">
                <a:tc>
                  <a:txBody>
                    <a:bodyPr/>
                    <a:lstStyle/>
                    <a:p>
                      <a:pPr algn="ctr" latinLnBrk="1"/>
                      <a:r>
                        <a:rPr lang="en-US" altLang="ko-KR" sz="1200" b="1" dirty="0" smtClean="0">
                          <a:solidFill>
                            <a:schemeClr val="tx1"/>
                          </a:solidFill>
                        </a:rPr>
                        <a:t>-1</a:t>
                      </a:r>
                      <a:endParaRPr lang="ko-KR" altLang="en-US" sz="1200" b="1" dirty="0">
                        <a:solidFill>
                          <a:schemeClr val="tx1"/>
                        </a:solidFill>
                      </a:endParaRPr>
                    </a:p>
                  </a:txBody>
                  <a:tcPr anchor="ctr">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200" b="1" dirty="0" smtClean="0">
                          <a:solidFill>
                            <a:schemeClr val="tx1"/>
                          </a:solidFill>
                        </a:rPr>
                        <a:t>-1</a:t>
                      </a:r>
                      <a:endParaRPr lang="ko-KR" altLang="en-US" sz="1200" b="1" dirty="0">
                        <a:solidFill>
                          <a:schemeClr val="tx1"/>
                        </a:solidFill>
                      </a:endParaRPr>
                    </a:p>
                  </a:txBody>
                  <a:tcPr anchor="ctr">
                    <a:solidFill>
                      <a:schemeClr val="bg1"/>
                    </a:solidFill>
                  </a:tcPr>
                </a:tc>
                <a:tc>
                  <a:txBody>
                    <a:bodyPr/>
                    <a:lstStyle/>
                    <a:p>
                      <a:pPr algn="ctr" latinLnBrk="1"/>
                      <a:r>
                        <a:rPr lang="en-US" altLang="ko-KR" sz="1200" b="1" dirty="0" smtClean="0">
                          <a:solidFill>
                            <a:schemeClr val="tx1"/>
                          </a:solidFill>
                        </a:rPr>
                        <a:t>-1</a:t>
                      </a:r>
                      <a:endParaRPr lang="ko-KR" altLang="en-US" sz="1200" b="1" dirty="0">
                        <a:solidFill>
                          <a:schemeClr val="tx1"/>
                        </a:solidFill>
                      </a:endParaRPr>
                    </a:p>
                  </a:txBody>
                  <a:tcPr anchor="ctr">
                    <a:solidFill>
                      <a:schemeClr val="bg1"/>
                    </a:solidFill>
                  </a:tcPr>
                </a:tc>
                <a:extLst>
                  <a:ext uri="{0D108BD9-81ED-4DB2-BD59-A6C34878D82A}">
                    <a16:rowId xmlns:a16="http://schemas.microsoft.com/office/drawing/2014/main" val="3028594201"/>
                  </a:ext>
                </a:extLst>
              </a:tr>
              <a:tr h="394855">
                <a:tc>
                  <a:txBody>
                    <a:bodyPr/>
                    <a:lstStyle/>
                    <a:p>
                      <a:pPr algn="ctr" latinLnBrk="1"/>
                      <a:r>
                        <a:rPr lang="en-US" altLang="ko-KR" sz="1200" b="1" dirty="0" smtClean="0">
                          <a:solidFill>
                            <a:schemeClr val="bg1"/>
                          </a:solidFill>
                        </a:rPr>
                        <a:t>1</a:t>
                      </a:r>
                      <a:endParaRPr lang="ko-KR" altLang="en-US" sz="1200" b="1" dirty="0">
                        <a:solidFill>
                          <a:schemeClr val="bg1"/>
                        </a:solidFill>
                      </a:endParaRPr>
                    </a:p>
                  </a:txBody>
                  <a:tcPr anchor="ctr">
                    <a:solidFill>
                      <a:schemeClr val="tx1">
                        <a:lumMod val="75000"/>
                        <a:lumOff val="25000"/>
                      </a:schemeClr>
                    </a:solidFill>
                  </a:tcPr>
                </a:tc>
                <a:tc>
                  <a:txBody>
                    <a:bodyPr/>
                    <a:lstStyle/>
                    <a:p>
                      <a:pPr algn="ctr" latinLnBrk="1"/>
                      <a:r>
                        <a:rPr lang="en-US" altLang="ko-KR" sz="1200" b="1" dirty="0" smtClean="0">
                          <a:solidFill>
                            <a:schemeClr val="bg1"/>
                          </a:solidFill>
                        </a:rPr>
                        <a:t>1</a:t>
                      </a:r>
                      <a:endParaRPr lang="ko-KR" altLang="en-US" sz="1200" b="1" dirty="0">
                        <a:solidFill>
                          <a:schemeClr val="bg1"/>
                        </a:solidFill>
                      </a:endParaRPr>
                    </a:p>
                  </a:txBody>
                  <a:tcPr anchor="ctr">
                    <a:solidFill>
                      <a:schemeClr val="tx1">
                        <a:lumMod val="75000"/>
                        <a:lumOff val="25000"/>
                      </a:schemeClr>
                    </a:solidFill>
                  </a:tcPr>
                </a:tc>
                <a:tc>
                  <a:txBody>
                    <a:bodyPr/>
                    <a:lstStyle/>
                    <a:p>
                      <a:pPr algn="ctr" latinLnBrk="1"/>
                      <a:r>
                        <a:rPr lang="en-US" altLang="ko-KR" sz="1200" b="1" dirty="0" smtClean="0">
                          <a:solidFill>
                            <a:schemeClr val="bg1"/>
                          </a:solidFill>
                        </a:rPr>
                        <a:t>1</a:t>
                      </a:r>
                      <a:endParaRPr lang="ko-KR" altLang="en-US" sz="1200" b="1" dirty="0">
                        <a:solidFill>
                          <a:schemeClr val="bg1"/>
                        </a:solidFill>
                      </a:endParaRPr>
                    </a:p>
                  </a:txBody>
                  <a:tcPr anchor="ctr">
                    <a:solidFill>
                      <a:schemeClr val="tx1">
                        <a:lumMod val="75000"/>
                        <a:lumOff val="25000"/>
                      </a:schemeClr>
                    </a:solidFill>
                  </a:tcPr>
                </a:tc>
                <a:extLst>
                  <a:ext uri="{0D108BD9-81ED-4DB2-BD59-A6C34878D82A}">
                    <a16:rowId xmlns:a16="http://schemas.microsoft.com/office/drawing/2014/main" val="1403814802"/>
                  </a:ext>
                </a:extLst>
              </a:tr>
              <a:tr h="394855">
                <a:tc>
                  <a:txBody>
                    <a:bodyPr/>
                    <a:lstStyle/>
                    <a:p>
                      <a:pPr algn="ctr" latinLnBrk="1"/>
                      <a:r>
                        <a:rPr lang="en-US" altLang="ko-KR" sz="1200" b="1" dirty="0" smtClean="0">
                          <a:solidFill>
                            <a:schemeClr val="tx1"/>
                          </a:solidFill>
                        </a:rPr>
                        <a:t>0</a:t>
                      </a:r>
                      <a:endParaRPr lang="ko-KR" altLang="en-US" sz="1200" b="1" dirty="0">
                        <a:solidFill>
                          <a:schemeClr val="tx1"/>
                        </a:solidFill>
                      </a:endParaRPr>
                    </a:p>
                  </a:txBody>
                  <a:tcPr anchor="ctr">
                    <a:solidFill>
                      <a:schemeClr val="bg1">
                        <a:lumMod val="75000"/>
                      </a:schemeClr>
                    </a:solidFill>
                  </a:tcPr>
                </a:tc>
                <a:tc>
                  <a:txBody>
                    <a:bodyPr/>
                    <a:lstStyle/>
                    <a:p>
                      <a:pPr algn="ctr" latinLnBrk="1"/>
                      <a:r>
                        <a:rPr lang="en-US" altLang="ko-KR" sz="1200" b="1" dirty="0" smtClean="0">
                          <a:solidFill>
                            <a:schemeClr val="tx1"/>
                          </a:solidFill>
                        </a:rPr>
                        <a:t>0</a:t>
                      </a:r>
                      <a:endParaRPr lang="ko-KR" altLang="en-US" sz="1200" b="1" dirty="0">
                        <a:solidFill>
                          <a:schemeClr val="tx1"/>
                        </a:solidFill>
                      </a:endParaRPr>
                    </a:p>
                  </a:txBody>
                  <a:tcPr anchor="ctr">
                    <a:solidFill>
                      <a:schemeClr val="bg1">
                        <a:lumMod val="75000"/>
                      </a:schemeClr>
                    </a:solidFill>
                  </a:tcPr>
                </a:tc>
                <a:tc>
                  <a:txBody>
                    <a:bodyPr/>
                    <a:lstStyle/>
                    <a:p>
                      <a:pPr algn="ctr" latinLnBrk="1"/>
                      <a:r>
                        <a:rPr lang="en-US" altLang="ko-KR" sz="1200" b="1" dirty="0" smtClean="0">
                          <a:solidFill>
                            <a:schemeClr val="tx1"/>
                          </a:solidFill>
                        </a:rPr>
                        <a:t>0</a:t>
                      </a:r>
                      <a:endParaRPr lang="ko-KR" altLang="en-US" sz="1200" b="1" dirty="0">
                        <a:solidFill>
                          <a:schemeClr val="tx1"/>
                        </a:solidFill>
                      </a:endParaRPr>
                    </a:p>
                  </a:txBody>
                  <a:tcPr anchor="ctr">
                    <a:solidFill>
                      <a:schemeClr val="bg1">
                        <a:lumMod val="75000"/>
                      </a:schemeClr>
                    </a:solidFill>
                  </a:tcPr>
                </a:tc>
                <a:extLst>
                  <a:ext uri="{0D108BD9-81ED-4DB2-BD59-A6C34878D82A}">
                    <a16:rowId xmlns:a16="http://schemas.microsoft.com/office/drawing/2014/main" val="119352512"/>
                  </a:ext>
                </a:extLst>
              </a:tr>
            </a:tbl>
          </a:graphicData>
        </a:graphic>
      </p:graphicFrame>
      <p:graphicFrame>
        <p:nvGraphicFramePr>
          <p:cNvPr id="31" name="Table 30"/>
          <p:cNvGraphicFramePr>
            <a:graphicFrameLocks noGrp="1"/>
          </p:cNvGraphicFramePr>
          <p:nvPr>
            <p:extLst>
              <p:ext uri="{D42A27DB-BD31-4B8C-83A1-F6EECF244321}">
                <p14:modId xmlns:p14="http://schemas.microsoft.com/office/powerpoint/2010/main" val="1009946952"/>
              </p:ext>
            </p:extLst>
          </p:nvPr>
        </p:nvGraphicFramePr>
        <p:xfrm>
          <a:off x="7349193" y="1603258"/>
          <a:ext cx="1576968" cy="1584056"/>
        </p:xfrm>
        <a:graphic>
          <a:graphicData uri="http://schemas.openxmlformats.org/drawingml/2006/table">
            <a:tbl>
              <a:tblPr>
                <a:tableStyleId>{5940675A-B579-460E-94D1-54222C63F5DA}</a:tableStyleId>
              </a:tblPr>
              <a:tblGrid>
                <a:gridCol w="394242">
                  <a:extLst>
                    <a:ext uri="{9D8B030D-6E8A-4147-A177-3AD203B41FA5}">
                      <a16:colId xmlns:a16="http://schemas.microsoft.com/office/drawing/2014/main" val="229315872"/>
                    </a:ext>
                  </a:extLst>
                </a:gridCol>
                <a:gridCol w="394242">
                  <a:extLst>
                    <a:ext uri="{9D8B030D-6E8A-4147-A177-3AD203B41FA5}">
                      <a16:colId xmlns:a16="http://schemas.microsoft.com/office/drawing/2014/main" val="1150535717"/>
                    </a:ext>
                  </a:extLst>
                </a:gridCol>
                <a:gridCol w="394242">
                  <a:extLst>
                    <a:ext uri="{9D8B030D-6E8A-4147-A177-3AD203B41FA5}">
                      <a16:colId xmlns:a16="http://schemas.microsoft.com/office/drawing/2014/main" val="377251786"/>
                    </a:ext>
                  </a:extLst>
                </a:gridCol>
                <a:gridCol w="394242">
                  <a:extLst>
                    <a:ext uri="{9D8B030D-6E8A-4147-A177-3AD203B41FA5}">
                      <a16:colId xmlns:a16="http://schemas.microsoft.com/office/drawing/2014/main" val="1941661102"/>
                    </a:ext>
                  </a:extLst>
                </a:gridCol>
              </a:tblGrid>
              <a:tr h="396014">
                <a:tc>
                  <a:txBody>
                    <a:bodyPr/>
                    <a:lstStyle/>
                    <a:p>
                      <a:pPr algn="ctr" fontAlgn="ctr"/>
                      <a:r>
                        <a:rPr lang="en-US" altLang="ko-KR" sz="1400" b="0" i="0" u="none" strike="noStrike" dirty="0" smtClean="0">
                          <a:solidFill>
                            <a:srgbClr val="000000"/>
                          </a:solidFill>
                          <a:effectLst/>
                          <a:latin typeface="+mn-lt"/>
                          <a:ea typeface="맑은 고딕" panose="020B0503020000020004" pitchFamily="50" charset="-127"/>
                        </a:rPr>
                        <a:t>1</a:t>
                      </a:r>
                      <a:endParaRPr lang="en-US" altLang="ko-KR" sz="1400" b="0" i="0" u="none" strike="noStrike" dirty="0">
                        <a:solidFill>
                          <a:srgbClr val="000000"/>
                        </a:solidFill>
                        <a:effectLst/>
                        <a:latin typeface="+mn-lt"/>
                        <a:ea typeface="맑은 고딕" panose="020B0503020000020004" pitchFamily="50" charset="-127"/>
                      </a:endParaRPr>
                    </a:p>
                  </a:txBody>
                  <a:tcPr marL="6350" marR="6350" marT="6350" marB="0" anchor="ctr">
                    <a:solidFill>
                      <a:schemeClr val="tx1">
                        <a:lumMod val="75000"/>
                        <a:lumOff val="25000"/>
                      </a:schemeClr>
                    </a:solidFill>
                  </a:tcPr>
                </a:tc>
                <a:tc>
                  <a:txBody>
                    <a:bodyPr/>
                    <a:lstStyle/>
                    <a:p>
                      <a:pPr algn="ctr" fontAlgn="ctr"/>
                      <a:r>
                        <a:rPr lang="en-US" altLang="ko-KR" sz="1400" b="0" i="0" u="none" strike="noStrike" dirty="0" smtClean="0">
                          <a:solidFill>
                            <a:srgbClr val="000000"/>
                          </a:solidFill>
                          <a:effectLst/>
                          <a:latin typeface="+mn-lt"/>
                          <a:ea typeface="맑은 고딕" panose="020B0503020000020004" pitchFamily="50" charset="-127"/>
                        </a:rPr>
                        <a:t>3</a:t>
                      </a:r>
                      <a:endParaRPr lang="en-US" altLang="ko-KR" sz="1400" b="0" i="0" u="none" strike="noStrike" dirty="0">
                        <a:solidFill>
                          <a:srgbClr val="000000"/>
                        </a:solidFill>
                        <a:effectLst/>
                        <a:latin typeface="+mn-lt"/>
                        <a:ea typeface="맑은 고딕" panose="020B0503020000020004" pitchFamily="50" charset="-127"/>
                      </a:endParaRPr>
                    </a:p>
                  </a:txBody>
                  <a:tcPr marL="6350" marR="6350" marT="6350" marB="0" anchor="ctr">
                    <a:solidFill>
                      <a:schemeClr val="tx1">
                        <a:lumMod val="75000"/>
                        <a:lumOff val="25000"/>
                      </a:schemeClr>
                    </a:solidFill>
                  </a:tcPr>
                </a:tc>
                <a:tc>
                  <a:txBody>
                    <a:bodyPr/>
                    <a:lstStyle/>
                    <a:p>
                      <a:pPr algn="ctr" fontAlgn="ctr"/>
                      <a:r>
                        <a:rPr lang="en-US" altLang="ko-KR" sz="1400" b="0" i="0" u="none" strike="noStrike" dirty="0" smtClean="0">
                          <a:solidFill>
                            <a:srgbClr val="000000"/>
                          </a:solidFill>
                          <a:effectLst/>
                          <a:latin typeface="+mn-lt"/>
                          <a:ea typeface="맑은 고딕" panose="020B0503020000020004" pitchFamily="50" charset="-127"/>
                        </a:rPr>
                        <a:t>2</a:t>
                      </a:r>
                      <a:endParaRPr lang="en-US" altLang="ko-KR" sz="1400" b="0" i="0" u="none" strike="noStrike" dirty="0">
                        <a:solidFill>
                          <a:srgbClr val="000000"/>
                        </a:solidFill>
                        <a:effectLst/>
                        <a:latin typeface="+mn-lt"/>
                        <a:ea typeface="맑은 고딕" panose="020B0503020000020004" pitchFamily="50" charset="-127"/>
                      </a:endParaRPr>
                    </a:p>
                  </a:txBody>
                  <a:tcPr marL="6350" marR="6350" marT="6350" marB="0" anchor="ctr">
                    <a:solidFill>
                      <a:schemeClr val="tx1">
                        <a:lumMod val="75000"/>
                        <a:lumOff val="25000"/>
                      </a:schemeClr>
                    </a:solidFill>
                  </a:tcPr>
                </a:tc>
                <a:tc>
                  <a:txBody>
                    <a:bodyPr/>
                    <a:lstStyle/>
                    <a:p>
                      <a:pPr algn="ctr" fontAlgn="ctr"/>
                      <a:r>
                        <a:rPr lang="en-US" altLang="ko-KR" sz="1400" b="0" i="0" u="none" strike="noStrike" dirty="0" smtClean="0">
                          <a:solidFill>
                            <a:srgbClr val="000000"/>
                          </a:solidFill>
                          <a:effectLst/>
                          <a:latin typeface="+mn-lt"/>
                          <a:ea typeface="맑은 고딕" panose="020B0503020000020004" pitchFamily="50" charset="-127"/>
                        </a:rPr>
                        <a:t>0</a:t>
                      </a:r>
                      <a:endParaRPr lang="en-US" altLang="ko-KR" sz="1400" b="0" i="0" u="none" strike="noStrike" dirty="0">
                        <a:solidFill>
                          <a:srgbClr val="000000"/>
                        </a:solidFill>
                        <a:effectLst/>
                        <a:latin typeface="+mn-lt"/>
                        <a:ea typeface="맑은 고딕" panose="020B0503020000020004" pitchFamily="50" charset="-127"/>
                      </a:endParaRPr>
                    </a:p>
                  </a:txBody>
                  <a:tcPr marL="6350" marR="6350" marT="6350" marB="0" anchor="ctr">
                    <a:solidFill>
                      <a:schemeClr val="bg1">
                        <a:lumMod val="75000"/>
                      </a:schemeClr>
                    </a:solidFill>
                  </a:tcPr>
                </a:tc>
                <a:extLst>
                  <a:ext uri="{0D108BD9-81ED-4DB2-BD59-A6C34878D82A}">
                    <a16:rowId xmlns:a16="http://schemas.microsoft.com/office/drawing/2014/main" val="2042968440"/>
                  </a:ext>
                </a:extLst>
              </a:tr>
              <a:tr h="396014">
                <a:tc>
                  <a:txBody>
                    <a:bodyPr/>
                    <a:lstStyle/>
                    <a:p>
                      <a:pPr algn="ctr" fontAlgn="ctr"/>
                      <a:r>
                        <a:rPr lang="en-US" altLang="ko-KR" sz="1400" b="0" i="0" u="none" strike="noStrike" dirty="0" smtClean="0">
                          <a:solidFill>
                            <a:srgbClr val="000000"/>
                          </a:solidFill>
                          <a:effectLst/>
                          <a:latin typeface="+mn-lt"/>
                          <a:ea typeface="맑은 고딕" panose="020B0503020000020004" pitchFamily="50" charset="-127"/>
                        </a:rPr>
                        <a:t>0</a:t>
                      </a:r>
                      <a:endParaRPr lang="en-US" altLang="ko-KR" sz="1400" b="0" i="0" u="none" strike="noStrike" dirty="0">
                        <a:solidFill>
                          <a:srgbClr val="000000"/>
                        </a:solidFill>
                        <a:effectLst/>
                        <a:latin typeface="+mn-lt"/>
                        <a:ea typeface="맑은 고딕" panose="020B0503020000020004" pitchFamily="50" charset="-127"/>
                      </a:endParaRPr>
                    </a:p>
                  </a:txBody>
                  <a:tcPr marL="6350" marR="6350" marT="6350" marB="0" anchor="ctr">
                    <a:solidFill>
                      <a:schemeClr val="bg1">
                        <a:lumMod val="75000"/>
                      </a:schemeClr>
                    </a:solidFill>
                  </a:tcPr>
                </a:tc>
                <a:tc>
                  <a:txBody>
                    <a:bodyPr/>
                    <a:lstStyle/>
                    <a:p>
                      <a:pPr algn="ctr" fontAlgn="ctr"/>
                      <a:r>
                        <a:rPr lang="en-US" altLang="ko-KR" sz="1400" b="0" i="0" u="none" strike="noStrike" dirty="0" smtClean="0">
                          <a:solidFill>
                            <a:srgbClr val="000000"/>
                          </a:solidFill>
                          <a:effectLst/>
                          <a:latin typeface="+mn-lt"/>
                          <a:ea typeface="맑은 고딕" panose="020B0503020000020004" pitchFamily="50" charset="-127"/>
                        </a:rPr>
                        <a:t>2</a:t>
                      </a:r>
                      <a:endParaRPr lang="en-US" altLang="ko-KR" sz="1400" b="0" i="0" u="none" strike="noStrike" dirty="0">
                        <a:solidFill>
                          <a:srgbClr val="000000"/>
                        </a:solidFill>
                        <a:effectLst/>
                        <a:latin typeface="+mn-lt"/>
                        <a:ea typeface="맑은 고딕" panose="020B0503020000020004" pitchFamily="50" charset="-127"/>
                      </a:endParaRPr>
                    </a:p>
                  </a:txBody>
                  <a:tcPr marL="6350" marR="6350" marT="6350" marB="0" anchor="ctr">
                    <a:solidFill>
                      <a:schemeClr val="tx1">
                        <a:lumMod val="75000"/>
                        <a:lumOff val="25000"/>
                      </a:schemeClr>
                    </a:solidFill>
                  </a:tcPr>
                </a:tc>
                <a:tc>
                  <a:txBody>
                    <a:bodyPr/>
                    <a:lstStyle/>
                    <a:p>
                      <a:pPr algn="ctr" fontAlgn="ctr"/>
                      <a:r>
                        <a:rPr lang="en-US" altLang="ko-KR" sz="1400" b="0" i="0" u="none" strike="noStrike" dirty="0" smtClean="0">
                          <a:solidFill>
                            <a:srgbClr val="000000"/>
                          </a:solidFill>
                          <a:effectLst/>
                          <a:latin typeface="+mn-lt"/>
                          <a:ea typeface="맑은 고딕" panose="020B0503020000020004" pitchFamily="50" charset="-127"/>
                        </a:rPr>
                        <a:t>2</a:t>
                      </a:r>
                      <a:endParaRPr lang="en-US" altLang="ko-KR" sz="1400" b="0" i="0" u="none" strike="noStrike" dirty="0">
                        <a:solidFill>
                          <a:srgbClr val="000000"/>
                        </a:solidFill>
                        <a:effectLst/>
                        <a:latin typeface="+mn-lt"/>
                        <a:ea typeface="맑은 고딕" panose="020B0503020000020004" pitchFamily="50" charset="-127"/>
                      </a:endParaRPr>
                    </a:p>
                  </a:txBody>
                  <a:tcPr marL="6350" marR="6350" marT="6350" marB="0" anchor="ctr">
                    <a:solidFill>
                      <a:schemeClr val="tx1">
                        <a:lumMod val="75000"/>
                        <a:lumOff val="25000"/>
                      </a:schemeClr>
                    </a:solidFill>
                  </a:tcPr>
                </a:tc>
                <a:tc>
                  <a:txBody>
                    <a:bodyPr/>
                    <a:lstStyle/>
                    <a:p>
                      <a:pPr algn="ctr" fontAlgn="ctr"/>
                      <a:r>
                        <a:rPr lang="en-US" altLang="ko-KR" sz="1400" b="0" i="0" u="none" strike="noStrike" dirty="0" smtClean="0">
                          <a:solidFill>
                            <a:srgbClr val="000000"/>
                          </a:solidFill>
                          <a:effectLst/>
                          <a:latin typeface="+mn-lt"/>
                          <a:ea typeface="맑은 고딕" panose="020B0503020000020004" pitchFamily="50" charset="-127"/>
                        </a:rPr>
                        <a:t>0</a:t>
                      </a:r>
                      <a:endParaRPr lang="en-US" altLang="ko-KR" sz="1400" b="0" i="0" u="none" strike="noStrike" dirty="0">
                        <a:solidFill>
                          <a:srgbClr val="000000"/>
                        </a:solidFill>
                        <a:effectLst/>
                        <a:latin typeface="+mn-lt"/>
                        <a:ea typeface="맑은 고딕" panose="020B0503020000020004" pitchFamily="50" charset="-127"/>
                      </a:endParaRPr>
                    </a:p>
                  </a:txBody>
                  <a:tcPr marL="6350" marR="6350" marT="6350" marB="0" anchor="ctr">
                    <a:solidFill>
                      <a:schemeClr val="bg1">
                        <a:lumMod val="75000"/>
                      </a:schemeClr>
                    </a:solidFill>
                  </a:tcPr>
                </a:tc>
                <a:extLst>
                  <a:ext uri="{0D108BD9-81ED-4DB2-BD59-A6C34878D82A}">
                    <a16:rowId xmlns:a16="http://schemas.microsoft.com/office/drawing/2014/main" val="2390779753"/>
                  </a:ext>
                </a:extLst>
              </a:tr>
              <a:tr h="396014">
                <a:tc>
                  <a:txBody>
                    <a:bodyPr/>
                    <a:lstStyle/>
                    <a:p>
                      <a:pPr algn="ctr" fontAlgn="ctr"/>
                      <a:r>
                        <a:rPr lang="en-US" altLang="ko-KR" sz="1400" b="0" i="0" u="none" strike="noStrike" dirty="0" smtClean="0">
                          <a:solidFill>
                            <a:srgbClr val="000000"/>
                          </a:solidFill>
                          <a:effectLst/>
                          <a:latin typeface="+mn-lt"/>
                          <a:ea typeface="맑은 고딕" panose="020B0503020000020004" pitchFamily="50" charset="-127"/>
                        </a:rPr>
                        <a:t>1</a:t>
                      </a:r>
                      <a:endParaRPr lang="en-US" altLang="ko-KR" sz="1400" b="0" i="0" u="none" strike="noStrike" dirty="0">
                        <a:solidFill>
                          <a:srgbClr val="000000"/>
                        </a:solidFill>
                        <a:effectLst/>
                        <a:latin typeface="+mn-lt"/>
                        <a:ea typeface="맑은 고딕" panose="020B0503020000020004" pitchFamily="50" charset="-127"/>
                      </a:endParaRPr>
                    </a:p>
                  </a:txBody>
                  <a:tcPr marL="6350" marR="6350" marT="6350" marB="0" anchor="ctr">
                    <a:solidFill>
                      <a:schemeClr val="tx1">
                        <a:lumMod val="75000"/>
                        <a:lumOff val="25000"/>
                      </a:schemeClr>
                    </a:solidFill>
                  </a:tcPr>
                </a:tc>
                <a:tc>
                  <a:txBody>
                    <a:bodyPr/>
                    <a:lstStyle/>
                    <a:p>
                      <a:pPr algn="ctr" fontAlgn="ctr"/>
                      <a:r>
                        <a:rPr lang="en-US" altLang="ko-KR" sz="1400" b="0" i="0" u="none" strike="noStrike" dirty="0" smtClean="0">
                          <a:solidFill>
                            <a:srgbClr val="000000"/>
                          </a:solidFill>
                          <a:effectLst/>
                          <a:latin typeface="+mn-lt"/>
                          <a:ea typeface="맑은 고딕" panose="020B0503020000020004" pitchFamily="50" charset="-127"/>
                        </a:rPr>
                        <a:t>2</a:t>
                      </a:r>
                      <a:endParaRPr lang="en-US" altLang="ko-KR" sz="1400" b="0" i="0" u="none" strike="noStrike" dirty="0">
                        <a:solidFill>
                          <a:srgbClr val="000000"/>
                        </a:solidFill>
                        <a:effectLst/>
                        <a:latin typeface="+mn-lt"/>
                        <a:ea typeface="맑은 고딕" panose="020B0503020000020004" pitchFamily="50" charset="-127"/>
                      </a:endParaRPr>
                    </a:p>
                  </a:txBody>
                  <a:tcPr marL="6350" marR="6350" marT="6350" marB="0" anchor="ctr">
                    <a:solidFill>
                      <a:schemeClr val="tx1">
                        <a:lumMod val="75000"/>
                        <a:lumOff val="25000"/>
                      </a:schemeClr>
                    </a:solidFill>
                  </a:tcPr>
                </a:tc>
                <a:tc>
                  <a:txBody>
                    <a:bodyPr/>
                    <a:lstStyle/>
                    <a:p>
                      <a:pPr algn="ctr" fontAlgn="ctr"/>
                      <a:r>
                        <a:rPr lang="en-US" altLang="ko-KR" sz="1400" b="0" i="0" u="none" strike="noStrike" dirty="0" smtClean="0">
                          <a:solidFill>
                            <a:srgbClr val="000000"/>
                          </a:solidFill>
                          <a:effectLst/>
                          <a:latin typeface="+mn-lt"/>
                          <a:ea typeface="맑은 고딕" panose="020B0503020000020004" pitchFamily="50" charset="-127"/>
                        </a:rPr>
                        <a:t>1</a:t>
                      </a:r>
                      <a:endParaRPr lang="en-US" altLang="ko-KR" sz="1400" b="0" i="0" u="none" strike="noStrike" dirty="0">
                        <a:solidFill>
                          <a:srgbClr val="000000"/>
                        </a:solidFill>
                        <a:effectLst/>
                        <a:latin typeface="+mn-lt"/>
                        <a:ea typeface="맑은 고딕" panose="020B0503020000020004" pitchFamily="50" charset="-127"/>
                      </a:endParaRPr>
                    </a:p>
                  </a:txBody>
                  <a:tcPr marL="6350" marR="6350" marT="6350" marB="0" anchor="ctr">
                    <a:solidFill>
                      <a:schemeClr val="tx1">
                        <a:lumMod val="75000"/>
                        <a:lumOff val="25000"/>
                      </a:schemeClr>
                    </a:solidFill>
                  </a:tcPr>
                </a:tc>
                <a:tc>
                  <a:txBody>
                    <a:bodyPr/>
                    <a:lstStyle/>
                    <a:p>
                      <a:pPr algn="ctr" fontAlgn="ctr"/>
                      <a:r>
                        <a:rPr lang="en-US" altLang="ko-KR" sz="1400" b="0" i="0" u="none" strike="noStrike" dirty="0" smtClean="0">
                          <a:solidFill>
                            <a:srgbClr val="000000"/>
                          </a:solidFill>
                          <a:effectLst/>
                          <a:latin typeface="+mn-lt"/>
                          <a:ea typeface="맑은 고딕" panose="020B0503020000020004" pitchFamily="50" charset="-127"/>
                        </a:rPr>
                        <a:t>0</a:t>
                      </a:r>
                      <a:endParaRPr lang="en-US" altLang="ko-KR" sz="1400" b="0" i="0" u="none" strike="noStrike" dirty="0">
                        <a:solidFill>
                          <a:srgbClr val="000000"/>
                        </a:solidFill>
                        <a:effectLst/>
                        <a:latin typeface="+mn-lt"/>
                        <a:ea typeface="맑은 고딕" panose="020B0503020000020004" pitchFamily="50" charset="-127"/>
                      </a:endParaRPr>
                    </a:p>
                  </a:txBody>
                  <a:tcPr marL="6350" marR="6350" marT="6350" marB="0" anchor="ctr">
                    <a:solidFill>
                      <a:schemeClr val="bg1">
                        <a:lumMod val="75000"/>
                      </a:schemeClr>
                    </a:solidFill>
                  </a:tcPr>
                </a:tc>
                <a:extLst>
                  <a:ext uri="{0D108BD9-81ED-4DB2-BD59-A6C34878D82A}">
                    <a16:rowId xmlns:a16="http://schemas.microsoft.com/office/drawing/2014/main" val="1769609976"/>
                  </a:ext>
                </a:extLst>
              </a:tr>
              <a:tr h="396014">
                <a:tc>
                  <a:txBody>
                    <a:bodyPr/>
                    <a:lstStyle/>
                    <a:p>
                      <a:pPr algn="ctr" fontAlgn="ctr"/>
                      <a:r>
                        <a:rPr lang="en-US" altLang="ko-KR" sz="1400" b="0" i="0" u="none" strike="noStrike" dirty="0" smtClean="0">
                          <a:solidFill>
                            <a:srgbClr val="000000"/>
                          </a:solidFill>
                          <a:effectLst/>
                          <a:latin typeface="+mn-lt"/>
                          <a:ea typeface="맑은 고딕" panose="020B0503020000020004" pitchFamily="50" charset="-127"/>
                        </a:rPr>
                        <a:t>0</a:t>
                      </a:r>
                      <a:endParaRPr lang="en-US" altLang="ko-KR" sz="1400" b="0" i="0" u="none" strike="noStrike" dirty="0">
                        <a:solidFill>
                          <a:srgbClr val="000000"/>
                        </a:solidFill>
                        <a:effectLst/>
                        <a:latin typeface="+mn-lt"/>
                        <a:ea typeface="맑은 고딕" panose="020B0503020000020004" pitchFamily="50" charset="-127"/>
                      </a:endParaRPr>
                    </a:p>
                  </a:txBody>
                  <a:tcPr marL="6350" marR="6350" marT="6350" marB="0" anchor="ctr">
                    <a:solidFill>
                      <a:schemeClr val="bg1">
                        <a:lumMod val="75000"/>
                      </a:schemeClr>
                    </a:solidFill>
                  </a:tcPr>
                </a:tc>
                <a:tc>
                  <a:txBody>
                    <a:bodyPr/>
                    <a:lstStyle/>
                    <a:p>
                      <a:pPr algn="ctr" fontAlgn="ctr"/>
                      <a:r>
                        <a:rPr lang="en-US" altLang="ko-KR" sz="1400" b="0" i="0" u="none" strike="noStrike" dirty="0" smtClean="0">
                          <a:solidFill>
                            <a:srgbClr val="000000"/>
                          </a:solidFill>
                          <a:effectLst/>
                          <a:latin typeface="+mn-lt"/>
                          <a:ea typeface="맑은 고딕" panose="020B0503020000020004" pitchFamily="50" charset="-127"/>
                        </a:rPr>
                        <a:t>0</a:t>
                      </a:r>
                      <a:endParaRPr lang="en-US" altLang="ko-KR" sz="1400" b="0" i="0" u="none" strike="noStrike" dirty="0">
                        <a:solidFill>
                          <a:srgbClr val="000000"/>
                        </a:solidFill>
                        <a:effectLst/>
                        <a:latin typeface="+mn-lt"/>
                        <a:ea typeface="맑은 고딕" panose="020B0503020000020004" pitchFamily="50" charset="-127"/>
                      </a:endParaRPr>
                    </a:p>
                  </a:txBody>
                  <a:tcPr marL="6350" marR="6350" marT="6350" marB="0" anchor="ctr">
                    <a:solidFill>
                      <a:schemeClr val="bg1">
                        <a:lumMod val="75000"/>
                      </a:schemeClr>
                    </a:solidFill>
                  </a:tcPr>
                </a:tc>
                <a:tc>
                  <a:txBody>
                    <a:bodyPr/>
                    <a:lstStyle/>
                    <a:p>
                      <a:pPr algn="ctr" fontAlgn="ctr"/>
                      <a:r>
                        <a:rPr lang="en-US" altLang="ko-KR" sz="1400" b="0" i="0" u="none" strike="noStrike" dirty="0" smtClean="0">
                          <a:solidFill>
                            <a:srgbClr val="000000"/>
                          </a:solidFill>
                          <a:effectLst/>
                          <a:latin typeface="+mn-lt"/>
                          <a:ea typeface="맑은 고딕" panose="020B0503020000020004" pitchFamily="50" charset="-127"/>
                        </a:rPr>
                        <a:t>0</a:t>
                      </a:r>
                      <a:endParaRPr lang="en-US" altLang="ko-KR" sz="1400" b="0" i="0" u="none" strike="noStrike" dirty="0">
                        <a:solidFill>
                          <a:srgbClr val="000000"/>
                        </a:solidFill>
                        <a:effectLst/>
                        <a:latin typeface="+mn-lt"/>
                        <a:ea typeface="맑은 고딕" panose="020B0503020000020004" pitchFamily="50" charset="-127"/>
                      </a:endParaRPr>
                    </a:p>
                  </a:txBody>
                  <a:tcPr marL="6350" marR="6350" marT="6350" marB="0" anchor="ctr">
                    <a:solidFill>
                      <a:schemeClr val="bg1">
                        <a:lumMod val="75000"/>
                      </a:schemeClr>
                    </a:solidFill>
                  </a:tcPr>
                </a:tc>
                <a:tc>
                  <a:txBody>
                    <a:bodyPr/>
                    <a:lstStyle/>
                    <a:p>
                      <a:pPr algn="ctr" fontAlgn="ctr"/>
                      <a:r>
                        <a:rPr lang="en-US" altLang="ko-KR" sz="1400" b="0" i="0" u="none" strike="noStrike" dirty="0" smtClean="0">
                          <a:solidFill>
                            <a:srgbClr val="000000"/>
                          </a:solidFill>
                          <a:effectLst/>
                          <a:latin typeface="+mn-lt"/>
                          <a:ea typeface="맑은 고딕" panose="020B0503020000020004" pitchFamily="50" charset="-127"/>
                        </a:rPr>
                        <a:t>0</a:t>
                      </a:r>
                      <a:endParaRPr lang="en-US" altLang="ko-KR" sz="1400" b="0" i="0" u="none" strike="noStrike" dirty="0">
                        <a:solidFill>
                          <a:srgbClr val="000000"/>
                        </a:solidFill>
                        <a:effectLst/>
                        <a:latin typeface="+mn-lt"/>
                        <a:ea typeface="맑은 고딕" panose="020B0503020000020004" pitchFamily="50" charset="-127"/>
                      </a:endParaRPr>
                    </a:p>
                  </a:txBody>
                  <a:tcPr marL="6350" marR="6350" marT="6350" marB="0" anchor="ctr">
                    <a:solidFill>
                      <a:schemeClr val="bg1">
                        <a:lumMod val="75000"/>
                      </a:schemeClr>
                    </a:solidFill>
                  </a:tcPr>
                </a:tc>
                <a:extLst>
                  <a:ext uri="{0D108BD9-81ED-4DB2-BD59-A6C34878D82A}">
                    <a16:rowId xmlns:a16="http://schemas.microsoft.com/office/drawing/2014/main" val="1237793770"/>
                  </a:ext>
                </a:extLst>
              </a:tr>
            </a:tbl>
          </a:graphicData>
        </a:graphic>
      </p:graphicFrame>
      <p:sp>
        <p:nvSpPr>
          <p:cNvPr id="2" name="Title 1"/>
          <p:cNvSpPr>
            <a:spLocks noGrp="1"/>
          </p:cNvSpPr>
          <p:nvPr>
            <p:ph type="title"/>
          </p:nvPr>
        </p:nvSpPr>
        <p:spPr/>
        <p:txBody>
          <a:bodyPr/>
          <a:lstStyle/>
          <a:p>
            <a:r>
              <a:rPr lang="en-US" altLang="ko-KR" dirty="0" smtClean="0"/>
              <a:t>Max pooling example</a:t>
            </a:r>
            <a:endParaRPr lang="ko-KR" altLang="en-US" dirty="0"/>
          </a:p>
        </p:txBody>
      </p:sp>
      <p:sp>
        <p:nvSpPr>
          <p:cNvPr id="3" name="Slide Number Placeholder 2"/>
          <p:cNvSpPr>
            <a:spLocks noGrp="1"/>
          </p:cNvSpPr>
          <p:nvPr>
            <p:ph type="sldNum" sz="quarter" idx="12"/>
          </p:nvPr>
        </p:nvSpPr>
        <p:spPr/>
        <p:txBody>
          <a:bodyPr/>
          <a:lstStyle/>
          <a:p>
            <a:fld id="{E7B612BC-FA30-47E7-8F83-60B8876EFC04}" type="slidenum">
              <a:rPr lang="ko-KR" altLang="en-US" smtClean="0">
                <a:solidFill>
                  <a:prstClr val="black">
                    <a:tint val="75000"/>
                  </a:prstClr>
                </a:solidFill>
              </a:rPr>
              <a:pPr/>
              <a:t>100</a:t>
            </a:fld>
            <a:endParaRPr lang="ko-KR" altLang="en-US">
              <a:solidFill>
                <a:prstClr val="black">
                  <a:tint val="75000"/>
                </a:prstClr>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413870584"/>
              </p:ext>
            </p:extLst>
          </p:nvPr>
        </p:nvGraphicFramePr>
        <p:xfrm>
          <a:off x="3908809" y="1635106"/>
          <a:ext cx="3153936" cy="3168112"/>
        </p:xfrm>
        <a:graphic>
          <a:graphicData uri="http://schemas.openxmlformats.org/drawingml/2006/table">
            <a:tbl>
              <a:tblPr>
                <a:tableStyleId>{5940675A-B579-460E-94D1-54222C63F5DA}</a:tableStyleId>
              </a:tblPr>
              <a:tblGrid>
                <a:gridCol w="394242">
                  <a:extLst>
                    <a:ext uri="{9D8B030D-6E8A-4147-A177-3AD203B41FA5}">
                      <a16:colId xmlns:a16="http://schemas.microsoft.com/office/drawing/2014/main" val="229315872"/>
                    </a:ext>
                  </a:extLst>
                </a:gridCol>
                <a:gridCol w="394242">
                  <a:extLst>
                    <a:ext uri="{9D8B030D-6E8A-4147-A177-3AD203B41FA5}">
                      <a16:colId xmlns:a16="http://schemas.microsoft.com/office/drawing/2014/main" val="1150535717"/>
                    </a:ext>
                  </a:extLst>
                </a:gridCol>
                <a:gridCol w="394242">
                  <a:extLst>
                    <a:ext uri="{9D8B030D-6E8A-4147-A177-3AD203B41FA5}">
                      <a16:colId xmlns:a16="http://schemas.microsoft.com/office/drawing/2014/main" val="377251786"/>
                    </a:ext>
                  </a:extLst>
                </a:gridCol>
                <a:gridCol w="394242">
                  <a:extLst>
                    <a:ext uri="{9D8B030D-6E8A-4147-A177-3AD203B41FA5}">
                      <a16:colId xmlns:a16="http://schemas.microsoft.com/office/drawing/2014/main" val="1941661102"/>
                    </a:ext>
                  </a:extLst>
                </a:gridCol>
                <a:gridCol w="394242">
                  <a:extLst>
                    <a:ext uri="{9D8B030D-6E8A-4147-A177-3AD203B41FA5}">
                      <a16:colId xmlns:a16="http://schemas.microsoft.com/office/drawing/2014/main" val="3600163452"/>
                    </a:ext>
                  </a:extLst>
                </a:gridCol>
                <a:gridCol w="394242">
                  <a:extLst>
                    <a:ext uri="{9D8B030D-6E8A-4147-A177-3AD203B41FA5}">
                      <a16:colId xmlns:a16="http://schemas.microsoft.com/office/drawing/2014/main" val="3797108327"/>
                    </a:ext>
                  </a:extLst>
                </a:gridCol>
                <a:gridCol w="394242">
                  <a:extLst>
                    <a:ext uri="{9D8B030D-6E8A-4147-A177-3AD203B41FA5}">
                      <a16:colId xmlns:a16="http://schemas.microsoft.com/office/drawing/2014/main" val="3352901516"/>
                    </a:ext>
                  </a:extLst>
                </a:gridCol>
                <a:gridCol w="394242">
                  <a:extLst>
                    <a:ext uri="{9D8B030D-6E8A-4147-A177-3AD203B41FA5}">
                      <a16:colId xmlns:a16="http://schemas.microsoft.com/office/drawing/2014/main" val="527937011"/>
                    </a:ext>
                  </a:extLst>
                </a:gridCol>
              </a:tblGrid>
              <a:tr h="396014">
                <a:tc>
                  <a:txBody>
                    <a:bodyPr/>
                    <a:lstStyle/>
                    <a:p>
                      <a:pPr algn="ctr" fontAlgn="ctr"/>
                      <a:r>
                        <a:rPr lang="en-US" altLang="ko-KR" sz="1400" b="0" i="0" u="none" strike="noStrike" dirty="0">
                          <a:solidFill>
                            <a:srgbClr val="000000"/>
                          </a:solidFill>
                          <a:effectLst/>
                          <a:latin typeface="+mn-lt"/>
                          <a:ea typeface="맑은 고딕" panose="020B0503020000020004" pitchFamily="50" charset="-127"/>
                        </a:rPr>
                        <a:t>0</a:t>
                      </a:r>
                    </a:p>
                  </a:txBody>
                  <a:tcPr marL="6350" marR="6350" marT="6350" marB="0" anchor="ctr">
                    <a:solidFill>
                      <a:schemeClr val="bg1">
                        <a:lumMod val="75000"/>
                      </a:schemeClr>
                    </a:solidFill>
                  </a:tcPr>
                </a:tc>
                <a:tc>
                  <a:txBody>
                    <a:bodyPr/>
                    <a:lstStyle/>
                    <a:p>
                      <a:pPr algn="ctr" fontAlgn="ctr"/>
                      <a:r>
                        <a:rPr lang="en-US" altLang="ko-KR" sz="1400" b="0" i="0" u="none" strike="noStrike" dirty="0">
                          <a:solidFill>
                            <a:srgbClr val="000000"/>
                          </a:solidFill>
                          <a:effectLst/>
                          <a:latin typeface="+mn-lt"/>
                          <a:ea typeface="맑은 고딕" panose="020B0503020000020004" pitchFamily="50" charset="-127"/>
                        </a:rPr>
                        <a:t>1</a:t>
                      </a:r>
                    </a:p>
                  </a:txBody>
                  <a:tcPr marL="6350" marR="6350" marT="6350" marB="0" anchor="ctr">
                    <a:solidFill>
                      <a:schemeClr val="tx1">
                        <a:lumMod val="75000"/>
                        <a:lumOff val="25000"/>
                      </a:schemeClr>
                    </a:solidFill>
                  </a:tcPr>
                </a:tc>
                <a:tc>
                  <a:txBody>
                    <a:bodyPr/>
                    <a:lstStyle/>
                    <a:p>
                      <a:pPr algn="ctr" fontAlgn="ctr"/>
                      <a:r>
                        <a:rPr lang="en-US" altLang="ko-KR" sz="1400" b="0" i="0" u="none" strike="noStrike">
                          <a:solidFill>
                            <a:srgbClr val="000000"/>
                          </a:solidFill>
                          <a:effectLst/>
                          <a:latin typeface="+mn-lt"/>
                          <a:ea typeface="맑은 고딕" panose="020B0503020000020004" pitchFamily="50" charset="-127"/>
                        </a:rPr>
                        <a:t>2</a:t>
                      </a:r>
                    </a:p>
                  </a:txBody>
                  <a:tcPr marL="6350" marR="6350" marT="6350" marB="0" anchor="ctr">
                    <a:solidFill>
                      <a:schemeClr val="tx1">
                        <a:lumMod val="75000"/>
                        <a:lumOff val="25000"/>
                      </a:schemeClr>
                    </a:solidFill>
                  </a:tcPr>
                </a:tc>
                <a:tc>
                  <a:txBody>
                    <a:bodyPr/>
                    <a:lstStyle/>
                    <a:p>
                      <a:pPr algn="ctr" fontAlgn="ctr"/>
                      <a:r>
                        <a:rPr lang="en-US" altLang="ko-KR" sz="1400" b="0" i="0" u="none" strike="noStrike">
                          <a:solidFill>
                            <a:srgbClr val="000000"/>
                          </a:solidFill>
                          <a:effectLst/>
                          <a:latin typeface="+mn-lt"/>
                          <a:ea typeface="맑은 고딕" panose="020B0503020000020004" pitchFamily="50" charset="-127"/>
                        </a:rPr>
                        <a:t>3</a:t>
                      </a:r>
                    </a:p>
                  </a:txBody>
                  <a:tcPr marL="6350" marR="6350" marT="6350" marB="0" anchor="ctr">
                    <a:solidFill>
                      <a:schemeClr val="tx1">
                        <a:lumMod val="75000"/>
                        <a:lumOff val="25000"/>
                      </a:schemeClr>
                    </a:solidFill>
                  </a:tcPr>
                </a:tc>
                <a:tc>
                  <a:txBody>
                    <a:bodyPr/>
                    <a:lstStyle/>
                    <a:p>
                      <a:pPr algn="ctr" fontAlgn="ctr"/>
                      <a:r>
                        <a:rPr lang="en-US" altLang="ko-KR" sz="1400" b="0" i="0" u="none" strike="noStrike" dirty="0">
                          <a:solidFill>
                            <a:srgbClr val="000000"/>
                          </a:solidFill>
                          <a:effectLst/>
                          <a:latin typeface="+mn-lt"/>
                          <a:ea typeface="맑은 고딕" panose="020B0503020000020004" pitchFamily="50" charset="-127"/>
                        </a:rPr>
                        <a:t>2</a:t>
                      </a:r>
                    </a:p>
                  </a:txBody>
                  <a:tcPr marL="6350" marR="6350" marT="6350" marB="0" anchor="ctr">
                    <a:solidFill>
                      <a:schemeClr val="tx1">
                        <a:lumMod val="75000"/>
                        <a:lumOff val="25000"/>
                      </a:schemeClr>
                    </a:solidFill>
                  </a:tcPr>
                </a:tc>
                <a:tc>
                  <a:txBody>
                    <a:bodyPr/>
                    <a:lstStyle/>
                    <a:p>
                      <a:pPr algn="ctr" fontAlgn="ctr"/>
                      <a:r>
                        <a:rPr lang="en-US" altLang="ko-KR" sz="1400" b="0" i="0" u="none" strike="noStrike" dirty="0">
                          <a:solidFill>
                            <a:srgbClr val="000000"/>
                          </a:solidFill>
                          <a:effectLst/>
                          <a:latin typeface="+mn-lt"/>
                          <a:ea typeface="맑은 고딕" panose="020B0503020000020004" pitchFamily="50" charset="-127"/>
                        </a:rPr>
                        <a:t>1</a:t>
                      </a:r>
                    </a:p>
                  </a:txBody>
                  <a:tcPr marL="6350" marR="6350" marT="6350" marB="0" anchor="ctr">
                    <a:solidFill>
                      <a:schemeClr val="tx1">
                        <a:lumMod val="75000"/>
                        <a:lumOff val="25000"/>
                      </a:schemeClr>
                    </a:solidFill>
                  </a:tcPr>
                </a:tc>
                <a:tc>
                  <a:txBody>
                    <a:bodyPr/>
                    <a:lstStyle/>
                    <a:p>
                      <a:pPr algn="ctr" fontAlgn="ctr"/>
                      <a:r>
                        <a:rPr lang="en-US" altLang="ko-KR" sz="1400" b="0" i="0" u="none" strike="noStrike">
                          <a:solidFill>
                            <a:srgbClr val="000000"/>
                          </a:solidFill>
                          <a:effectLst/>
                          <a:latin typeface="+mn-lt"/>
                          <a:ea typeface="맑은 고딕" panose="020B0503020000020004" pitchFamily="50" charset="-127"/>
                        </a:rPr>
                        <a:t>0</a:t>
                      </a:r>
                    </a:p>
                  </a:txBody>
                  <a:tcPr marL="6350" marR="6350" marT="6350" marB="0" anchor="ctr">
                    <a:solidFill>
                      <a:schemeClr val="bg1">
                        <a:lumMod val="75000"/>
                      </a:schemeClr>
                    </a:solidFill>
                  </a:tcPr>
                </a:tc>
                <a:tc>
                  <a:txBody>
                    <a:bodyPr/>
                    <a:lstStyle/>
                    <a:p>
                      <a:pPr algn="ctr" fontAlgn="ctr"/>
                      <a:r>
                        <a:rPr lang="en-US" altLang="ko-KR" sz="1400" b="0" i="0" u="none" strike="noStrike">
                          <a:solidFill>
                            <a:srgbClr val="000000"/>
                          </a:solidFill>
                          <a:effectLst/>
                          <a:latin typeface="+mn-lt"/>
                          <a:ea typeface="맑은 고딕" panose="020B0503020000020004" pitchFamily="50" charset="-127"/>
                        </a:rPr>
                        <a:t>0</a:t>
                      </a:r>
                    </a:p>
                  </a:txBody>
                  <a:tcPr marL="6350" marR="6350" marT="6350" marB="0" anchor="ctr">
                    <a:solidFill>
                      <a:schemeClr val="bg1">
                        <a:lumMod val="75000"/>
                      </a:schemeClr>
                    </a:solidFill>
                  </a:tcPr>
                </a:tc>
                <a:extLst>
                  <a:ext uri="{0D108BD9-81ED-4DB2-BD59-A6C34878D82A}">
                    <a16:rowId xmlns:a16="http://schemas.microsoft.com/office/drawing/2014/main" val="2042968440"/>
                  </a:ext>
                </a:extLst>
              </a:tr>
              <a:tr h="396014">
                <a:tc>
                  <a:txBody>
                    <a:bodyPr/>
                    <a:lstStyle/>
                    <a:p>
                      <a:pPr algn="ctr" fontAlgn="ctr"/>
                      <a:r>
                        <a:rPr lang="en-US" altLang="ko-KR" sz="1400" b="0" i="0" u="none" strike="noStrike">
                          <a:solidFill>
                            <a:srgbClr val="000000"/>
                          </a:solidFill>
                          <a:effectLst/>
                          <a:latin typeface="+mn-lt"/>
                          <a:ea typeface="맑은 고딕" panose="020B0503020000020004" pitchFamily="50" charset="-127"/>
                        </a:rPr>
                        <a:t>0</a:t>
                      </a:r>
                    </a:p>
                  </a:txBody>
                  <a:tcPr marL="6350" marR="6350" marT="6350" marB="0" anchor="ctr">
                    <a:solidFill>
                      <a:schemeClr val="bg1">
                        <a:lumMod val="75000"/>
                      </a:schemeClr>
                    </a:solidFill>
                  </a:tcPr>
                </a:tc>
                <a:tc>
                  <a:txBody>
                    <a:bodyPr/>
                    <a:lstStyle/>
                    <a:p>
                      <a:pPr algn="ctr" fontAlgn="ctr"/>
                      <a:r>
                        <a:rPr lang="en-US" altLang="ko-KR" sz="1400" b="0" i="0" u="none" strike="noStrike">
                          <a:solidFill>
                            <a:srgbClr val="000000"/>
                          </a:solidFill>
                          <a:effectLst/>
                          <a:latin typeface="+mn-lt"/>
                          <a:ea typeface="맑은 고딕" panose="020B0503020000020004" pitchFamily="50" charset="-127"/>
                        </a:rPr>
                        <a:t>0</a:t>
                      </a:r>
                    </a:p>
                  </a:txBody>
                  <a:tcPr marL="6350" marR="6350" marT="6350" marB="0" anchor="ctr">
                    <a:solidFill>
                      <a:schemeClr val="bg1">
                        <a:lumMod val="75000"/>
                      </a:schemeClr>
                    </a:solidFill>
                  </a:tcPr>
                </a:tc>
                <a:tc>
                  <a:txBody>
                    <a:bodyPr/>
                    <a:lstStyle/>
                    <a:p>
                      <a:pPr algn="ctr" fontAlgn="ctr"/>
                      <a:r>
                        <a:rPr lang="en-US" altLang="ko-KR" sz="1400" b="0" i="0" u="none" strike="noStrike" dirty="0">
                          <a:solidFill>
                            <a:srgbClr val="000000"/>
                          </a:solidFill>
                          <a:effectLst/>
                          <a:latin typeface="+mn-lt"/>
                          <a:ea typeface="맑은 고딕" panose="020B0503020000020004" pitchFamily="50" charset="-127"/>
                        </a:rPr>
                        <a:t>-1</a:t>
                      </a:r>
                    </a:p>
                  </a:txBody>
                  <a:tcPr marL="6350" marR="6350" marT="6350" marB="0" anchor="ctr">
                    <a:solidFill>
                      <a:schemeClr val="bg1"/>
                    </a:solidFill>
                  </a:tcPr>
                </a:tc>
                <a:tc>
                  <a:txBody>
                    <a:bodyPr/>
                    <a:lstStyle/>
                    <a:p>
                      <a:pPr algn="ctr" fontAlgn="ctr"/>
                      <a:r>
                        <a:rPr lang="en-US" altLang="ko-KR" sz="1400" b="0" i="0" u="none" strike="noStrike" dirty="0">
                          <a:solidFill>
                            <a:srgbClr val="000000"/>
                          </a:solidFill>
                          <a:effectLst/>
                          <a:latin typeface="+mn-lt"/>
                          <a:ea typeface="맑은 고딕" panose="020B0503020000020004" pitchFamily="50" charset="-127"/>
                        </a:rPr>
                        <a:t>-2</a:t>
                      </a:r>
                    </a:p>
                  </a:txBody>
                  <a:tcPr marL="6350" marR="6350" marT="6350" marB="0" anchor="ctr">
                    <a:solidFill>
                      <a:schemeClr val="bg1"/>
                    </a:solidFill>
                  </a:tcPr>
                </a:tc>
                <a:tc>
                  <a:txBody>
                    <a:bodyPr/>
                    <a:lstStyle/>
                    <a:p>
                      <a:pPr algn="ctr" fontAlgn="ctr"/>
                      <a:r>
                        <a:rPr lang="en-US" altLang="ko-KR" sz="1400" b="0" i="0" u="none" strike="noStrike" dirty="0">
                          <a:solidFill>
                            <a:srgbClr val="000000"/>
                          </a:solidFill>
                          <a:effectLst/>
                          <a:latin typeface="+mn-lt"/>
                          <a:ea typeface="맑은 고딕" panose="020B0503020000020004" pitchFamily="50" charset="-127"/>
                        </a:rPr>
                        <a:t>-2</a:t>
                      </a:r>
                    </a:p>
                  </a:txBody>
                  <a:tcPr marL="6350" marR="6350" marT="6350" marB="0" anchor="ctr">
                    <a:solidFill>
                      <a:schemeClr val="bg1"/>
                    </a:solidFill>
                  </a:tcPr>
                </a:tc>
                <a:tc>
                  <a:txBody>
                    <a:bodyPr/>
                    <a:lstStyle/>
                    <a:p>
                      <a:pPr algn="ctr" fontAlgn="ctr"/>
                      <a:r>
                        <a:rPr lang="en-US" altLang="ko-KR" sz="1400" b="0" i="0" u="none" strike="noStrike" dirty="0">
                          <a:solidFill>
                            <a:srgbClr val="000000"/>
                          </a:solidFill>
                          <a:effectLst/>
                          <a:latin typeface="+mn-lt"/>
                          <a:ea typeface="맑은 고딕" panose="020B0503020000020004" pitchFamily="50" charset="-127"/>
                        </a:rPr>
                        <a:t>-1</a:t>
                      </a:r>
                    </a:p>
                  </a:txBody>
                  <a:tcPr marL="6350" marR="6350" marT="6350" marB="0" anchor="ctr">
                    <a:solidFill>
                      <a:schemeClr val="bg1"/>
                    </a:solidFill>
                  </a:tcPr>
                </a:tc>
                <a:tc>
                  <a:txBody>
                    <a:bodyPr/>
                    <a:lstStyle/>
                    <a:p>
                      <a:pPr algn="ctr" fontAlgn="ctr"/>
                      <a:r>
                        <a:rPr lang="en-US" altLang="ko-KR" sz="1400" b="0" i="0" u="none" strike="noStrike">
                          <a:solidFill>
                            <a:srgbClr val="000000"/>
                          </a:solidFill>
                          <a:effectLst/>
                          <a:latin typeface="+mn-lt"/>
                          <a:ea typeface="맑은 고딕" panose="020B0503020000020004" pitchFamily="50" charset="-127"/>
                        </a:rPr>
                        <a:t>0</a:t>
                      </a:r>
                    </a:p>
                  </a:txBody>
                  <a:tcPr marL="6350" marR="6350" marT="6350" marB="0" anchor="ctr">
                    <a:solidFill>
                      <a:schemeClr val="bg1">
                        <a:lumMod val="75000"/>
                      </a:schemeClr>
                    </a:solidFill>
                  </a:tcPr>
                </a:tc>
                <a:tc>
                  <a:txBody>
                    <a:bodyPr/>
                    <a:lstStyle/>
                    <a:p>
                      <a:pPr algn="ctr" fontAlgn="ctr"/>
                      <a:r>
                        <a:rPr lang="en-US" altLang="ko-KR" sz="1400" b="0" i="0" u="none" strike="noStrike">
                          <a:solidFill>
                            <a:srgbClr val="000000"/>
                          </a:solidFill>
                          <a:effectLst/>
                          <a:latin typeface="+mn-lt"/>
                          <a:ea typeface="맑은 고딕" panose="020B0503020000020004" pitchFamily="50" charset="-127"/>
                        </a:rPr>
                        <a:t>0</a:t>
                      </a:r>
                    </a:p>
                  </a:txBody>
                  <a:tcPr marL="6350" marR="6350" marT="6350" marB="0" anchor="ctr">
                    <a:solidFill>
                      <a:schemeClr val="bg1">
                        <a:lumMod val="75000"/>
                      </a:schemeClr>
                    </a:solidFill>
                  </a:tcPr>
                </a:tc>
                <a:extLst>
                  <a:ext uri="{0D108BD9-81ED-4DB2-BD59-A6C34878D82A}">
                    <a16:rowId xmlns:a16="http://schemas.microsoft.com/office/drawing/2014/main" val="2390779753"/>
                  </a:ext>
                </a:extLst>
              </a:tr>
              <a:tr h="396014">
                <a:tc>
                  <a:txBody>
                    <a:bodyPr/>
                    <a:lstStyle/>
                    <a:p>
                      <a:pPr algn="ctr" fontAlgn="ctr"/>
                      <a:r>
                        <a:rPr lang="en-US" altLang="ko-KR" sz="1400" b="0" i="0" u="none" strike="noStrike">
                          <a:solidFill>
                            <a:srgbClr val="000000"/>
                          </a:solidFill>
                          <a:effectLst/>
                          <a:latin typeface="+mn-lt"/>
                          <a:ea typeface="맑은 고딕" panose="020B0503020000020004" pitchFamily="50" charset="-127"/>
                        </a:rPr>
                        <a:t>0</a:t>
                      </a:r>
                    </a:p>
                  </a:txBody>
                  <a:tcPr marL="6350" marR="6350" marT="6350" marB="0" anchor="ctr">
                    <a:solidFill>
                      <a:schemeClr val="bg1">
                        <a:lumMod val="75000"/>
                      </a:schemeClr>
                    </a:solidFill>
                  </a:tcPr>
                </a:tc>
                <a:tc>
                  <a:txBody>
                    <a:bodyPr/>
                    <a:lstStyle/>
                    <a:p>
                      <a:pPr algn="ctr" fontAlgn="ctr"/>
                      <a:r>
                        <a:rPr lang="en-US" altLang="ko-KR" sz="1400" b="0" i="0" u="none" strike="noStrike">
                          <a:solidFill>
                            <a:srgbClr val="000000"/>
                          </a:solidFill>
                          <a:effectLst/>
                          <a:latin typeface="+mn-lt"/>
                          <a:ea typeface="맑은 고딕" panose="020B0503020000020004" pitchFamily="50" charset="-127"/>
                        </a:rPr>
                        <a:t>0</a:t>
                      </a:r>
                    </a:p>
                  </a:txBody>
                  <a:tcPr marL="6350" marR="6350" marT="6350" marB="0" anchor="ctr">
                    <a:solidFill>
                      <a:schemeClr val="bg1">
                        <a:lumMod val="75000"/>
                      </a:schemeClr>
                    </a:solidFill>
                  </a:tcPr>
                </a:tc>
                <a:tc>
                  <a:txBody>
                    <a:bodyPr/>
                    <a:lstStyle/>
                    <a:p>
                      <a:pPr algn="ctr" fontAlgn="ctr"/>
                      <a:r>
                        <a:rPr lang="en-US" altLang="ko-KR" sz="1400" b="0" i="0" u="none" strike="noStrike" dirty="0">
                          <a:solidFill>
                            <a:srgbClr val="000000"/>
                          </a:solidFill>
                          <a:effectLst/>
                          <a:latin typeface="+mn-lt"/>
                          <a:ea typeface="맑은 고딕" panose="020B0503020000020004" pitchFamily="50" charset="-127"/>
                        </a:rPr>
                        <a:t>1</a:t>
                      </a:r>
                    </a:p>
                  </a:txBody>
                  <a:tcPr marL="6350" marR="6350" marT="6350" marB="0" anchor="ctr">
                    <a:solidFill>
                      <a:schemeClr val="tx1">
                        <a:lumMod val="75000"/>
                        <a:lumOff val="25000"/>
                      </a:schemeClr>
                    </a:solidFill>
                  </a:tcPr>
                </a:tc>
                <a:tc>
                  <a:txBody>
                    <a:bodyPr/>
                    <a:lstStyle/>
                    <a:p>
                      <a:pPr algn="ctr" fontAlgn="ctr"/>
                      <a:r>
                        <a:rPr lang="en-US" altLang="ko-KR" sz="1400" b="0" i="0" u="none" strike="noStrike" dirty="0">
                          <a:solidFill>
                            <a:srgbClr val="000000"/>
                          </a:solidFill>
                          <a:effectLst/>
                          <a:latin typeface="+mn-lt"/>
                          <a:ea typeface="맑은 고딕" panose="020B0503020000020004" pitchFamily="50" charset="-127"/>
                        </a:rPr>
                        <a:t>2</a:t>
                      </a:r>
                    </a:p>
                  </a:txBody>
                  <a:tcPr marL="6350" marR="6350" marT="6350" marB="0" anchor="ctr">
                    <a:solidFill>
                      <a:schemeClr val="tx1">
                        <a:lumMod val="75000"/>
                        <a:lumOff val="25000"/>
                      </a:schemeClr>
                    </a:solidFill>
                  </a:tcPr>
                </a:tc>
                <a:tc>
                  <a:txBody>
                    <a:bodyPr/>
                    <a:lstStyle/>
                    <a:p>
                      <a:pPr algn="ctr" fontAlgn="ctr"/>
                      <a:r>
                        <a:rPr lang="en-US" altLang="ko-KR" sz="1400" b="0" i="0" u="none" strike="noStrike" dirty="0">
                          <a:solidFill>
                            <a:srgbClr val="000000"/>
                          </a:solidFill>
                          <a:effectLst/>
                          <a:latin typeface="+mn-lt"/>
                          <a:ea typeface="맑은 고딕" panose="020B0503020000020004" pitchFamily="50" charset="-127"/>
                        </a:rPr>
                        <a:t>2</a:t>
                      </a:r>
                    </a:p>
                  </a:txBody>
                  <a:tcPr marL="6350" marR="6350" marT="6350" marB="0" anchor="ctr">
                    <a:solidFill>
                      <a:schemeClr val="tx1">
                        <a:lumMod val="75000"/>
                        <a:lumOff val="25000"/>
                      </a:schemeClr>
                    </a:solidFill>
                  </a:tcPr>
                </a:tc>
                <a:tc>
                  <a:txBody>
                    <a:bodyPr/>
                    <a:lstStyle/>
                    <a:p>
                      <a:pPr algn="ctr" fontAlgn="ctr"/>
                      <a:r>
                        <a:rPr lang="en-US" altLang="ko-KR" sz="1400" b="0" i="0" u="none" strike="noStrike" dirty="0">
                          <a:solidFill>
                            <a:srgbClr val="000000"/>
                          </a:solidFill>
                          <a:effectLst/>
                          <a:latin typeface="+mn-lt"/>
                          <a:ea typeface="맑은 고딕" panose="020B0503020000020004" pitchFamily="50" charset="-127"/>
                        </a:rPr>
                        <a:t>1</a:t>
                      </a:r>
                    </a:p>
                  </a:txBody>
                  <a:tcPr marL="6350" marR="6350" marT="6350" marB="0" anchor="ctr">
                    <a:solidFill>
                      <a:schemeClr val="tx1">
                        <a:lumMod val="75000"/>
                        <a:lumOff val="25000"/>
                      </a:schemeClr>
                    </a:solidFill>
                  </a:tcPr>
                </a:tc>
                <a:tc>
                  <a:txBody>
                    <a:bodyPr/>
                    <a:lstStyle/>
                    <a:p>
                      <a:pPr algn="ctr" fontAlgn="ctr"/>
                      <a:r>
                        <a:rPr lang="en-US" altLang="ko-KR" sz="1400" b="0" i="0" u="none" strike="noStrike">
                          <a:solidFill>
                            <a:srgbClr val="000000"/>
                          </a:solidFill>
                          <a:effectLst/>
                          <a:latin typeface="+mn-lt"/>
                          <a:ea typeface="맑은 고딕" panose="020B0503020000020004" pitchFamily="50" charset="-127"/>
                        </a:rPr>
                        <a:t>0</a:t>
                      </a:r>
                    </a:p>
                  </a:txBody>
                  <a:tcPr marL="6350" marR="6350" marT="6350" marB="0" anchor="ctr">
                    <a:solidFill>
                      <a:schemeClr val="bg1">
                        <a:lumMod val="75000"/>
                      </a:schemeClr>
                    </a:solidFill>
                  </a:tcPr>
                </a:tc>
                <a:tc>
                  <a:txBody>
                    <a:bodyPr/>
                    <a:lstStyle/>
                    <a:p>
                      <a:pPr algn="ctr" fontAlgn="ctr"/>
                      <a:r>
                        <a:rPr lang="en-US" altLang="ko-KR" sz="1400" b="0" i="0" u="none" strike="noStrike">
                          <a:solidFill>
                            <a:srgbClr val="000000"/>
                          </a:solidFill>
                          <a:effectLst/>
                          <a:latin typeface="+mn-lt"/>
                          <a:ea typeface="맑은 고딕" panose="020B0503020000020004" pitchFamily="50" charset="-127"/>
                        </a:rPr>
                        <a:t>0</a:t>
                      </a:r>
                    </a:p>
                  </a:txBody>
                  <a:tcPr marL="6350" marR="6350" marT="6350" marB="0" anchor="ctr">
                    <a:solidFill>
                      <a:schemeClr val="bg1">
                        <a:lumMod val="75000"/>
                      </a:schemeClr>
                    </a:solidFill>
                  </a:tcPr>
                </a:tc>
                <a:extLst>
                  <a:ext uri="{0D108BD9-81ED-4DB2-BD59-A6C34878D82A}">
                    <a16:rowId xmlns:a16="http://schemas.microsoft.com/office/drawing/2014/main" val="1769609976"/>
                  </a:ext>
                </a:extLst>
              </a:tr>
              <a:tr h="396014">
                <a:tc>
                  <a:txBody>
                    <a:bodyPr/>
                    <a:lstStyle/>
                    <a:p>
                      <a:pPr algn="ctr" fontAlgn="ctr"/>
                      <a:r>
                        <a:rPr lang="en-US" altLang="ko-KR" sz="1400" b="0" i="0" u="none" strike="noStrike">
                          <a:solidFill>
                            <a:srgbClr val="000000"/>
                          </a:solidFill>
                          <a:effectLst/>
                          <a:latin typeface="+mn-lt"/>
                          <a:ea typeface="맑은 고딕" panose="020B0503020000020004" pitchFamily="50" charset="-127"/>
                        </a:rPr>
                        <a:t>0</a:t>
                      </a:r>
                    </a:p>
                  </a:txBody>
                  <a:tcPr marL="6350" marR="6350" marT="6350" marB="0" anchor="ctr">
                    <a:solidFill>
                      <a:schemeClr val="bg1">
                        <a:lumMod val="75000"/>
                      </a:schemeClr>
                    </a:solidFill>
                  </a:tcPr>
                </a:tc>
                <a:tc>
                  <a:txBody>
                    <a:bodyPr/>
                    <a:lstStyle/>
                    <a:p>
                      <a:pPr algn="ctr" fontAlgn="ctr"/>
                      <a:r>
                        <a:rPr lang="en-US" altLang="ko-KR" sz="1400" b="0" i="0" u="none" strike="noStrike" dirty="0">
                          <a:solidFill>
                            <a:srgbClr val="000000"/>
                          </a:solidFill>
                          <a:effectLst/>
                          <a:latin typeface="+mn-lt"/>
                          <a:ea typeface="맑은 고딕" panose="020B0503020000020004" pitchFamily="50" charset="-127"/>
                        </a:rPr>
                        <a:t>-1</a:t>
                      </a:r>
                    </a:p>
                  </a:txBody>
                  <a:tcPr marL="6350" marR="6350" marT="6350" marB="0" anchor="ctr">
                    <a:solidFill>
                      <a:schemeClr val="bg1"/>
                    </a:solidFill>
                  </a:tcPr>
                </a:tc>
                <a:tc>
                  <a:txBody>
                    <a:bodyPr/>
                    <a:lstStyle/>
                    <a:p>
                      <a:pPr algn="ctr" fontAlgn="ctr"/>
                      <a:r>
                        <a:rPr lang="en-US" altLang="ko-KR" sz="1400" b="0" i="0" u="none" strike="noStrike" dirty="0">
                          <a:solidFill>
                            <a:srgbClr val="000000"/>
                          </a:solidFill>
                          <a:effectLst/>
                          <a:latin typeface="+mn-lt"/>
                          <a:ea typeface="맑은 고딕" panose="020B0503020000020004" pitchFamily="50" charset="-127"/>
                        </a:rPr>
                        <a:t>-2</a:t>
                      </a:r>
                    </a:p>
                  </a:txBody>
                  <a:tcPr marL="6350" marR="6350" marT="6350" marB="0" anchor="ctr">
                    <a:solidFill>
                      <a:schemeClr val="bg1"/>
                    </a:solidFill>
                  </a:tcPr>
                </a:tc>
                <a:tc>
                  <a:txBody>
                    <a:bodyPr/>
                    <a:lstStyle/>
                    <a:p>
                      <a:pPr algn="ctr" fontAlgn="ctr"/>
                      <a:r>
                        <a:rPr lang="en-US" altLang="ko-KR" sz="1400" b="0" i="0" u="none" strike="noStrike" dirty="0">
                          <a:solidFill>
                            <a:srgbClr val="000000"/>
                          </a:solidFill>
                          <a:effectLst/>
                          <a:latin typeface="+mn-lt"/>
                          <a:ea typeface="맑은 고딕" panose="020B0503020000020004" pitchFamily="50" charset="-127"/>
                        </a:rPr>
                        <a:t>-2</a:t>
                      </a:r>
                    </a:p>
                  </a:txBody>
                  <a:tcPr marL="6350" marR="6350" marT="6350" marB="0" anchor="ctr">
                    <a:solidFill>
                      <a:schemeClr val="bg1"/>
                    </a:solidFill>
                  </a:tcPr>
                </a:tc>
                <a:tc>
                  <a:txBody>
                    <a:bodyPr/>
                    <a:lstStyle/>
                    <a:p>
                      <a:pPr algn="ctr" fontAlgn="ctr"/>
                      <a:r>
                        <a:rPr lang="en-US" altLang="ko-KR" sz="1400" b="0" i="0" u="none" strike="noStrike" dirty="0">
                          <a:solidFill>
                            <a:srgbClr val="000000"/>
                          </a:solidFill>
                          <a:effectLst/>
                          <a:latin typeface="+mn-lt"/>
                          <a:ea typeface="맑은 고딕" panose="020B0503020000020004" pitchFamily="50" charset="-127"/>
                        </a:rPr>
                        <a:t>-1</a:t>
                      </a:r>
                    </a:p>
                  </a:txBody>
                  <a:tcPr marL="6350" marR="6350" marT="6350" marB="0" anchor="ctr">
                    <a:solidFill>
                      <a:schemeClr val="bg1"/>
                    </a:solidFill>
                  </a:tcPr>
                </a:tc>
                <a:tc>
                  <a:txBody>
                    <a:bodyPr/>
                    <a:lstStyle/>
                    <a:p>
                      <a:pPr algn="ctr" fontAlgn="ctr"/>
                      <a:r>
                        <a:rPr lang="en-US" altLang="ko-KR" sz="1400" b="0" i="0" u="none" strike="noStrike">
                          <a:solidFill>
                            <a:srgbClr val="000000"/>
                          </a:solidFill>
                          <a:effectLst/>
                          <a:latin typeface="+mn-lt"/>
                          <a:ea typeface="맑은 고딕" panose="020B0503020000020004" pitchFamily="50" charset="-127"/>
                        </a:rPr>
                        <a:t>0</a:t>
                      </a:r>
                    </a:p>
                  </a:txBody>
                  <a:tcPr marL="6350" marR="6350" marT="6350" marB="0" anchor="ctr">
                    <a:solidFill>
                      <a:schemeClr val="bg1">
                        <a:lumMod val="75000"/>
                      </a:schemeClr>
                    </a:solidFill>
                  </a:tcPr>
                </a:tc>
                <a:tc>
                  <a:txBody>
                    <a:bodyPr/>
                    <a:lstStyle/>
                    <a:p>
                      <a:pPr algn="ctr" fontAlgn="ctr"/>
                      <a:r>
                        <a:rPr lang="en-US" altLang="ko-KR" sz="1400" b="0" i="0" u="none" strike="noStrike">
                          <a:solidFill>
                            <a:srgbClr val="000000"/>
                          </a:solidFill>
                          <a:effectLst/>
                          <a:latin typeface="+mn-lt"/>
                          <a:ea typeface="맑은 고딕" panose="020B0503020000020004" pitchFamily="50" charset="-127"/>
                        </a:rPr>
                        <a:t>0</a:t>
                      </a:r>
                    </a:p>
                  </a:txBody>
                  <a:tcPr marL="6350" marR="6350" marT="6350" marB="0" anchor="ctr">
                    <a:solidFill>
                      <a:schemeClr val="bg1">
                        <a:lumMod val="75000"/>
                      </a:schemeClr>
                    </a:solidFill>
                  </a:tcPr>
                </a:tc>
                <a:tc>
                  <a:txBody>
                    <a:bodyPr/>
                    <a:lstStyle/>
                    <a:p>
                      <a:pPr algn="ctr" fontAlgn="ctr"/>
                      <a:r>
                        <a:rPr lang="en-US" altLang="ko-KR" sz="1400" b="0" i="0" u="none" strike="noStrike">
                          <a:solidFill>
                            <a:srgbClr val="000000"/>
                          </a:solidFill>
                          <a:effectLst/>
                          <a:latin typeface="+mn-lt"/>
                          <a:ea typeface="맑은 고딕" panose="020B0503020000020004" pitchFamily="50" charset="-127"/>
                        </a:rPr>
                        <a:t>0</a:t>
                      </a:r>
                    </a:p>
                  </a:txBody>
                  <a:tcPr marL="6350" marR="6350" marT="6350" marB="0" anchor="ctr">
                    <a:solidFill>
                      <a:schemeClr val="bg1">
                        <a:lumMod val="75000"/>
                      </a:schemeClr>
                    </a:solidFill>
                  </a:tcPr>
                </a:tc>
                <a:extLst>
                  <a:ext uri="{0D108BD9-81ED-4DB2-BD59-A6C34878D82A}">
                    <a16:rowId xmlns:a16="http://schemas.microsoft.com/office/drawing/2014/main" val="1237793770"/>
                  </a:ext>
                </a:extLst>
              </a:tr>
              <a:tr h="396014">
                <a:tc>
                  <a:txBody>
                    <a:bodyPr/>
                    <a:lstStyle/>
                    <a:p>
                      <a:pPr algn="ctr" fontAlgn="ctr"/>
                      <a:r>
                        <a:rPr lang="en-US" altLang="ko-KR" sz="1400" b="0" i="0" u="none" strike="noStrike">
                          <a:solidFill>
                            <a:srgbClr val="000000"/>
                          </a:solidFill>
                          <a:effectLst/>
                          <a:latin typeface="+mn-lt"/>
                          <a:ea typeface="맑은 고딕" panose="020B0503020000020004" pitchFamily="50" charset="-127"/>
                        </a:rPr>
                        <a:t>0</a:t>
                      </a:r>
                    </a:p>
                  </a:txBody>
                  <a:tcPr marL="6350" marR="6350" marT="6350" marB="0" anchor="ctr">
                    <a:solidFill>
                      <a:schemeClr val="bg1">
                        <a:lumMod val="75000"/>
                      </a:schemeClr>
                    </a:solidFill>
                  </a:tcPr>
                </a:tc>
                <a:tc>
                  <a:txBody>
                    <a:bodyPr/>
                    <a:lstStyle/>
                    <a:p>
                      <a:pPr algn="ctr" fontAlgn="ctr"/>
                      <a:r>
                        <a:rPr lang="en-US" altLang="ko-KR" sz="1400" b="0" i="0" u="none" strike="noStrike">
                          <a:solidFill>
                            <a:srgbClr val="000000"/>
                          </a:solidFill>
                          <a:effectLst/>
                          <a:latin typeface="+mn-lt"/>
                          <a:ea typeface="맑은 고딕" panose="020B0503020000020004" pitchFamily="50" charset="-127"/>
                        </a:rPr>
                        <a:t>0</a:t>
                      </a:r>
                    </a:p>
                  </a:txBody>
                  <a:tcPr marL="6350" marR="6350" marT="6350" marB="0" anchor="ctr">
                    <a:solidFill>
                      <a:schemeClr val="bg1">
                        <a:lumMod val="75000"/>
                      </a:schemeClr>
                    </a:solidFill>
                  </a:tcPr>
                </a:tc>
                <a:tc>
                  <a:txBody>
                    <a:bodyPr/>
                    <a:lstStyle/>
                    <a:p>
                      <a:pPr algn="ctr" fontAlgn="ctr"/>
                      <a:r>
                        <a:rPr lang="en-US" altLang="ko-KR" sz="1400" b="0" i="0" u="none" strike="noStrike">
                          <a:solidFill>
                            <a:srgbClr val="000000"/>
                          </a:solidFill>
                          <a:effectLst/>
                          <a:latin typeface="+mn-lt"/>
                          <a:ea typeface="맑은 고딕" panose="020B0503020000020004" pitchFamily="50" charset="-127"/>
                        </a:rPr>
                        <a:t>0</a:t>
                      </a:r>
                    </a:p>
                  </a:txBody>
                  <a:tcPr marL="6350" marR="6350" marT="6350" marB="0" anchor="ctr">
                    <a:solidFill>
                      <a:schemeClr val="bg1">
                        <a:lumMod val="75000"/>
                      </a:schemeClr>
                    </a:solidFill>
                  </a:tcPr>
                </a:tc>
                <a:tc>
                  <a:txBody>
                    <a:bodyPr/>
                    <a:lstStyle/>
                    <a:p>
                      <a:pPr algn="ctr" fontAlgn="ctr"/>
                      <a:r>
                        <a:rPr lang="en-US" altLang="ko-KR" sz="1400" b="0" i="0" u="none" strike="noStrike">
                          <a:solidFill>
                            <a:srgbClr val="000000"/>
                          </a:solidFill>
                          <a:effectLst/>
                          <a:latin typeface="+mn-lt"/>
                          <a:ea typeface="맑은 고딕" panose="020B0503020000020004" pitchFamily="50" charset="-127"/>
                        </a:rPr>
                        <a:t>0</a:t>
                      </a:r>
                    </a:p>
                  </a:txBody>
                  <a:tcPr marL="6350" marR="6350" marT="6350" marB="0" anchor="ctr">
                    <a:solidFill>
                      <a:schemeClr val="bg1">
                        <a:lumMod val="75000"/>
                      </a:schemeClr>
                    </a:solidFill>
                  </a:tcPr>
                </a:tc>
                <a:tc>
                  <a:txBody>
                    <a:bodyPr/>
                    <a:lstStyle/>
                    <a:p>
                      <a:pPr algn="ctr" fontAlgn="ctr"/>
                      <a:r>
                        <a:rPr lang="en-US" altLang="ko-KR" sz="1400" b="0" i="0" u="none" strike="noStrike">
                          <a:solidFill>
                            <a:srgbClr val="000000"/>
                          </a:solidFill>
                          <a:effectLst/>
                          <a:latin typeface="+mn-lt"/>
                          <a:ea typeface="맑은 고딕" panose="020B0503020000020004" pitchFamily="50" charset="-127"/>
                        </a:rPr>
                        <a:t>0</a:t>
                      </a:r>
                    </a:p>
                  </a:txBody>
                  <a:tcPr marL="6350" marR="6350" marT="6350" marB="0" anchor="ctr">
                    <a:solidFill>
                      <a:schemeClr val="bg1">
                        <a:lumMod val="75000"/>
                      </a:schemeClr>
                    </a:solidFill>
                  </a:tcPr>
                </a:tc>
                <a:tc>
                  <a:txBody>
                    <a:bodyPr/>
                    <a:lstStyle/>
                    <a:p>
                      <a:pPr algn="ctr" fontAlgn="ctr"/>
                      <a:r>
                        <a:rPr lang="en-US" altLang="ko-KR" sz="1400" b="0" i="0" u="none" strike="noStrike" dirty="0">
                          <a:solidFill>
                            <a:srgbClr val="000000"/>
                          </a:solidFill>
                          <a:effectLst/>
                          <a:latin typeface="+mn-lt"/>
                          <a:ea typeface="맑은 고딕" panose="020B0503020000020004" pitchFamily="50" charset="-127"/>
                        </a:rPr>
                        <a:t>0</a:t>
                      </a:r>
                    </a:p>
                  </a:txBody>
                  <a:tcPr marL="6350" marR="6350" marT="6350" marB="0" anchor="ctr">
                    <a:solidFill>
                      <a:schemeClr val="bg1">
                        <a:lumMod val="75000"/>
                      </a:schemeClr>
                    </a:solidFill>
                  </a:tcPr>
                </a:tc>
                <a:tc>
                  <a:txBody>
                    <a:bodyPr/>
                    <a:lstStyle/>
                    <a:p>
                      <a:pPr algn="ctr" fontAlgn="ctr"/>
                      <a:r>
                        <a:rPr lang="en-US" altLang="ko-KR" sz="1400" b="0" i="0" u="none" strike="noStrike">
                          <a:solidFill>
                            <a:srgbClr val="000000"/>
                          </a:solidFill>
                          <a:effectLst/>
                          <a:latin typeface="+mn-lt"/>
                          <a:ea typeface="맑은 고딕" panose="020B0503020000020004" pitchFamily="50" charset="-127"/>
                        </a:rPr>
                        <a:t>0</a:t>
                      </a:r>
                    </a:p>
                  </a:txBody>
                  <a:tcPr marL="6350" marR="6350" marT="6350" marB="0" anchor="ctr">
                    <a:solidFill>
                      <a:schemeClr val="bg1">
                        <a:lumMod val="75000"/>
                      </a:schemeClr>
                    </a:solidFill>
                  </a:tcPr>
                </a:tc>
                <a:tc>
                  <a:txBody>
                    <a:bodyPr/>
                    <a:lstStyle/>
                    <a:p>
                      <a:pPr algn="ctr" fontAlgn="ctr"/>
                      <a:r>
                        <a:rPr lang="en-US" altLang="ko-KR" sz="1400" b="0" i="0" u="none" strike="noStrike">
                          <a:solidFill>
                            <a:srgbClr val="000000"/>
                          </a:solidFill>
                          <a:effectLst/>
                          <a:latin typeface="+mn-lt"/>
                          <a:ea typeface="맑은 고딕" panose="020B0503020000020004" pitchFamily="50" charset="-127"/>
                        </a:rPr>
                        <a:t>0</a:t>
                      </a:r>
                    </a:p>
                  </a:txBody>
                  <a:tcPr marL="6350" marR="6350" marT="6350" marB="0" anchor="ctr">
                    <a:solidFill>
                      <a:schemeClr val="bg1">
                        <a:lumMod val="75000"/>
                      </a:schemeClr>
                    </a:solidFill>
                  </a:tcPr>
                </a:tc>
                <a:extLst>
                  <a:ext uri="{0D108BD9-81ED-4DB2-BD59-A6C34878D82A}">
                    <a16:rowId xmlns:a16="http://schemas.microsoft.com/office/drawing/2014/main" val="3224334439"/>
                  </a:ext>
                </a:extLst>
              </a:tr>
              <a:tr h="396014">
                <a:tc>
                  <a:txBody>
                    <a:bodyPr/>
                    <a:lstStyle/>
                    <a:p>
                      <a:pPr algn="ctr" fontAlgn="ctr"/>
                      <a:r>
                        <a:rPr lang="en-US" altLang="ko-KR" sz="1400" b="0" i="0" u="none" strike="noStrike">
                          <a:solidFill>
                            <a:srgbClr val="000000"/>
                          </a:solidFill>
                          <a:effectLst/>
                          <a:latin typeface="+mn-lt"/>
                          <a:ea typeface="맑은 고딕" panose="020B0503020000020004" pitchFamily="50" charset="-127"/>
                        </a:rPr>
                        <a:t>0</a:t>
                      </a:r>
                    </a:p>
                  </a:txBody>
                  <a:tcPr marL="6350" marR="6350" marT="6350" marB="0" anchor="ctr">
                    <a:solidFill>
                      <a:schemeClr val="bg1">
                        <a:lumMod val="75000"/>
                      </a:schemeClr>
                    </a:solidFill>
                  </a:tcPr>
                </a:tc>
                <a:tc>
                  <a:txBody>
                    <a:bodyPr/>
                    <a:lstStyle/>
                    <a:p>
                      <a:pPr algn="ctr" fontAlgn="ctr"/>
                      <a:r>
                        <a:rPr lang="en-US" altLang="ko-KR" sz="1400" b="0" i="0" u="none" strike="noStrike" dirty="0">
                          <a:solidFill>
                            <a:srgbClr val="000000"/>
                          </a:solidFill>
                          <a:effectLst/>
                          <a:latin typeface="+mn-lt"/>
                          <a:ea typeface="맑은 고딕" panose="020B0503020000020004" pitchFamily="50" charset="-127"/>
                        </a:rPr>
                        <a:t>1</a:t>
                      </a:r>
                    </a:p>
                  </a:txBody>
                  <a:tcPr marL="6350" marR="6350" marT="6350" marB="0" anchor="ctr">
                    <a:solidFill>
                      <a:schemeClr val="tx1">
                        <a:lumMod val="75000"/>
                        <a:lumOff val="25000"/>
                      </a:schemeClr>
                    </a:solidFill>
                  </a:tcPr>
                </a:tc>
                <a:tc>
                  <a:txBody>
                    <a:bodyPr/>
                    <a:lstStyle/>
                    <a:p>
                      <a:pPr algn="ctr" fontAlgn="ctr"/>
                      <a:r>
                        <a:rPr lang="en-US" altLang="ko-KR" sz="1400" b="0" i="0" u="none" strike="noStrike" dirty="0">
                          <a:solidFill>
                            <a:srgbClr val="000000"/>
                          </a:solidFill>
                          <a:effectLst/>
                          <a:latin typeface="+mn-lt"/>
                          <a:ea typeface="맑은 고딕" panose="020B0503020000020004" pitchFamily="50" charset="-127"/>
                        </a:rPr>
                        <a:t>2</a:t>
                      </a:r>
                    </a:p>
                  </a:txBody>
                  <a:tcPr marL="6350" marR="6350" marT="6350" marB="0" anchor="ctr">
                    <a:solidFill>
                      <a:schemeClr val="tx1">
                        <a:lumMod val="75000"/>
                        <a:lumOff val="25000"/>
                      </a:schemeClr>
                    </a:solidFill>
                  </a:tcPr>
                </a:tc>
                <a:tc>
                  <a:txBody>
                    <a:bodyPr/>
                    <a:lstStyle/>
                    <a:p>
                      <a:pPr algn="ctr" fontAlgn="ctr"/>
                      <a:r>
                        <a:rPr lang="en-US" altLang="ko-KR" sz="1400" b="0" i="0" u="none" strike="noStrike" dirty="0">
                          <a:solidFill>
                            <a:srgbClr val="000000"/>
                          </a:solidFill>
                          <a:effectLst/>
                          <a:latin typeface="+mn-lt"/>
                          <a:ea typeface="맑은 고딕" panose="020B0503020000020004" pitchFamily="50" charset="-127"/>
                        </a:rPr>
                        <a:t>2</a:t>
                      </a:r>
                    </a:p>
                  </a:txBody>
                  <a:tcPr marL="6350" marR="6350" marT="6350" marB="0" anchor="ctr">
                    <a:solidFill>
                      <a:schemeClr val="tx1">
                        <a:lumMod val="75000"/>
                        <a:lumOff val="25000"/>
                      </a:schemeClr>
                    </a:solidFill>
                  </a:tcPr>
                </a:tc>
                <a:tc>
                  <a:txBody>
                    <a:bodyPr/>
                    <a:lstStyle/>
                    <a:p>
                      <a:pPr algn="ctr" fontAlgn="ctr"/>
                      <a:r>
                        <a:rPr lang="en-US" altLang="ko-KR" sz="1400" b="0" i="0" u="none" strike="noStrike" dirty="0">
                          <a:solidFill>
                            <a:srgbClr val="000000"/>
                          </a:solidFill>
                          <a:effectLst/>
                          <a:latin typeface="+mn-lt"/>
                          <a:ea typeface="맑은 고딕" panose="020B0503020000020004" pitchFamily="50" charset="-127"/>
                        </a:rPr>
                        <a:t>1</a:t>
                      </a:r>
                    </a:p>
                  </a:txBody>
                  <a:tcPr marL="6350" marR="6350" marT="6350" marB="0" anchor="ctr">
                    <a:solidFill>
                      <a:schemeClr val="tx1">
                        <a:lumMod val="75000"/>
                        <a:lumOff val="25000"/>
                      </a:schemeClr>
                    </a:solidFill>
                  </a:tcPr>
                </a:tc>
                <a:tc>
                  <a:txBody>
                    <a:bodyPr/>
                    <a:lstStyle/>
                    <a:p>
                      <a:pPr algn="ctr" fontAlgn="ctr"/>
                      <a:r>
                        <a:rPr lang="en-US" altLang="ko-KR" sz="1400" b="0" i="0" u="none" strike="noStrike" dirty="0">
                          <a:solidFill>
                            <a:srgbClr val="000000"/>
                          </a:solidFill>
                          <a:effectLst/>
                          <a:latin typeface="+mn-lt"/>
                          <a:ea typeface="맑은 고딕" panose="020B0503020000020004" pitchFamily="50" charset="-127"/>
                        </a:rPr>
                        <a:t>0</a:t>
                      </a:r>
                    </a:p>
                  </a:txBody>
                  <a:tcPr marL="6350" marR="6350" marT="6350" marB="0" anchor="ctr">
                    <a:solidFill>
                      <a:schemeClr val="bg1">
                        <a:lumMod val="75000"/>
                      </a:schemeClr>
                    </a:solidFill>
                  </a:tcPr>
                </a:tc>
                <a:tc>
                  <a:txBody>
                    <a:bodyPr/>
                    <a:lstStyle/>
                    <a:p>
                      <a:pPr algn="ctr" fontAlgn="ctr"/>
                      <a:r>
                        <a:rPr lang="en-US" altLang="ko-KR" sz="1400" b="0" i="0" u="none" strike="noStrike" dirty="0">
                          <a:solidFill>
                            <a:srgbClr val="000000"/>
                          </a:solidFill>
                          <a:effectLst/>
                          <a:latin typeface="+mn-lt"/>
                          <a:ea typeface="맑은 고딕" panose="020B0503020000020004" pitchFamily="50" charset="-127"/>
                        </a:rPr>
                        <a:t>0</a:t>
                      </a:r>
                    </a:p>
                  </a:txBody>
                  <a:tcPr marL="6350" marR="6350" marT="6350" marB="0" anchor="ctr">
                    <a:solidFill>
                      <a:schemeClr val="bg1">
                        <a:lumMod val="75000"/>
                      </a:schemeClr>
                    </a:solidFill>
                  </a:tcPr>
                </a:tc>
                <a:tc>
                  <a:txBody>
                    <a:bodyPr/>
                    <a:lstStyle/>
                    <a:p>
                      <a:pPr algn="ctr" fontAlgn="ctr"/>
                      <a:r>
                        <a:rPr lang="en-US" altLang="ko-KR" sz="1400" b="0" i="0" u="none" strike="noStrike">
                          <a:solidFill>
                            <a:srgbClr val="000000"/>
                          </a:solidFill>
                          <a:effectLst/>
                          <a:latin typeface="+mn-lt"/>
                          <a:ea typeface="맑은 고딕" panose="020B0503020000020004" pitchFamily="50" charset="-127"/>
                        </a:rPr>
                        <a:t>0</a:t>
                      </a:r>
                    </a:p>
                  </a:txBody>
                  <a:tcPr marL="6350" marR="6350" marT="6350" marB="0" anchor="ctr">
                    <a:solidFill>
                      <a:schemeClr val="bg1">
                        <a:lumMod val="75000"/>
                      </a:schemeClr>
                    </a:solidFill>
                  </a:tcPr>
                </a:tc>
                <a:extLst>
                  <a:ext uri="{0D108BD9-81ED-4DB2-BD59-A6C34878D82A}">
                    <a16:rowId xmlns:a16="http://schemas.microsoft.com/office/drawing/2014/main" val="1512267534"/>
                  </a:ext>
                </a:extLst>
              </a:tr>
              <a:tr h="396014">
                <a:tc>
                  <a:txBody>
                    <a:bodyPr/>
                    <a:lstStyle/>
                    <a:p>
                      <a:pPr algn="ctr" fontAlgn="ctr"/>
                      <a:r>
                        <a:rPr lang="en-US" altLang="ko-KR" sz="1400" b="0" i="0" u="none" strike="noStrike">
                          <a:solidFill>
                            <a:srgbClr val="000000"/>
                          </a:solidFill>
                          <a:effectLst/>
                          <a:latin typeface="+mn-lt"/>
                          <a:ea typeface="맑은 고딕" panose="020B0503020000020004" pitchFamily="50" charset="-127"/>
                        </a:rPr>
                        <a:t>0</a:t>
                      </a:r>
                    </a:p>
                  </a:txBody>
                  <a:tcPr marL="6350" marR="6350" marT="6350" marB="0" anchor="ctr">
                    <a:solidFill>
                      <a:schemeClr val="bg1">
                        <a:lumMod val="75000"/>
                      </a:schemeClr>
                    </a:solidFill>
                  </a:tcPr>
                </a:tc>
                <a:tc>
                  <a:txBody>
                    <a:bodyPr/>
                    <a:lstStyle/>
                    <a:p>
                      <a:pPr algn="ctr" fontAlgn="ctr"/>
                      <a:r>
                        <a:rPr lang="en-US" altLang="ko-KR" sz="1400" b="0" i="0" u="none" strike="noStrike" dirty="0">
                          <a:solidFill>
                            <a:srgbClr val="000000"/>
                          </a:solidFill>
                          <a:effectLst/>
                          <a:latin typeface="+mn-lt"/>
                          <a:ea typeface="맑은 고딕" panose="020B0503020000020004" pitchFamily="50" charset="-127"/>
                        </a:rPr>
                        <a:t>-1</a:t>
                      </a:r>
                    </a:p>
                  </a:txBody>
                  <a:tcPr marL="6350" marR="6350" marT="6350" marB="0" anchor="ctr">
                    <a:solidFill>
                      <a:schemeClr val="bg1"/>
                    </a:solidFill>
                  </a:tcPr>
                </a:tc>
                <a:tc>
                  <a:txBody>
                    <a:bodyPr/>
                    <a:lstStyle/>
                    <a:p>
                      <a:pPr algn="ctr" fontAlgn="ctr"/>
                      <a:r>
                        <a:rPr lang="en-US" altLang="ko-KR" sz="1400" b="0" i="0" u="none" strike="noStrike" dirty="0">
                          <a:solidFill>
                            <a:srgbClr val="000000"/>
                          </a:solidFill>
                          <a:effectLst/>
                          <a:latin typeface="+mn-lt"/>
                          <a:ea typeface="맑은 고딕" panose="020B0503020000020004" pitchFamily="50" charset="-127"/>
                        </a:rPr>
                        <a:t>-2</a:t>
                      </a:r>
                    </a:p>
                  </a:txBody>
                  <a:tcPr marL="6350" marR="6350" marT="6350" marB="0" anchor="ctr">
                    <a:solidFill>
                      <a:schemeClr val="bg1"/>
                    </a:solidFill>
                  </a:tcPr>
                </a:tc>
                <a:tc>
                  <a:txBody>
                    <a:bodyPr/>
                    <a:lstStyle/>
                    <a:p>
                      <a:pPr algn="ctr" fontAlgn="ctr"/>
                      <a:r>
                        <a:rPr lang="en-US" altLang="ko-KR" sz="1400" b="0" i="0" u="none" strike="noStrike">
                          <a:solidFill>
                            <a:srgbClr val="000000"/>
                          </a:solidFill>
                          <a:effectLst/>
                          <a:latin typeface="+mn-lt"/>
                          <a:ea typeface="맑은 고딕" panose="020B0503020000020004" pitchFamily="50" charset="-127"/>
                        </a:rPr>
                        <a:t>-3</a:t>
                      </a:r>
                    </a:p>
                  </a:txBody>
                  <a:tcPr marL="6350" marR="6350" marT="6350" marB="0" anchor="ctr">
                    <a:solidFill>
                      <a:schemeClr val="bg1"/>
                    </a:solidFill>
                  </a:tcPr>
                </a:tc>
                <a:tc>
                  <a:txBody>
                    <a:bodyPr/>
                    <a:lstStyle/>
                    <a:p>
                      <a:pPr algn="ctr" fontAlgn="ctr"/>
                      <a:r>
                        <a:rPr lang="en-US" altLang="ko-KR" sz="1400" b="0" i="0" u="none" strike="noStrike" dirty="0">
                          <a:solidFill>
                            <a:srgbClr val="000000"/>
                          </a:solidFill>
                          <a:effectLst/>
                          <a:latin typeface="+mn-lt"/>
                          <a:ea typeface="맑은 고딕" panose="020B0503020000020004" pitchFamily="50" charset="-127"/>
                        </a:rPr>
                        <a:t>-2</a:t>
                      </a:r>
                    </a:p>
                  </a:txBody>
                  <a:tcPr marL="6350" marR="6350" marT="6350" marB="0" anchor="ctr">
                    <a:solidFill>
                      <a:schemeClr val="bg1"/>
                    </a:solidFill>
                  </a:tcPr>
                </a:tc>
                <a:tc>
                  <a:txBody>
                    <a:bodyPr/>
                    <a:lstStyle/>
                    <a:p>
                      <a:pPr algn="ctr" fontAlgn="ctr"/>
                      <a:r>
                        <a:rPr lang="en-US" altLang="ko-KR" sz="1400" b="0" i="0" u="none" strike="noStrike" dirty="0">
                          <a:solidFill>
                            <a:srgbClr val="000000"/>
                          </a:solidFill>
                          <a:effectLst/>
                          <a:latin typeface="+mn-lt"/>
                          <a:ea typeface="맑은 고딕" panose="020B0503020000020004" pitchFamily="50" charset="-127"/>
                        </a:rPr>
                        <a:t>-1</a:t>
                      </a:r>
                    </a:p>
                  </a:txBody>
                  <a:tcPr marL="6350" marR="6350" marT="6350" marB="0" anchor="ctr">
                    <a:solidFill>
                      <a:schemeClr val="bg1"/>
                    </a:solidFill>
                  </a:tcPr>
                </a:tc>
                <a:tc>
                  <a:txBody>
                    <a:bodyPr/>
                    <a:lstStyle/>
                    <a:p>
                      <a:pPr algn="ctr" fontAlgn="ctr"/>
                      <a:r>
                        <a:rPr lang="en-US" altLang="ko-KR" sz="1400" b="0" i="0" u="none" strike="noStrike" dirty="0">
                          <a:solidFill>
                            <a:srgbClr val="000000"/>
                          </a:solidFill>
                          <a:effectLst/>
                          <a:latin typeface="+mn-lt"/>
                          <a:ea typeface="맑은 고딕" panose="020B0503020000020004" pitchFamily="50" charset="-127"/>
                        </a:rPr>
                        <a:t>0</a:t>
                      </a:r>
                    </a:p>
                  </a:txBody>
                  <a:tcPr marL="6350" marR="6350" marT="6350" marB="0" anchor="ctr">
                    <a:solidFill>
                      <a:schemeClr val="bg1">
                        <a:lumMod val="75000"/>
                      </a:schemeClr>
                    </a:solidFill>
                  </a:tcPr>
                </a:tc>
                <a:tc>
                  <a:txBody>
                    <a:bodyPr/>
                    <a:lstStyle/>
                    <a:p>
                      <a:pPr algn="ctr" fontAlgn="ctr"/>
                      <a:r>
                        <a:rPr lang="en-US" altLang="ko-KR" sz="1400" b="0" i="0" u="none" strike="noStrike">
                          <a:solidFill>
                            <a:srgbClr val="000000"/>
                          </a:solidFill>
                          <a:effectLst/>
                          <a:latin typeface="+mn-lt"/>
                          <a:ea typeface="맑은 고딕" panose="020B0503020000020004" pitchFamily="50" charset="-127"/>
                        </a:rPr>
                        <a:t>0</a:t>
                      </a:r>
                    </a:p>
                  </a:txBody>
                  <a:tcPr marL="6350" marR="6350" marT="6350" marB="0" anchor="ctr">
                    <a:solidFill>
                      <a:schemeClr val="bg1">
                        <a:lumMod val="75000"/>
                      </a:schemeClr>
                    </a:solidFill>
                  </a:tcPr>
                </a:tc>
                <a:extLst>
                  <a:ext uri="{0D108BD9-81ED-4DB2-BD59-A6C34878D82A}">
                    <a16:rowId xmlns:a16="http://schemas.microsoft.com/office/drawing/2014/main" val="2877872470"/>
                  </a:ext>
                </a:extLst>
              </a:tr>
              <a:tr h="396014">
                <a:tc>
                  <a:txBody>
                    <a:bodyPr/>
                    <a:lstStyle/>
                    <a:p>
                      <a:pPr algn="ctr" fontAlgn="ctr"/>
                      <a:r>
                        <a:rPr lang="en-US" altLang="ko-KR" sz="1400" b="0" i="0" u="none" strike="noStrike">
                          <a:solidFill>
                            <a:srgbClr val="000000"/>
                          </a:solidFill>
                          <a:effectLst/>
                          <a:latin typeface="+mn-lt"/>
                          <a:ea typeface="맑은 고딕" panose="020B0503020000020004" pitchFamily="50" charset="-127"/>
                        </a:rPr>
                        <a:t>0</a:t>
                      </a:r>
                    </a:p>
                  </a:txBody>
                  <a:tcPr marL="6350" marR="6350" marT="6350" marB="0" anchor="ctr">
                    <a:solidFill>
                      <a:schemeClr val="bg1">
                        <a:lumMod val="75000"/>
                      </a:schemeClr>
                    </a:solidFill>
                  </a:tcPr>
                </a:tc>
                <a:tc>
                  <a:txBody>
                    <a:bodyPr/>
                    <a:lstStyle/>
                    <a:p>
                      <a:pPr algn="ctr" fontAlgn="ctr"/>
                      <a:r>
                        <a:rPr lang="en-US" altLang="ko-KR" sz="1400" b="0" i="0" u="none" strike="noStrike">
                          <a:solidFill>
                            <a:srgbClr val="000000"/>
                          </a:solidFill>
                          <a:effectLst/>
                          <a:latin typeface="+mn-lt"/>
                          <a:ea typeface="맑은 고딕" panose="020B0503020000020004" pitchFamily="50" charset="-127"/>
                        </a:rPr>
                        <a:t>0</a:t>
                      </a:r>
                    </a:p>
                  </a:txBody>
                  <a:tcPr marL="6350" marR="6350" marT="6350" marB="0" anchor="ctr">
                    <a:solidFill>
                      <a:schemeClr val="bg1">
                        <a:lumMod val="75000"/>
                      </a:schemeClr>
                    </a:solidFill>
                  </a:tcPr>
                </a:tc>
                <a:tc>
                  <a:txBody>
                    <a:bodyPr/>
                    <a:lstStyle/>
                    <a:p>
                      <a:pPr algn="ctr" fontAlgn="ctr"/>
                      <a:r>
                        <a:rPr lang="en-US" altLang="ko-KR" sz="1400" b="0" i="0" u="none" strike="noStrike">
                          <a:solidFill>
                            <a:srgbClr val="000000"/>
                          </a:solidFill>
                          <a:effectLst/>
                          <a:latin typeface="+mn-lt"/>
                          <a:ea typeface="맑은 고딕" panose="020B0503020000020004" pitchFamily="50" charset="-127"/>
                        </a:rPr>
                        <a:t>0</a:t>
                      </a:r>
                    </a:p>
                  </a:txBody>
                  <a:tcPr marL="6350" marR="6350" marT="6350" marB="0" anchor="ctr">
                    <a:solidFill>
                      <a:schemeClr val="bg1">
                        <a:lumMod val="75000"/>
                      </a:schemeClr>
                    </a:solidFill>
                  </a:tcPr>
                </a:tc>
                <a:tc>
                  <a:txBody>
                    <a:bodyPr/>
                    <a:lstStyle/>
                    <a:p>
                      <a:pPr algn="ctr" fontAlgn="ctr"/>
                      <a:r>
                        <a:rPr lang="en-US" altLang="ko-KR" sz="1400" b="0" i="0" u="none" strike="noStrike">
                          <a:solidFill>
                            <a:srgbClr val="000000"/>
                          </a:solidFill>
                          <a:effectLst/>
                          <a:latin typeface="+mn-lt"/>
                          <a:ea typeface="맑은 고딕" panose="020B0503020000020004" pitchFamily="50" charset="-127"/>
                        </a:rPr>
                        <a:t>0</a:t>
                      </a:r>
                    </a:p>
                  </a:txBody>
                  <a:tcPr marL="6350" marR="6350" marT="6350" marB="0" anchor="ctr">
                    <a:solidFill>
                      <a:schemeClr val="bg1">
                        <a:lumMod val="75000"/>
                      </a:schemeClr>
                    </a:solidFill>
                  </a:tcPr>
                </a:tc>
                <a:tc>
                  <a:txBody>
                    <a:bodyPr/>
                    <a:lstStyle/>
                    <a:p>
                      <a:pPr algn="ctr" fontAlgn="ctr"/>
                      <a:r>
                        <a:rPr lang="en-US" altLang="ko-KR" sz="1400" b="0" i="0" u="none" strike="noStrike">
                          <a:solidFill>
                            <a:srgbClr val="000000"/>
                          </a:solidFill>
                          <a:effectLst/>
                          <a:latin typeface="+mn-lt"/>
                          <a:ea typeface="맑은 고딕" panose="020B0503020000020004" pitchFamily="50" charset="-127"/>
                        </a:rPr>
                        <a:t>0</a:t>
                      </a:r>
                    </a:p>
                  </a:txBody>
                  <a:tcPr marL="6350" marR="6350" marT="6350" marB="0" anchor="ctr">
                    <a:solidFill>
                      <a:schemeClr val="bg1">
                        <a:lumMod val="75000"/>
                      </a:schemeClr>
                    </a:solidFill>
                  </a:tcPr>
                </a:tc>
                <a:tc>
                  <a:txBody>
                    <a:bodyPr/>
                    <a:lstStyle/>
                    <a:p>
                      <a:pPr algn="ctr" fontAlgn="ctr"/>
                      <a:r>
                        <a:rPr lang="en-US" altLang="ko-KR" sz="1400" b="0" i="0" u="none" strike="noStrike">
                          <a:solidFill>
                            <a:srgbClr val="000000"/>
                          </a:solidFill>
                          <a:effectLst/>
                          <a:latin typeface="+mn-lt"/>
                          <a:ea typeface="맑은 고딕" panose="020B0503020000020004" pitchFamily="50" charset="-127"/>
                        </a:rPr>
                        <a:t>0</a:t>
                      </a:r>
                    </a:p>
                  </a:txBody>
                  <a:tcPr marL="6350" marR="6350" marT="6350" marB="0" anchor="ctr">
                    <a:solidFill>
                      <a:schemeClr val="bg1">
                        <a:lumMod val="75000"/>
                      </a:schemeClr>
                    </a:solidFill>
                  </a:tcPr>
                </a:tc>
                <a:tc>
                  <a:txBody>
                    <a:bodyPr/>
                    <a:lstStyle/>
                    <a:p>
                      <a:pPr algn="ctr" fontAlgn="ctr"/>
                      <a:r>
                        <a:rPr lang="en-US" altLang="ko-KR" sz="1400" b="0" i="0" u="none" strike="noStrike" dirty="0">
                          <a:solidFill>
                            <a:srgbClr val="000000"/>
                          </a:solidFill>
                          <a:effectLst/>
                          <a:latin typeface="+mn-lt"/>
                          <a:ea typeface="맑은 고딕" panose="020B0503020000020004" pitchFamily="50" charset="-127"/>
                        </a:rPr>
                        <a:t>0</a:t>
                      </a:r>
                    </a:p>
                  </a:txBody>
                  <a:tcPr marL="6350" marR="6350" marT="6350" marB="0" anchor="ctr">
                    <a:solidFill>
                      <a:schemeClr val="bg1">
                        <a:lumMod val="75000"/>
                      </a:schemeClr>
                    </a:solidFill>
                  </a:tcPr>
                </a:tc>
                <a:tc>
                  <a:txBody>
                    <a:bodyPr/>
                    <a:lstStyle/>
                    <a:p>
                      <a:pPr algn="ctr" fontAlgn="ctr"/>
                      <a:r>
                        <a:rPr lang="en-US" altLang="ko-KR" sz="1400" b="0" i="0" u="none" strike="noStrike" dirty="0">
                          <a:solidFill>
                            <a:srgbClr val="000000"/>
                          </a:solidFill>
                          <a:effectLst/>
                          <a:latin typeface="+mn-lt"/>
                          <a:ea typeface="맑은 고딕" panose="020B0503020000020004" pitchFamily="50" charset="-127"/>
                        </a:rPr>
                        <a:t>0</a:t>
                      </a:r>
                    </a:p>
                  </a:txBody>
                  <a:tcPr marL="6350" marR="6350" marT="6350" marB="0" anchor="ctr">
                    <a:solidFill>
                      <a:schemeClr val="bg1">
                        <a:lumMod val="75000"/>
                      </a:schemeClr>
                    </a:solidFill>
                  </a:tcPr>
                </a:tc>
                <a:extLst>
                  <a:ext uri="{0D108BD9-81ED-4DB2-BD59-A6C34878D82A}">
                    <a16:rowId xmlns:a16="http://schemas.microsoft.com/office/drawing/2014/main" val="2721098563"/>
                  </a:ext>
                </a:extLst>
              </a:tr>
            </a:tbl>
          </a:graphicData>
        </a:graphic>
      </p:graphicFrame>
      <p:sp>
        <p:nvSpPr>
          <p:cNvPr id="5" name="Rectangle 4"/>
          <p:cNvSpPr/>
          <p:nvPr/>
        </p:nvSpPr>
        <p:spPr>
          <a:xfrm>
            <a:off x="3361273" y="5166099"/>
            <a:ext cx="1179369" cy="1154802"/>
          </a:xfrm>
          <a:prstGeom prst="rect">
            <a:avLst/>
          </a:prstGeom>
          <a:noFill/>
          <a:ln w="5715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p:cNvSpPr txBox="1"/>
          <p:nvPr/>
        </p:nvSpPr>
        <p:spPr>
          <a:xfrm>
            <a:off x="2875295" y="6352271"/>
            <a:ext cx="2503318" cy="400110"/>
          </a:xfrm>
          <a:prstGeom prst="rect">
            <a:avLst/>
          </a:prstGeom>
          <a:noFill/>
        </p:spPr>
        <p:txBody>
          <a:bodyPr wrap="square" rtlCol="0">
            <a:spAutoFit/>
          </a:bodyPr>
          <a:lstStyle/>
          <a:p>
            <a:r>
              <a:rPr lang="en-US" altLang="ko-KR" sz="2000" b="1" dirty="0" smtClean="0">
                <a:solidFill>
                  <a:srgbClr val="0000CC"/>
                </a:solidFill>
                <a:latin typeface="나눔명조" panose="02020603020101020101" pitchFamily="18" charset="-127"/>
                <a:ea typeface="나눔명조" panose="02020603020101020101" pitchFamily="18" charset="-127"/>
              </a:rPr>
              <a:t>Convolutional filter</a:t>
            </a:r>
            <a:endParaRPr lang="ko-KR" altLang="en-US" sz="2000" b="1" dirty="0">
              <a:solidFill>
                <a:srgbClr val="0000CC"/>
              </a:solidFill>
              <a:latin typeface="나눔명조" panose="02020603020101020101" pitchFamily="18" charset="-127"/>
              <a:ea typeface="나눔명조" panose="02020603020101020101" pitchFamily="18" charset="-127"/>
            </a:endParaRPr>
          </a:p>
        </p:txBody>
      </p:sp>
      <p:cxnSp>
        <p:nvCxnSpPr>
          <p:cNvPr id="8" name="Elbow Connector 7"/>
          <p:cNvCxnSpPr>
            <a:stCxn id="11" idx="2"/>
          </p:cNvCxnSpPr>
          <p:nvPr/>
        </p:nvCxnSpPr>
        <p:spPr>
          <a:xfrm rot="16200000" flipH="1">
            <a:off x="2166866" y="4555475"/>
            <a:ext cx="952453" cy="1436364"/>
          </a:xfrm>
          <a:prstGeom prst="bentConnector2">
            <a:avLst/>
          </a:prstGeom>
          <a:ln w="76200">
            <a:solidFill>
              <a:srgbClr val="0000CC"/>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Elbow Connector 8"/>
          <p:cNvCxnSpPr>
            <a:endCxn id="4" idx="2"/>
          </p:cNvCxnSpPr>
          <p:nvPr/>
        </p:nvCxnSpPr>
        <p:spPr>
          <a:xfrm flipV="1">
            <a:off x="4540643" y="4803218"/>
            <a:ext cx="945134" cy="946666"/>
          </a:xfrm>
          <a:prstGeom prst="bentConnector2">
            <a:avLst/>
          </a:prstGeom>
          <a:ln w="76200">
            <a:solidFill>
              <a:srgbClr val="0000CC"/>
            </a:solidFill>
            <a:headEnd type="none" w="med" len="med"/>
            <a:tailEnd type="triangle"/>
          </a:ln>
        </p:spPr>
        <p:style>
          <a:lnRef idx="1">
            <a:schemeClr val="accent1"/>
          </a:lnRef>
          <a:fillRef idx="0">
            <a:schemeClr val="accent1"/>
          </a:fillRef>
          <a:effectRef idx="0">
            <a:schemeClr val="accent1"/>
          </a:effectRef>
          <a:fontRef idx="minor">
            <a:schemeClr val="tx1"/>
          </a:fontRef>
        </p:style>
      </p:cxnSp>
      <p:graphicFrame>
        <p:nvGraphicFramePr>
          <p:cNvPr id="11" name="Table 10"/>
          <p:cNvGraphicFramePr>
            <a:graphicFrameLocks noGrp="1"/>
          </p:cNvGraphicFramePr>
          <p:nvPr>
            <p:extLst>
              <p:ext uri="{D42A27DB-BD31-4B8C-83A1-F6EECF244321}">
                <p14:modId xmlns:p14="http://schemas.microsoft.com/office/powerpoint/2010/main" val="3724731261"/>
              </p:ext>
            </p:extLst>
          </p:nvPr>
        </p:nvGraphicFramePr>
        <p:xfrm>
          <a:off x="352418" y="1638591"/>
          <a:ext cx="3144984" cy="3158840"/>
        </p:xfrm>
        <a:graphic>
          <a:graphicData uri="http://schemas.openxmlformats.org/drawingml/2006/table">
            <a:tbl>
              <a:tblPr firstRow="1" bandRow="1">
                <a:tableStyleId>{5940675A-B579-460E-94D1-54222C63F5DA}</a:tableStyleId>
              </a:tblPr>
              <a:tblGrid>
                <a:gridCol w="393123">
                  <a:extLst>
                    <a:ext uri="{9D8B030D-6E8A-4147-A177-3AD203B41FA5}">
                      <a16:colId xmlns:a16="http://schemas.microsoft.com/office/drawing/2014/main" val="2429367008"/>
                    </a:ext>
                  </a:extLst>
                </a:gridCol>
                <a:gridCol w="393123">
                  <a:extLst>
                    <a:ext uri="{9D8B030D-6E8A-4147-A177-3AD203B41FA5}">
                      <a16:colId xmlns:a16="http://schemas.microsoft.com/office/drawing/2014/main" val="3089876422"/>
                    </a:ext>
                  </a:extLst>
                </a:gridCol>
                <a:gridCol w="393123">
                  <a:extLst>
                    <a:ext uri="{9D8B030D-6E8A-4147-A177-3AD203B41FA5}">
                      <a16:colId xmlns:a16="http://schemas.microsoft.com/office/drawing/2014/main" val="3973165101"/>
                    </a:ext>
                  </a:extLst>
                </a:gridCol>
                <a:gridCol w="393123">
                  <a:extLst>
                    <a:ext uri="{9D8B030D-6E8A-4147-A177-3AD203B41FA5}">
                      <a16:colId xmlns:a16="http://schemas.microsoft.com/office/drawing/2014/main" val="135676368"/>
                    </a:ext>
                  </a:extLst>
                </a:gridCol>
                <a:gridCol w="393123">
                  <a:extLst>
                    <a:ext uri="{9D8B030D-6E8A-4147-A177-3AD203B41FA5}">
                      <a16:colId xmlns:a16="http://schemas.microsoft.com/office/drawing/2014/main" val="3396923106"/>
                    </a:ext>
                  </a:extLst>
                </a:gridCol>
                <a:gridCol w="393123">
                  <a:extLst>
                    <a:ext uri="{9D8B030D-6E8A-4147-A177-3AD203B41FA5}">
                      <a16:colId xmlns:a16="http://schemas.microsoft.com/office/drawing/2014/main" val="3536215525"/>
                    </a:ext>
                  </a:extLst>
                </a:gridCol>
                <a:gridCol w="393123">
                  <a:extLst>
                    <a:ext uri="{9D8B030D-6E8A-4147-A177-3AD203B41FA5}">
                      <a16:colId xmlns:a16="http://schemas.microsoft.com/office/drawing/2014/main" val="3735097879"/>
                    </a:ext>
                  </a:extLst>
                </a:gridCol>
                <a:gridCol w="393123">
                  <a:extLst>
                    <a:ext uri="{9D8B030D-6E8A-4147-A177-3AD203B41FA5}">
                      <a16:colId xmlns:a16="http://schemas.microsoft.com/office/drawing/2014/main" val="966036647"/>
                    </a:ext>
                  </a:extLst>
                </a:gridCol>
              </a:tblGrid>
              <a:tr h="394855">
                <a:tc>
                  <a:txBody>
                    <a:bodyPr/>
                    <a:lstStyle/>
                    <a:p>
                      <a:pPr algn="ctr" latinLnBrk="1"/>
                      <a:endParaRPr lang="ko-KR" altLang="en-US" sz="1400" dirty="0">
                        <a:latin typeface="+mn-lt"/>
                      </a:endParaRPr>
                    </a:p>
                  </a:txBody>
                  <a:tcPr anchor="ctr"/>
                </a:tc>
                <a:tc>
                  <a:txBody>
                    <a:bodyPr/>
                    <a:lstStyle/>
                    <a:p>
                      <a:pPr algn="ctr" latinLnBrk="1"/>
                      <a:endParaRPr lang="ko-KR" altLang="en-US" sz="1400" dirty="0">
                        <a:latin typeface="+mn-lt"/>
                      </a:endParaRPr>
                    </a:p>
                  </a:txBody>
                  <a:tcPr anchor="ctr"/>
                </a:tc>
                <a:tc>
                  <a:txBody>
                    <a:bodyPr/>
                    <a:lstStyle/>
                    <a:p>
                      <a:pPr algn="ctr" latinLnBrk="1"/>
                      <a:endParaRPr lang="ko-KR" altLang="en-US" sz="1400">
                        <a:latin typeface="+mn-lt"/>
                      </a:endParaRPr>
                    </a:p>
                  </a:txBody>
                  <a:tcPr anchor="ctr"/>
                </a:tc>
                <a:tc>
                  <a:txBody>
                    <a:bodyPr/>
                    <a:lstStyle/>
                    <a:p>
                      <a:pPr algn="ctr" latinLnBrk="1"/>
                      <a:endParaRPr lang="ko-KR" altLang="en-US" sz="1400">
                        <a:latin typeface="+mn-lt"/>
                      </a:endParaRPr>
                    </a:p>
                  </a:txBody>
                  <a:tcPr anchor="ctr"/>
                </a:tc>
                <a:tc>
                  <a:txBody>
                    <a:bodyPr/>
                    <a:lstStyle/>
                    <a:p>
                      <a:pPr algn="ctr" latinLnBrk="1"/>
                      <a:endParaRPr lang="ko-KR" altLang="en-US" sz="1400">
                        <a:latin typeface="+mn-lt"/>
                      </a:endParaRPr>
                    </a:p>
                  </a:txBody>
                  <a:tcPr anchor="ctr"/>
                </a:tc>
                <a:tc>
                  <a:txBody>
                    <a:bodyPr/>
                    <a:lstStyle/>
                    <a:p>
                      <a:pPr algn="ctr" latinLnBrk="1"/>
                      <a:endParaRPr lang="ko-KR" altLang="en-US" sz="1400">
                        <a:latin typeface="+mn-lt"/>
                      </a:endParaRPr>
                    </a:p>
                  </a:txBody>
                  <a:tcPr anchor="ctr"/>
                </a:tc>
                <a:tc>
                  <a:txBody>
                    <a:bodyPr/>
                    <a:lstStyle/>
                    <a:p>
                      <a:pPr algn="ctr" latinLnBrk="1"/>
                      <a:endParaRPr lang="ko-KR" altLang="en-US" sz="1400">
                        <a:latin typeface="+mn-lt"/>
                      </a:endParaRPr>
                    </a:p>
                  </a:txBody>
                  <a:tcPr anchor="ctr"/>
                </a:tc>
                <a:tc>
                  <a:txBody>
                    <a:bodyPr/>
                    <a:lstStyle/>
                    <a:p>
                      <a:pPr algn="ctr" latinLnBrk="1"/>
                      <a:endParaRPr lang="ko-KR" altLang="en-US" sz="1400">
                        <a:latin typeface="+mn-lt"/>
                      </a:endParaRPr>
                    </a:p>
                  </a:txBody>
                  <a:tcPr anchor="ctr"/>
                </a:tc>
                <a:extLst>
                  <a:ext uri="{0D108BD9-81ED-4DB2-BD59-A6C34878D82A}">
                    <a16:rowId xmlns:a16="http://schemas.microsoft.com/office/drawing/2014/main" val="3028594201"/>
                  </a:ext>
                </a:extLst>
              </a:tr>
              <a:tr h="394855">
                <a:tc>
                  <a:txBody>
                    <a:bodyPr/>
                    <a:lstStyle/>
                    <a:p>
                      <a:pPr algn="ctr" latinLnBrk="1"/>
                      <a:endParaRPr lang="ko-KR" altLang="en-US" sz="1400">
                        <a:latin typeface="+mn-lt"/>
                      </a:endParaRPr>
                    </a:p>
                  </a:txBody>
                  <a:tcPr anchor="ctr"/>
                </a:tc>
                <a:tc>
                  <a:txBody>
                    <a:bodyPr/>
                    <a:lstStyle/>
                    <a:p>
                      <a:pPr algn="ctr" latinLnBrk="1"/>
                      <a:endParaRPr lang="ko-KR" altLang="en-US" sz="1400">
                        <a:latin typeface="+mn-lt"/>
                      </a:endParaRPr>
                    </a:p>
                  </a:txBody>
                  <a:tcPr anchor="ctr"/>
                </a:tc>
                <a:tc>
                  <a:txBody>
                    <a:bodyPr/>
                    <a:lstStyle/>
                    <a:p>
                      <a:pPr algn="ctr" latinLnBrk="1"/>
                      <a:endParaRPr lang="ko-KR" altLang="en-US" sz="1400" dirty="0">
                        <a:latin typeface="+mn-lt"/>
                      </a:endParaRPr>
                    </a:p>
                  </a:txBody>
                  <a:tcPr anchor="ctr"/>
                </a:tc>
                <a:tc>
                  <a:txBody>
                    <a:bodyPr/>
                    <a:lstStyle/>
                    <a:p>
                      <a:pPr algn="ctr" latinLnBrk="1"/>
                      <a:r>
                        <a:rPr lang="en-US" altLang="ko-KR" sz="1400" dirty="0" smtClean="0">
                          <a:latin typeface="+mn-lt"/>
                        </a:rPr>
                        <a:t>1</a:t>
                      </a:r>
                      <a:endParaRPr lang="ko-KR" altLang="en-US" sz="1400" dirty="0">
                        <a:latin typeface="+mn-lt"/>
                      </a:endParaRPr>
                    </a:p>
                  </a:txBody>
                  <a:tcPr anchor="ctr">
                    <a:solidFill>
                      <a:schemeClr val="tx1">
                        <a:lumMod val="75000"/>
                        <a:lumOff val="25000"/>
                      </a:schemeClr>
                    </a:solidFill>
                  </a:tcPr>
                </a:tc>
                <a:tc>
                  <a:txBody>
                    <a:bodyPr/>
                    <a:lstStyle/>
                    <a:p>
                      <a:pPr algn="ctr" latinLnBrk="1"/>
                      <a:r>
                        <a:rPr lang="en-US" altLang="ko-KR" sz="1400" dirty="0" smtClean="0">
                          <a:latin typeface="+mn-lt"/>
                        </a:rPr>
                        <a:t>1</a:t>
                      </a:r>
                      <a:endParaRPr lang="ko-KR" altLang="en-US" sz="1400" dirty="0">
                        <a:latin typeface="+mn-lt"/>
                      </a:endParaRPr>
                    </a:p>
                  </a:txBody>
                  <a:tcPr anchor="ctr">
                    <a:solidFill>
                      <a:schemeClr val="tx1">
                        <a:lumMod val="75000"/>
                        <a:lumOff val="25000"/>
                      </a:schemeClr>
                    </a:solidFill>
                  </a:tcPr>
                </a:tc>
                <a:tc>
                  <a:txBody>
                    <a:bodyPr/>
                    <a:lstStyle/>
                    <a:p>
                      <a:pPr algn="ctr" latinLnBrk="1"/>
                      <a:r>
                        <a:rPr lang="en-US" altLang="ko-KR" sz="1400" dirty="0" smtClean="0">
                          <a:latin typeface="+mn-lt"/>
                        </a:rPr>
                        <a:t>1</a:t>
                      </a:r>
                      <a:endParaRPr lang="ko-KR" altLang="en-US" sz="1400" dirty="0">
                        <a:latin typeface="+mn-lt"/>
                      </a:endParaRPr>
                    </a:p>
                  </a:txBody>
                  <a:tcPr anchor="ctr">
                    <a:solidFill>
                      <a:schemeClr val="tx1">
                        <a:lumMod val="75000"/>
                        <a:lumOff val="25000"/>
                      </a:schemeClr>
                    </a:solidFill>
                  </a:tcPr>
                </a:tc>
                <a:tc>
                  <a:txBody>
                    <a:bodyPr/>
                    <a:lstStyle/>
                    <a:p>
                      <a:pPr algn="ctr" latinLnBrk="1"/>
                      <a:endParaRPr lang="ko-KR" altLang="en-US" sz="1400" dirty="0">
                        <a:latin typeface="+mn-lt"/>
                      </a:endParaRPr>
                    </a:p>
                  </a:txBody>
                  <a:tcPr anchor="ctr"/>
                </a:tc>
                <a:tc>
                  <a:txBody>
                    <a:bodyPr/>
                    <a:lstStyle/>
                    <a:p>
                      <a:pPr algn="ctr" latinLnBrk="1"/>
                      <a:endParaRPr lang="ko-KR" altLang="en-US" sz="1400">
                        <a:latin typeface="+mn-lt"/>
                      </a:endParaRPr>
                    </a:p>
                  </a:txBody>
                  <a:tcPr anchor="ctr"/>
                </a:tc>
                <a:extLst>
                  <a:ext uri="{0D108BD9-81ED-4DB2-BD59-A6C34878D82A}">
                    <a16:rowId xmlns:a16="http://schemas.microsoft.com/office/drawing/2014/main" val="1403814802"/>
                  </a:ext>
                </a:extLst>
              </a:tr>
              <a:tr h="394855">
                <a:tc>
                  <a:txBody>
                    <a:bodyPr/>
                    <a:lstStyle/>
                    <a:p>
                      <a:pPr algn="ctr" latinLnBrk="1"/>
                      <a:endParaRPr lang="ko-KR" altLang="en-US" sz="1400">
                        <a:latin typeface="+mn-lt"/>
                      </a:endParaRPr>
                    </a:p>
                  </a:txBody>
                  <a:tcPr anchor="ctr"/>
                </a:tc>
                <a:tc>
                  <a:txBody>
                    <a:bodyPr/>
                    <a:lstStyle/>
                    <a:p>
                      <a:pPr algn="ctr" latinLnBrk="1"/>
                      <a:endParaRPr lang="ko-KR" altLang="en-US" sz="1400">
                        <a:latin typeface="+mn-lt"/>
                      </a:endParaRPr>
                    </a:p>
                  </a:txBody>
                  <a:tcPr anchor="ctr"/>
                </a:tc>
                <a:tc>
                  <a:txBody>
                    <a:bodyPr/>
                    <a:lstStyle/>
                    <a:p>
                      <a:pPr algn="ctr" latinLnBrk="1"/>
                      <a:endParaRPr lang="ko-KR" altLang="en-US" sz="1400">
                        <a:latin typeface="+mn-lt"/>
                      </a:endParaRPr>
                    </a:p>
                  </a:txBody>
                  <a:tcPr anchor="ctr"/>
                </a:tc>
                <a:tc>
                  <a:txBody>
                    <a:bodyPr/>
                    <a:lstStyle/>
                    <a:p>
                      <a:pPr algn="ctr" latinLnBrk="1"/>
                      <a:r>
                        <a:rPr lang="en-US" altLang="ko-KR" sz="1400" dirty="0" smtClean="0">
                          <a:latin typeface="+mn-lt"/>
                        </a:rPr>
                        <a:t>1</a:t>
                      </a:r>
                      <a:endParaRPr lang="ko-KR" altLang="en-US" sz="1400" dirty="0">
                        <a:latin typeface="+mn-lt"/>
                      </a:endParaRPr>
                    </a:p>
                  </a:txBody>
                  <a:tcPr anchor="ctr">
                    <a:solidFill>
                      <a:schemeClr val="tx1">
                        <a:lumMod val="75000"/>
                        <a:lumOff val="25000"/>
                      </a:schemeClr>
                    </a:solidFill>
                  </a:tcPr>
                </a:tc>
                <a:tc>
                  <a:txBody>
                    <a:bodyPr/>
                    <a:lstStyle/>
                    <a:p>
                      <a:pPr algn="ctr" latinLnBrk="1"/>
                      <a:endParaRPr lang="ko-KR" altLang="en-US" sz="1400">
                        <a:latin typeface="+mn-lt"/>
                      </a:endParaRPr>
                    </a:p>
                  </a:txBody>
                  <a:tcPr anchor="ctr"/>
                </a:tc>
                <a:tc>
                  <a:txBody>
                    <a:bodyPr/>
                    <a:lstStyle/>
                    <a:p>
                      <a:pPr algn="ctr" latinLnBrk="1"/>
                      <a:endParaRPr lang="ko-KR" altLang="en-US" sz="1400" dirty="0">
                        <a:latin typeface="+mn-lt"/>
                      </a:endParaRPr>
                    </a:p>
                  </a:txBody>
                  <a:tcPr anchor="ctr"/>
                </a:tc>
                <a:tc>
                  <a:txBody>
                    <a:bodyPr/>
                    <a:lstStyle/>
                    <a:p>
                      <a:pPr algn="ctr" latinLnBrk="1"/>
                      <a:endParaRPr lang="ko-KR" altLang="en-US" sz="1400">
                        <a:latin typeface="+mn-lt"/>
                      </a:endParaRPr>
                    </a:p>
                  </a:txBody>
                  <a:tcPr anchor="ctr"/>
                </a:tc>
                <a:tc>
                  <a:txBody>
                    <a:bodyPr/>
                    <a:lstStyle/>
                    <a:p>
                      <a:pPr algn="ctr" latinLnBrk="1"/>
                      <a:endParaRPr lang="ko-KR" altLang="en-US" sz="1400">
                        <a:latin typeface="+mn-lt"/>
                      </a:endParaRPr>
                    </a:p>
                  </a:txBody>
                  <a:tcPr anchor="ctr"/>
                </a:tc>
                <a:extLst>
                  <a:ext uri="{0D108BD9-81ED-4DB2-BD59-A6C34878D82A}">
                    <a16:rowId xmlns:a16="http://schemas.microsoft.com/office/drawing/2014/main" val="119352512"/>
                  </a:ext>
                </a:extLst>
              </a:tr>
              <a:tr h="394855">
                <a:tc>
                  <a:txBody>
                    <a:bodyPr/>
                    <a:lstStyle/>
                    <a:p>
                      <a:pPr algn="ctr" latinLnBrk="1"/>
                      <a:endParaRPr lang="ko-KR" altLang="en-US" sz="1400">
                        <a:latin typeface="+mn-lt"/>
                      </a:endParaRPr>
                    </a:p>
                  </a:txBody>
                  <a:tcPr anchor="ctr"/>
                </a:tc>
                <a:tc>
                  <a:txBody>
                    <a:bodyPr/>
                    <a:lstStyle/>
                    <a:p>
                      <a:pPr algn="ctr" latinLnBrk="1"/>
                      <a:endParaRPr lang="ko-KR" altLang="en-US" sz="1400">
                        <a:latin typeface="+mn-lt"/>
                      </a:endParaRPr>
                    </a:p>
                  </a:txBody>
                  <a:tcPr anchor="ctr"/>
                </a:tc>
                <a:tc>
                  <a:txBody>
                    <a:bodyPr/>
                    <a:lstStyle/>
                    <a:p>
                      <a:pPr algn="ctr" latinLnBrk="1"/>
                      <a:endParaRPr lang="ko-KR" altLang="en-US" sz="1400">
                        <a:latin typeface="+mn-lt"/>
                      </a:endParaRPr>
                    </a:p>
                  </a:txBody>
                  <a:tcPr anchor="ctr"/>
                </a:tc>
                <a:tc>
                  <a:txBody>
                    <a:bodyPr/>
                    <a:lstStyle/>
                    <a:p>
                      <a:pPr algn="ctr" latinLnBrk="1"/>
                      <a:r>
                        <a:rPr lang="en-US" altLang="ko-KR" sz="1400" dirty="0" smtClean="0">
                          <a:latin typeface="+mn-lt"/>
                        </a:rPr>
                        <a:t>1</a:t>
                      </a:r>
                      <a:endParaRPr lang="ko-KR" altLang="en-US" sz="1400" dirty="0">
                        <a:latin typeface="+mn-lt"/>
                      </a:endParaRPr>
                    </a:p>
                  </a:txBody>
                  <a:tcPr anchor="ctr">
                    <a:solidFill>
                      <a:schemeClr val="tx1">
                        <a:lumMod val="75000"/>
                        <a:lumOff val="25000"/>
                      </a:schemeClr>
                    </a:solidFill>
                  </a:tcPr>
                </a:tc>
                <a:tc>
                  <a:txBody>
                    <a:bodyPr/>
                    <a:lstStyle/>
                    <a:p>
                      <a:pPr algn="ctr" latinLnBrk="1"/>
                      <a:r>
                        <a:rPr lang="en-US" altLang="ko-KR" sz="1400" dirty="0" smtClean="0">
                          <a:latin typeface="+mn-lt"/>
                        </a:rPr>
                        <a:t>1</a:t>
                      </a:r>
                      <a:endParaRPr lang="ko-KR" altLang="en-US" sz="1400" dirty="0">
                        <a:latin typeface="+mn-lt"/>
                      </a:endParaRPr>
                    </a:p>
                  </a:txBody>
                  <a:tcPr anchor="ctr">
                    <a:solidFill>
                      <a:schemeClr val="tx1">
                        <a:lumMod val="75000"/>
                        <a:lumOff val="25000"/>
                      </a:schemeClr>
                    </a:solidFill>
                  </a:tcPr>
                </a:tc>
                <a:tc>
                  <a:txBody>
                    <a:bodyPr/>
                    <a:lstStyle/>
                    <a:p>
                      <a:pPr algn="ctr" latinLnBrk="1"/>
                      <a:r>
                        <a:rPr lang="en-US" altLang="ko-KR" sz="1400" dirty="0" smtClean="0">
                          <a:latin typeface="+mn-lt"/>
                        </a:rPr>
                        <a:t>1</a:t>
                      </a:r>
                      <a:endParaRPr lang="ko-KR" altLang="en-US" sz="1400" dirty="0">
                        <a:latin typeface="+mn-lt"/>
                      </a:endParaRPr>
                    </a:p>
                  </a:txBody>
                  <a:tcPr anchor="ctr">
                    <a:solidFill>
                      <a:schemeClr val="tx1">
                        <a:lumMod val="75000"/>
                        <a:lumOff val="25000"/>
                      </a:schemeClr>
                    </a:solidFill>
                  </a:tcPr>
                </a:tc>
                <a:tc>
                  <a:txBody>
                    <a:bodyPr/>
                    <a:lstStyle/>
                    <a:p>
                      <a:pPr algn="ctr" latinLnBrk="1"/>
                      <a:endParaRPr lang="ko-KR" altLang="en-US" sz="1400">
                        <a:latin typeface="+mn-lt"/>
                      </a:endParaRPr>
                    </a:p>
                  </a:txBody>
                  <a:tcPr anchor="ctr"/>
                </a:tc>
                <a:tc>
                  <a:txBody>
                    <a:bodyPr/>
                    <a:lstStyle/>
                    <a:p>
                      <a:pPr algn="ctr" latinLnBrk="1"/>
                      <a:endParaRPr lang="ko-KR" altLang="en-US" sz="1400" dirty="0">
                        <a:latin typeface="+mn-lt"/>
                      </a:endParaRPr>
                    </a:p>
                  </a:txBody>
                  <a:tcPr anchor="ctr"/>
                </a:tc>
                <a:extLst>
                  <a:ext uri="{0D108BD9-81ED-4DB2-BD59-A6C34878D82A}">
                    <a16:rowId xmlns:a16="http://schemas.microsoft.com/office/drawing/2014/main" val="2581861815"/>
                  </a:ext>
                </a:extLst>
              </a:tr>
              <a:tr h="394855">
                <a:tc>
                  <a:txBody>
                    <a:bodyPr/>
                    <a:lstStyle/>
                    <a:p>
                      <a:pPr algn="ctr" latinLnBrk="1"/>
                      <a:endParaRPr lang="ko-KR" altLang="en-US" sz="1400">
                        <a:latin typeface="+mn-lt"/>
                      </a:endParaRPr>
                    </a:p>
                  </a:txBody>
                  <a:tcPr anchor="ctr"/>
                </a:tc>
                <a:tc>
                  <a:txBody>
                    <a:bodyPr/>
                    <a:lstStyle/>
                    <a:p>
                      <a:pPr algn="ctr" latinLnBrk="1"/>
                      <a:endParaRPr lang="ko-KR" altLang="en-US" sz="1400">
                        <a:latin typeface="+mn-lt"/>
                      </a:endParaRPr>
                    </a:p>
                  </a:txBody>
                  <a:tcPr anchor="ctr"/>
                </a:tc>
                <a:tc>
                  <a:txBody>
                    <a:bodyPr/>
                    <a:lstStyle/>
                    <a:p>
                      <a:pPr algn="ctr" latinLnBrk="1"/>
                      <a:endParaRPr lang="ko-KR" altLang="en-US" sz="1400" dirty="0">
                        <a:latin typeface="+mn-lt"/>
                      </a:endParaRPr>
                    </a:p>
                  </a:txBody>
                  <a:tcPr anchor="ctr"/>
                </a:tc>
                <a:tc>
                  <a:txBody>
                    <a:bodyPr/>
                    <a:lstStyle/>
                    <a:p>
                      <a:pPr algn="ctr" latinLnBrk="1"/>
                      <a:endParaRPr lang="ko-KR" altLang="en-US" sz="1400" dirty="0">
                        <a:latin typeface="+mn-lt"/>
                      </a:endParaRPr>
                    </a:p>
                  </a:txBody>
                  <a:tcPr anchor="ctr"/>
                </a:tc>
                <a:tc>
                  <a:txBody>
                    <a:bodyPr/>
                    <a:lstStyle/>
                    <a:p>
                      <a:pPr algn="ctr" latinLnBrk="1"/>
                      <a:endParaRPr lang="ko-KR" altLang="en-US" sz="1400" dirty="0">
                        <a:latin typeface="+mn-lt"/>
                      </a:endParaRPr>
                    </a:p>
                  </a:txBody>
                  <a:tcPr anchor="ctr"/>
                </a:tc>
                <a:tc>
                  <a:txBody>
                    <a:bodyPr/>
                    <a:lstStyle/>
                    <a:p>
                      <a:pPr algn="ctr" latinLnBrk="1"/>
                      <a:r>
                        <a:rPr lang="en-US" altLang="ko-KR" sz="1400" dirty="0" smtClean="0">
                          <a:latin typeface="+mn-lt"/>
                        </a:rPr>
                        <a:t>1</a:t>
                      </a:r>
                      <a:endParaRPr lang="ko-KR" altLang="en-US" sz="1400" dirty="0">
                        <a:latin typeface="+mn-lt"/>
                      </a:endParaRPr>
                    </a:p>
                  </a:txBody>
                  <a:tcPr anchor="ctr">
                    <a:solidFill>
                      <a:schemeClr val="tx1">
                        <a:lumMod val="75000"/>
                        <a:lumOff val="25000"/>
                      </a:schemeClr>
                    </a:solidFill>
                  </a:tcPr>
                </a:tc>
                <a:tc>
                  <a:txBody>
                    <a:bodyPr/>
                    <a:lstStyle/>
                    <a:p>
                      <a:pPr algn="ctr" latinLnBrk="1"/>
                      <a:endParaRPr lang="ko-KR" altLang="en-US" sz="1400">
                        <a:latin typeface="+mn-lt"/>
                      </a:endParaRPr>
                    </a:p>
                  </a:txBody>
                  <a:tcPr anchor="ctr"/>
                </a:tc>
                <a:tc>
                  <a:txBody>
                    <a:bodyPr/>
                    <a:lstStyle/>
                    <a:p>
                      <a:pPr algn="ctr" latinLnBrk="1"/>
                      <a:endParaRPr lang="ko-KR" altLang="en-US" sz="1400" dirty="0">
                        <a:latin typeface="+mn-lt"/>
                      </a:endParaRPr>
                    </a:p>
                  </a:txBody>
                  <a:tcPr anchor="ctr"/>
                </a:tc>
                <a:extLst>
                  <a:ext uri="{0D108BD9-81ED-4DB2-BD59-A6C34878D82A}">
                    <a16:rowId xmlns:a16="http://schemas.microsoft.com/office/drawing/2014/main" val="3044624518"/>
                  </a:ext>
                </a:extLst>
              </a:tr>
              <a:tr h="394855">
                <a:tc>
                  <a:txBody>
                    <a:bodyPr/>
                    <a:lstStyle/>
                    <a:p>
                      <a:pPr algn="ctr" latinLnBrk="1"/>
                      <a:endParaRPr lang="ko-KR" altLang="en-US" sz="1400">
                        <a:latin typeface="+mn-lt"/>
                      </a:endParaRPr>
                    </a:p>
                  </a:txBody>
                  <a:tcPr anchor="ctr"/>
                </a:tc>
                <a:tc>
                  <a:txBody>
                    <a:bodyPr/>
                    <a:lstStyle/>
                    <a:p>
                      <a:pPr algn="ctr" latinLnBrk="1"/>
                      <a:endParaRPr lang="ko-KR" altLang="en-US" sz="1400">
                        <a:latin typeface="+mn-lt"/>
                      </a:endParaRPr>
                    </a:p>
                  </a:txBody>
                  <a:tcPr anchor="ctr"/>
                </a:tc>
                <a:tc>
                  <a:txBody>
                    <a:bodyPr/>
                    <a:lstStyle/>
                    <a:p>
                      <a:pPr algn="ctr" latinLnBrk="1"/>
                      <a:endParaRPr lang="ko-KR" altLang="en-US" sz="1400">
                        <a:latin typeface="+mn-lt"/>
                      </a:endParaRPr>
                    </a:p>
                  </a:txBody>
                  <a:tcPr anchor="ctr"/>
                </a:tc>
                <a:tc>
                  <a:txBody>
                    <a:bodyPr/>
                    <a:lstStyle/>
                    <a:p>
                      <a:pPr algn="ctr" latinLnBrk="1"/>
                      <a:endParaRPr lang="ko-KR" altLang="en-US" sz="1400">
                        <a:latin typeface="+mn-lt"/>
                      </a:endParaRPr>
                    </a:p>
                  </a:txBody>
                  <a:tcPr anchor="ctr"/>
                </a:tc>
                <a:tc>
                  <a:txBody>
                    <a:bodyPr/>
                    <a:lstStyle/>
                    <a:p>
                      <a:pPr algn="ctr" latinLnBrk="1"/>
                      <a:endParaRPr lang="ko-KR" altLang="en-US" sz="1400">
                        <a:latin typeface="+mn-lt"/>
                      </a:endParaRPr>
                    </a:p>
                  </a:txBody>
                  <a:tcPr anchor="ctr"/>
                </a:tc>
                <a:tc>
                  <a:txBody>
                    <a:bodyPr/>
                    <a:lstStyle/>
                    <a:p>
                      <a:pPr algn="ctr" latinLnBrk="1"/>
                      <a:r>
                        <a:rPr lang="en-US" altLang="ko-KR" sz="1400" dirty="0" smtClean="0">
                          <a:latin typeface="+mn-lt"/>
                        </a:rPr>
                        <a:t>1</a:t>
                      </a:r>
                      <a:endParaRPr lang="ko-KR" altLang="en-US" sz="1400" dirty="0">
                        <a:latin typeface="+mn-lt"/>
                      </a:endParaRPr>
                    </a:p>
                  </a:txBody>
                  <a:tcPr anchor="ctr">
                    <a:solidFill>
                      <a:schemeClr val="tx1">
                        <a:lumMod val="75000"/>
                        <a:lumOff val="25000"/>
                      </a:schemeClr>
                    </a:solidFill>
                  </a:tcPr>
                </a:tc>
                <a:tc>
                  <a:txBody>
                    <a:bodyPr/>
                    <a:lstStyle/>
                    <a:p>
                      <a:pPr algn="ctr" latinLnBrk="1"/>
                      <a:endParaRPr lang="ko-KR" altLang="en-US" sz="1400" dirty="0">
                        <a:latin typeface="+mn-lt"/>
                      </a:endParaRPr>
                    </a:p>
                  </a:txBody>
                  <a:tcPr anchor="ctr"/>
                </a:tc>
                <a:tc>
                  <a:txBody>
                    <a:bodyPr/>
                    <a:lstStyle/>
                    <a:p>
                      <a:pPr algn="ctr" latinLnBrk="1"/>
                      <a:endParaRPr lang="ko-KR" altLang="en-US" sz="1400" dirty="0">
                        <a:latin typeface="+mn-lt"/>
                      </a:endParaRPr>
                    </a:p>
                  </a:txBody>
                  <a:tcPr anchor="ctr"/>
                </a:tc>
                <a:extLst>
                  <a:ext uri="{0D108BD9-81ED-4DB2-BD59-A6C34878D82A}">
                    <a16:rowId xmlns:a16="http://schemas.microsoft.com/office/drawing/2014/main" val="2474327638"/>
                  </a:ext>
                </a:extLst>
              </a:tr>
              <a:tr h="394855">
                <a:tc>
                  <a:txBody>
                    <a:bodyPr/>
                    <a:lstStyle/>
                    <a:p>
                      <a:pPr algn="ctr" latinLnBrk="1"/>
                      <a:endParaRPr lang="ko-KR" altLang="en-US" sz="1400">
                        <a:latin typeface="+mn-lt"/>
                      </a:endParaRPr>
                    </a:p>
                  </a:txBody>
                  <a:tcPr anchor="ctr"/>
                </a:tc>
                <a:tc>
                  <a:txBody>
                    <a:bodyPr/>
                    <a:lstStyle/>
                    <a:p>
                      <a:pPr algn="ctr" latinLnBrk="1"/>
                      <a:endParaRPr lang="ko-KR" altLang="en-US" sz="1400">
                        <a:latin typeface="+mn-lt"/>
                      </a:endParaRPr>
                    </a:p>
                  </a:txBody>
                  <a:tcPr anchor="ctr"/>
                </a:tc>
                <a:tc>
                  <a:txBody>
                    <a:bodyPr/>
                    <a:lstStyle/>
                    <a:p>
                      <a:pPr algn="ctr" latinLnBrk="1"/>
                      <a:endParaRPr lang="ko-KR" altLang="en-US" sz="1400">
                        <a:latin typeface="+mn-lt"/>
                      </a:endParaRPr>
                    </a:p>
                  </a:txBody>
                  <a:tcPr anchor="ctr"/>
                </a:tc>
                <a:tc>
                  <a:txBody>
                    <a:bodyPr/>
                    <a:lstStyle/>
                    <a:p>
                      <a:pPr algn="ctr" latinLnBrk="1"/>
                      <a:r>
                        <a:rPr lang="en-US" altLang="ko-KR" sz="1400" dirty="0" smtClean="0">
                          <a:latin typeface="+mn-lt"/>
                        </a:rPr>
                        <a:t>1</a:t>
                      </a:r>
                      <a:endParaRPr lang="ko-KR" altLang="en-US" sz="1400" dirty="0">
                        <a:latin typeface="+mn-lt"/>
                      </a:endParaRPr>
                    </a:p>
                  </a:txBody>
                  <a:tcPr anchor="ctr">
                    <a:solidFill>
                      <a:schemeClr val="tx1">
                        <a:lumMod val="75000"/>
                        <a:lumOff val="25000"/>
                      </a:schemeClr>
                    </a:solidFill>
                  </a:tcPr>
                </a:tc>
                <a:tc>
                  <a:txBody>
                    <a:bodyPr/>
                    <a:lstStyle/>
                    <a:p>
                      <a:pPr algn="ctr" latinLnBrk="1"/>
                      <a:r>
                        <a:rPr lang="en-US" altLang="ko-KR" sz="1400" dirty="0" smtClean="0">
                          <a:latin typeface="+mn-lt"/>
                        </a:rPr>
                        <a:t>1</a:t>
                      </a:r>
                      <a:endParaRPr lang="ko-KR" altLang="en-US" sz="1400" dirty="0">
                        <a:latin typeface="+mn-lt"/>
                      </a:endParaRPr>
                    </a:p>
                  </a:txBody>
                  <a:tcPr anchor="ctr">
                    <a:solidFill>
                      <a:schemeClr val="tx1">
                        <a:lumMod val="75000"/>
                        <a:lumOff val="25000"/>
                      </a:schemeClr>
                    </a:solidFill>
                  </a:tcPr>
                </a:tc>
                <a:tc>
                  <a:txBody>
                    <a:bodyPr/>
                    <a:lstStyle/>
                    <a:p>
                      <a:pPr algn="ctr" latinLnBrk="1"/>
                      <a:r>
                        <a:rPr lang="en-US" altLang="ko-KR" sz="1400" dirty="0" smtClean="0">
                          <a:latin typeface="+mn-lt"/>
                        </a:rPr>
                        <a:t>1</a:t>
                      </a:r>
                      <a:endParaRPr lang="ko-KR" altLang="en-US" sz="1400" dirty="0">
                        <a:latin typeface="+mn-lt"/>
                      </a:endParaRPr>
                    </a:p>
                  </a:txBody>
                  <a:tcPr anchor="ctr">
                    <a:solidFill>
                      <a:schemeClr val="tx1">
                        <a:lumMod val="75000"/>
                        <a:lumOff val="25000"/>
                      </a:schemeClr>
                    </a:solidFill>
                  </a:tcPr>
                </a:tc>
                <a:tc>
                  <a:txBody>
                    <a:bodyPr/>
                    <a:lstStyle/>
                    <a:p>
                      <a:pPr algn="ctr" latinLnBrk="1"/>
                      <a:endParaRPr lang="ko-KR" altLang="en-US" sz="1400" dirty="0">
                        <a:latin typeface="+mn-lt"/>
                      </a:endParaRPr>
                    </a:p>
                  </a:txBody>
                  <a:tcPr anchor="ctr"/>
                </a:tc>
                <a:tc>
                  <a:txBody>
                    <a:bodyPr/>
                    <a:lstStyle/>
                    <a:p>
                      <a:pPr algn="ctr" latinLnBrk="1"/>
                      <a:endParaRPr lang="ko-KR" altLang="en-US" sz="1400" dirty="0">
                        <a:latin typeface="+mn-lt"/>
                      </a:endParaRPr>
                    </a:p>
                  </a:txBody>
                  <a:tcPr anchor="ctr"/>
                </a:tc>
                <a:extLst>
                  <a:ext uri="{0D108BD9-81ED-4DB2-BD59-A6C34878D82A}">
                    <a16:rowId xmlns:a16="http://schemas.microsoft.com/office/drawing/2014/main" val="2575548216"/>
                  </a:ext>
                </a:extLst>
              </a:tr>
              <a:tr h="394855">
                <a:tc>
                  <a:txBody>
                    <a:bodyPr/>
                    <a:lstStyle/>
                    <a:p>
                      <a:pPr algn="ctr" latinLnBrk="1"/>
                      <a:endParaRPr lang="ko-KR" altLang="en-US" sz="1400" dirty="0">
                        <a:latin typeface="+mn-lt"/>
                      </a:endParaRPr>
                    </a:p>
                  </a:txBody>
                  <a:tcPr anchor="ctr"/>
                </a:tc>
                <a:tc>
                  <a:txBody>
                    <a:bodyPr/>
                    <a:lstStyle/>
                    <a:p>
                      <a:pPr algn="ctr" latinLnBrk="1"/>
                      <a:endParaRPr lang="ko-KR" altLang="en-US" sz="1400">
                        <a:latin typeface="+mn-lt"/>
                      </a:endParaRPr>
                    </a:p>
                  </a:txBody>
                  <a:tcPr anchor="ctr"/>
                </a:tc>
                <a:tc>
                  <a:txBody>
                    <a:bodyPr/>
                    <a:lstStyle/>
                    <a:p>
                      <a:pPr algn="ctr" latinLnBrk="1"/>
                      <a:endParaRPr lang="ko-KR" altLang="en-US" sz="1400" dirty="0">
                        <a:latin typeface="+mn-lt"/>
                      </a:endParaRPr>
                    </a:p>
                  </a:txBody>
                  <a:tcPr anchor="ctr"/>
                </a:tc>
                <a:tc>
                  <a:txBody>
                    <a:bodyPr/>
                    <a:lstStyle/>
                    <a:p>
                      <a:pPr algn="ctr" latinLnBrk="1"/>
                      <a:endParaRPr lang="ko-KR" altLang="en-US" sz="1400">
                        <a:latin typeface="+mn-lt"/>
                      </a:endParaRPr>
                    </a:p>
                  </a:txBody>
                  <a:tcPr anchor="ctr"/>
                </a:tc>
                <a:tc>
                  <a:txBody>
                    <a:bodyPr/>
                    <a:lstStyle/>
                    <a:p>
                      <a:pPr algn="ctr" latinLnBrk="1"/>
                      <a:endParaRPr lang="ko-KR" altLang="en-US" sz="1400" dirty="0">
                        <a:latin typeface="+mn-lt"/>
                      </a:endParaRPr>
                    </a:p>
                  </a:txBody>
                  <a:tcPr anchor="ctr"/>
                </a:tc>
                <a:tc>
                  <a:txBody>
                    <a:bodyPr/>
                    <a:lstStyle/>
                    <a:p>
                      <a:pPr algn="ctr" latinLnBrk="1"/>
                      <a:endParaRPr lang="ko-KR" altLang="en-US" sz="1400">
                        <a:latin typeface="+mn-lt"/>
                      </a:endParaRPr>
                    </a:p>
                  </a:txBody>
                  <a:tcPr anchor="ctr"/>
                </a:tc>
                <a:tc>
                  <a:txBody>
                    <a:bodyPr/>
                    <a:lstStyle/>
                    <a:p>
                      <a:pPr algn="ctr" latinLnBrk="1"/>
                      <a:endParaRPr lang="ko-KR" altLang="en-US" sz="1400" dirty="0">
                        <a:latin typeface="+mn-lt"/>
                      </a:endParaRPr>
                    </a:p>
                  </a:txBody>
                  <a:tcPr anchor="ctr"/>
                </a:tc>
                <a:tc>
                  <a:txBody>
                    <a:bodyPr/>
                    <a:lstStyle/>
                    <a:p>
                      <a:pPr algn="ctr" latinLnBrk="1"/>
                      <a:endParaRPr lang="ko-KR" altLang="en-US" sz="1400" dirty="0">
                        <a:latin typeface="+mn-lt"/>
                      </a:endParaRPr>
                    </a:p>
                  </a:txBody>
                  <a:tcPr anchor="ctr"/>
                </a:tc>
                <a:extLst>
                  <a:ext uri="{0D108BD9-81ED-4DB2-BD59-A6C34878D82A}">
                    <a16:rowId xmlns:a16="http://schemas.microsoft.com/office/drawing/2014/main" val="2659655532"/>
                  </a:ext>
                </a:extLst>
              </a:tr>
            </a:tbl>
          </a:graphicData>
        </a:graphic>
      </p:graphicFrame>
      <p:cxnSp>
        <p:nvCxnSpPr>
          <p:cNvPr id="12" name="Straight Connector 11"/>
          <p:cNvCxnSpPr/>
          <p:nvPr/>
        </p:nvCxnSpPr>
        <p:spPr>
          <a:xfrm>
            <a:off x="1531088" y="1998921"/>
            <a:ext cx="1201479" cy="0"/>
          </a:xfrm>
          <a:prstGeom prst="line">
            <a:avLst/>
          </a:prstGeom>
          <a:ln w="127000">
            <a:solidFill>
              <a:srgbClr val="0000CC"/>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1924910" y="2768009"/>
            <a:ext cx="807657" cy="0"/>
          </a:xfrm>
          <a:prstGeom prst="line">
            <a:avLst/>
          </a:prstGeom>
          <a:ln w="127000">
            <a:solidFill>
              <a:srgbClr val="0000CC"/>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1531088" y="3973032"/>
            <a:ext cx="807657" cy="0"/>
          </a:xfrm>
          <a:prstGeom prst="line">
            <a:avLst/>
          </a:prstGeom>
          <a:ln w="127000">
            <a:solidFill>
              <a:srgbClr val="0000CC"/>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1230228" y="1156904"/>
            <a:ext cx="1479413" cy="400110"/>
          </a:xfrm>
          <a:prstGeom prst="rect">
            <a:avLst/>
          </a:prstGeom>
          <a:noFill/>
        </p:spPr>
        <p:txBody>
          <a:bodyPr wrap="square" rtlCol="0">
            <a:spAutoFit/>
          </a:bodyPr>
          <a:lstStyle/>
          <a:p>
            <a:r>
              <a:rPr lang="en-US" altLang="ko-KR" sz="2000" b="1" dirty="0" smtClean="0">
                <a:latin typeface="나눔명조" panose="02020603020101020101" pitchFamily="18" charset="-127"/>
                <a:ea typeface="나눔명조" panose="02020603020101020101" pitchFamily="18" charset="-127"/>
              </a:rPr>
              <a:t>Input layer</a:t>
            </a:r>
            <a:endParaRPr lang="ko-KR" altLang="en-US" sz="2000" b="1" dirty="0">
              <a:latin typeface="나눔명조" panose="02020603020101020101" pitchFamily="18" charset="-127"/>
              <a:ea typeface="나눔명조" panose="02020603020101020101" pitchFamily="18" charset="-127"/>
            </a:endParaRPr>
          </a:p>
        </p:txBody>
      </p:sp>
      <p:sp>
        <p:nvSpPr>
          <p:cNvPr id="16" name="TextBox 15"/>
          <p:cNvSpPr txBox="1"/>
          <p:nvPr/>
        </p:nvSpPr>
        <p:spPr>
          <a:xfrm>
            <a:off x="3959626" y="1155771"/>
            <a:ext cx="2511369" cy="400110"/>
          </a:xfrm>
          <a:prstGeom prst="rect">
            <a:avLst/>
          </a:prstGeom>
          <a:noFill/>
        </p:spPr>
        <p:txBody>
          <a:bodyPr wrap="square" rtlCol="0">
            <a:spAutoFit/>
          </a:bodyPr>
          <a:lstStyle/>
          <a:p>
            <a:r>
              <a:rPr lang="en-US" altLang="ko-KR" sz="2000" b="1" dirty="0" smtClean="0">
                <a:latin typeface="나눔명조" panose="02020603020101020101" pitchFamily="18" charset="-127"/>
                <a:ea typeface="나눔명조" panose="02020603020101020101" pitchFamily="18" charset="-127"/>
              </a:rPr>
              <a:t>Convolution layer 1</a:t>
            </a:r>
            <a:endParaRPr lang="ko-KR" altLang="en-US" sz="2000" b="1" dirty="0">
              <a:latin typeface="나눔명조" panose="02020603020101020101" pitchFamily="18" charset="-127"/>
              <a:ea typeface="나눔명조" panose="02020603020101020101" pitchFamily="18" charset="-127"/>
            </a:endParaRPr>
          </a:p>
        </p:txBody>
      </p:sp>
      <p:sp>
        <p:nvSpPr>
          <p:cNvPr id="17" name="TextBox 16"/>
          <p:cNvSpPr txBox="1"/>
          <p:nvPr/>
        </p:nvSpPr>
        <p:spPr>
          <a:xfrm>
            <a:off x="5560987" y="4922608"/>
            <a:ext cx="2572856" cy="707886"/>
          </a:xfrm>
          <a:prstGeom prst="rect">
            <a:avLst/>
          </a:prstGeom>
          <a:noFill/>
        </p:spPr>
        <p:txBody>
          <a:bodyPr wrap="square" rtlCol="0">
            <a:spAutoFit/>
          </a:bodyPr>
          <a:lstStyle/>
          <a:p>
            <a:r>
              <a:rPr lang="en-US" altLang="ko-KR" sz="2000" b="1" dirty="0" smtClean="0">
                <a:solidFill>
                  <a:srgbClr val="0000CC"/>
                </a:solidFill>
                <a:latin typeface="나눔명조" panose="02020603020101020101" pitchFamily="18" charset="-127"/>
                <a:ea typeface="나눔명조" panose="02020603020101020101" pitchFamily="18" charset="-127"/>
              </a:rPr>
              <a:t>Highlights horizontal black edges</a:t>
            </a:r>
            <a:endParaRPr lang="ko-KR" altLang="en-US" sz="2000" b="1" dirty="0">
              <a:solidFill>
                <a:srgbClr val="0000CC"/>
              </a:solidFill>
              <a:latin typeface="나눔명조" panose="02020603020101020101" pitchFamily="18" charset="-127"/>
              <a:ea typeface="나눔명조" panose="02020603020101020101" pitchFamily="18" charset="-127"/>
            </a:endParaRPr>
          </a:p>
        </p:txBody>
      </p:sp>
      <p:sp>
        <p:nvSpPr>
          <p:cNvPr id="19" name="Rectangle 18"/>
          <p:cNvSpPr/>
          <p:nvPr/>
        </p:nvSpPr>
        <p:spPr>
          <a:xfrm>
            <a:off x="3911237" y="1620218"/>
            <a:ext cx="793546" cy="806850"/>
          </a:xfrm>
          <a:prstGeom prst="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21" name="Table 20"/>
          <p:cNvGraphicFramePr>
            <a:graphicFrameLocks noGrp="1"/>
          </p:cNvGraphicFramePr>
          <p:nvPr>
            <p:extLst>
              <p:ext uri="{D42A27DB-BD31-4B8C-83A1-F6EECF244321}">
                <p14:modId xmlns:p14="http://schemas.microsoft.com/office/powerpoint/2010/main" val="2266759269"/>
              </p:ext>
            </p:extLst>
          </p:nvPr>
        </p:nvGraphicFramePr>
        <p:xfrm>
          <a:off x="7345359" y="1597705"/>
          <a:ext cx="1576968" cy="1584056"/>
        </p:xfrm>
        <a:graphic>
          <a:graphicData uri="http://schemas.openxmlformats.org/drawingml/2006/table">
            <a:tbl>
              <a:tblPr>
                <a:tableStyleId>{5940675A-B579-460E-94D1-54222C63F5DA}</a:tableStyleId>
              </a:tblPr>
              <a:tblGrid>
                <a:gridCol w="394242">
                  <a:extLst>
                    <a:ext uri="{9D8B030D-6E8A-4147-A177-3AD203B41FA5}">
                      <a16:colId xmlns:a16="http://schemas.microsoft.com/office/drawing/2014/main" val="229315872"/>
                    </a:ext>
                  </a:extLst>
                </a:gridCol>
                <a:gridCol w="394242">
                  <a:extLst>
                    <a:ext uri="{9D8B030D-6E8A-4147-A177-3AD203B41FA5}">
                      <a16:colId xmlns:a16="http://schemas.microsoft.com/office/drawing/2014/main" val="1150535717"/>
                    </a:ext>
                  </a:extLst>
                </a:gridCol>
                <a:gridCol w="394242">
                  <a:extLst>
                    <a:ext uri="{9D8B030D-6E8A-4147-A177-3AD203B41FA5}">
                      <a16:colId xmlns:a16="http://schemas.microsoft.com/office/drawing/2014/main" val="377251786"/>
                    </a:ext>
                  </a:extLst>
                </a:gridCol>
                <a:gridCol w="394242">
                  <a:extLst>
                    <a:ext uri="{9D8B030D-6E8A-4147-A177-3AD203B41FA5}">
                      <a16:colId xmlns:a16="http://schemas.microsoft.com/office/drawing/2014/main" val="1941661102"/>
                    </a:ext>
                  </a:extLst>
                </a:gridCol>
              </a:tblGrid>
              <a:tr h="396014">
                <a:tc>
                  <a:txBody>
                    <a:bodyPr/>
                    <a:lstStyle/>
                    <a:p>
                      <a:pPr algn="ctr" fontAlgn="ctr"/>
                      <a:r>
                        <a:rPr lang="en-US" altLang="ko-KR" sz="1400" b="0" i="0" u="none" strike="noStrike" dirty="0" smtClean="0">
                          <a:solidFill>
                            <a:srgbClr val="000000"/>
                          </a:solidFill>
                          <a:effectLst/>
                          <a:latin typeface="+mn-lt"/>
                          <a:ea typeface="맑은 고딕" panose="020B0503020000020004" pitchFamily="50" charset="-127"/>
                        </a:rPr>
                        <a:t>1</a:t>
                      </a:r>
                      <a:endParaRPr lang="en-US" altLang="ko-KR" sz="1400" b="0" i="0" u="none" strike="noStrike" dirty="0">
                        <a:solidFill>
                          <a:srgbClr val="000000"/>
                        </a:solidFill>
                        <a:effectLst/>
                        <a:latin typeface="+mn-lt"/>
                        <a:ea typeface="맑은 고딕" panose="020B0503020000020004" pitchFamily="50" charset="-127"/>
                      </a:endParaRPr>
                    </a:p>
                  </a:txBody>
                  <a:tcPr marL="6350" marR="6350" marT="6350" marB="0" anchor="ctr">
                    <a:noFill/>
                  </a:tcPr>
                </a:tc>
                <a:tc>
                  <a:txBody>
                    <a:bodyPr/>
                    <a:lstStyle/>
                    <a:p>
                      <a:pPr algn="ctr" fontAlgn="ctr"/>
                      <a:r>
                        <a:rPr lang="en-US" altLang="ko-KR" sz="1400" b="0" i="0" u="none" strike="noStrike" dirty="0" smtClean="0">
                          <a:solidFill>
                            <a:srgbClr val="000000"/>
                          </a:solidFill>
                          <a:effectLst/>
                          <a:latin typeface="+mn-lt"/>
                          <a:ea typeface="맑은 고딕" panose="020B0503020000020004" pitchFamily="50" charset="-127"/>
                        </a:rPr>
                        <a:t>3</a:t>
                      </a:r>
                      <a:endParaRPr lang="en-US" altLang="ko-KR" sz="1400" b="0" i="0" u="none" strike="noStrike" dirty="0">
                        <a:solidFill>
                          <a:srgbClr val="000000"/>
                        </a:solidFill>
                        <a:effectLst/>
                        <a:latin typeface="+mn-lt"/>
                        <a:ea typeface="맑은 고딕" panose="020B0503020000020004" pitchFamily="50" charset="-127"/>
                      </a:endParaRPr>
                    </a:p>
                  </a:txBody>
                  <a:tcPr marL="6350" marR="6350" marT="6350" marB="0" anchor="ctr">
                    <a:noFill/>
                  </a:tcPr>
                </a:tc>
                <a:tc>
                  <a:txBody>
                    <a:bodyPr/>
                    <a:lstStyle/>
                    <a:p>
                      <a:pPr algn="ctr" fontAlgn="ctr"/>
                      <a:r>
                        <a:rPr lang="en-US" altLang="ko-KR" sz="1400" b="0" i="0" u="none" strike="noStrike" dirty="0" smtClean="0">
                          <a:solidFill>
                            <a:srgbClr val="000000"/>
                          </a:solidFill>
                          <a:effectLst/>
                          <a:latin typeface="+mn-lt"/>
                          <a:ea typeface="맑은 고딕" panose="020B0503020000020004" pitchFamily="50" charset="-127"/>
                        </a:rPr>
                        <a:t>2</a:t>
                      </a:r>
                      <a:endParaRPr lang="en-US" altLang="ko-KR" sz="1400" b="0" i="0" u="none" strike="noStrike" dirty="0">
                        <a:solidFill>
                          <a:srgbClr val="000000"/>
                        </a:solidFill>
                        <a:effectLst/>
                        <a:latin typeface="+mn-lt"/>
                        <a:ea typeface="맑은 고딕" panose="020B0503020000020004" pitchFamily="50" charset="-127"/>
                      </a:endParaRPr>
                    </a:p>
                  </a:txBody>
                  <a:tcPr marL="6350" marR="6350" marT="6350" marB="0" anchor="ctr">
                    <a:noFill/>
                  </a:tcPr>
                </a:tc>
                <a:tc>
                  <a:txBody>
                    <a:bodyPr/>
                    <a:lstStyle/>
                    <a:p>
                      <a:pPr algn="ctr" fontAlgn="ctr"/>
                      <a:r>
                        <a:rPr lang="en-US" altLang="ko-KR" sz="1400" b="0" i="0" u="none" strike="noStrike" dirty="0" smtClean="0">
                          <a:solidFill>
                            <a:srgbClr val="000000"/>
                          </a:solidFill>
                          <a:effectLst/>
                          <a:latin typeface="+mn-lt"/>
                          <a:ea typeface="맑은 고딕" panose="020B0503020000020004" pitchFamily="50" charset="-127"/>
                        </a:rPr>
                        <a:t>0</a:t>
                      </a:r>
                      <a:endParaRPr lang="en-US" altLang="ko-KR" sz="1400" b="0" i="0" u="none" strike="noStrike" dirty="0">
                        <a:solidFill>
                          <a:srgbClr val="000000"/>
                        </a:solidFill>
                        <a:effectLst/>
                        <a:latin typeface="+mn-lt"/>
                        <a:ea typeface="맑은 고딕" panose="020B0503020000020004" pitchFamily="50" charset="-127"/>
                      </a:endParaRPr>
                    </a:p>
                  </a:txBody>
                  <a:tcPr marL="6350" marR="6350" marT="6350" marB="0" anchor="ctr">
                    <a:noFill/>
                  </a:tcPr>
                </a:tc>
                <a:extLst>
                  <a:ext uri="{0D108BD9-81ED-4DB2-BD59-A6C34878D82A}">
                    <a16:rowId xmlns:a16="http://schemas.microsoft.com/office/drawing/2014/main" val="2042968440"/>
                  </a:ext>
                </a:extLst>
              </a:tr>
              <a:tr h="396014">
                <a:tc>
                  <a:txBody>
                    <a:bodyPr/>
                    <a:lstStyle/>
                    <a:p>
                      <a:pPr algn="ctr" fontAlgn="ctr"/>
                      <a:r>
                        <a:rPr lang="en-US" altLang="ko-KR" sz="1400" b="0" i="0" u="none" strike="noStrike" dirty="0" smtClean="0">
                          <a:solidFill>
                            <a:srgbClr val="000000"/>
                          </a:solidFill>
                          <a:effectLst/>
                          <a:latin typeface="+mn-lt"/>
                          <a:ea typeface="맑은 고딕" panose="020B0503020000020004" pitchFamily="50" charset="-127"/>
                        </a:rPr>
                        <a:t>0</a:t>
                      </a:r>
                      <a:endParaRPr lang="en-US" altLang="ko-KR" sz="1400" b="0" i="0" u="none" strike="noStrike" dirty="0">
                        <a:solidFill>
                          <a:srgbClr val="000000"/>
                        </a:solidFill>
                        <a:effectLst/>
                        <a:latin typeface="+mn-lt"/>
                        <a:ea typeface="맑은 고딕" panose="020B0503020000020004" pitchFamily="50" charset="-127"/>
                      </a:endParaRPr>
                    </a:p>
                  </a:txBody>
                  <a:tcPr marL="6350" marR="6350" marT="6350" marB="0" anchor="ctr">
                    <a:noFill/>
                  </a:tcPr>
                </a:tc>
                <a:tc>
                  <a:txBody>
                    <a:bodyPr/>
                    <a:lstStyle/>
                    <a:p>
                      <a:pPr algn="ctr" fontAlgn="ctr"/>
                      <a:r>
                        <a:rPr lang="en-US" altLang="ko-KR" sz="1400" b="0" i="0" u="none" strike="noStrike" dirty="0" smtClean="0">
                          <a:solidFill>
                            <a:srgbClr val="000000"/>
                          </a:solidFill>
                          <a:effectLst/>
                          <a:latin typeface="+mn-lt"/>
                          <a:ea typeface="맑은 고딕" panose="020B0503020000020004" pitchFamily="50" charset="-127"/>
                        </a:rPr>
                        <a:t>2</a:t>
                      </a:r>
                      <a:endParaRPr lang="en-US" altLang="ko-KR" sz="1400" b="0" i="0" u="none" strike="noStrike" dirty="0">
                        <a:solidFill>
                          <a:srgbClr val="000000"/>
                        </a:solidFill>
                        <a:effectLst/>
                        <a:latin typeface="+mn-lt"/>
                        <a:ea typeface="맑은 고딕" panose="020B0503020000020004" pitchFamily="50" charset="-127"/>
                      </a:endParaRPr>
                    </a:p>
                  </a:txBody>
                  <a:tcPr marL="6350" marR="6350" marT="6350" marB="0" anchor="ctr">
                    <a:noFill/>
                  </a:tcPr>
                </a:tc>
                <a:tc>
                  <a:txBody>
                    <a:bodyPr/>
                    <a:lstStyle/>
                    <a:p>
                      <a:pPr algn="ctr" fontAlgn="ctr"/>
                      <a:r>
                        <a:rPr lang="en-US" altLang="ko-KR" sz="1400" b="0" i="0" u="none" strike="noStrike" dirty="0" smtClean="0">
                          <a:solidFill>
                            <a:srgbClr val="000000"/>
                          </a:solidFill>
                          <a:effectLst/>
                          <a:latin typeface="+mn-lt"/>
                          <a:ea typeface="맑은 고딕" panose="020B0503020000020004" pitchFamily="50" charset="-127"/>
                        </a:rPr>
                        <a:t>2</a:t>
                      </a:r>
                      <a:endParaRPr lang="en-US" altLang="ko-KR" sz="1400" b="0" i="0" u="none" strike="noStrike" dirty="0">
                        <a:solidFill>
                          <a:srgbClr val="000000"/>
                        </a:solidFill>
                        <a:effectLst/>
                        <a:latin typeface="+mn-lt"/>
                        <a:ea typeface="맑은 고딕" panose="020B0503020000020004" pitchFamily="50" charset="-127"/>
                      </a:endParaRPr>
                    </a:p>
                  </a:txBody>
                  <a:tcPr marL="6350" marR="6350" marT="6350" marB="0" anchor="ctr">
                    <a:noFill/>
                  </a:tcPr>
                </a:tc>
                <a:tc>
                  <a:txBody>
                    <a:bodyPr/>
                    <a:lstStyle/>
                    <a:p>
                      <a:pPr algn="ctr" fontAlgn="ctr"/>
                      <a:r>
                        <a:rPr lang="en-US" altLang="ko-KR" sz="1400" b="0" i="0" u="none" strike="noStrike" dirty="0" smtClean="0">
                          <a:solidFill>
                            <a:srgbClr val="000000"/>
                          </a:solidFill>
                          <a:effectLst/>
                          <a:latin typeface="+mn-lt"/>
                          <a:ea typeface="맑은 고딕" panose="020B0503020000020004" pitchFamily="50" charset="-127"/>
                        </a:rPr>
                        <a:t>0</a:t>
                      </a:r>
                      <a:endParaRPr lang="en-US" altLang="ko-KR" sz="1400" b="0" i="0" u="none" strike="noStrike" dirty="0">
                        <a:solidFill>
                          <a:srgbClr val="000000"/>
                        </a:solidFill>
                        <a:effectLst/>
                        <a:latin typeface="+mn-lt"/>
                        <a:ea typeface="맑은 고딕" panose="020B0503020000020004" pitchFamily="50" charset="-127"/>
                      </a:endParaRPr>
                    </a:p>
                  </a:txBody>
                  <a:tcPr marL="6350" marR="6350" marT="6350" marB="0" anchor="ctr">
                    <a:noFill/>
                  </a:tcPr>
                </a:tc>
                <a:extLst>
                  <a:ext uri="{0D108BD9-81ED-4DB2-BD59-A6C34878D82A}">
                    <a16:rowId xmlns:a16="http://schemas.microsoft.com/office/drawing/2014/main" val="2390779753"/>
                  </a:ext>
                </a:extLst>
              </a:tr>
              <a:tr h="396014">
                <a:tc>
                  <a:txBody>
                    <a:bodyPr/>
                    <a:lstStyle/>
                    <a:p>
                      <a:pPr algn="ctr" fontAlgn="ctr"/>
                      <a:r>
                        <a:rPr lang="en-US" altLang="ko-KR" sz="1400" b="0" i="0" u="none" strike="noStrike" dirty="0" smtClean="0">
                          <a:solidFill>
                            <a:srgbClr val="000000"/>
                          </a:solidFill>
                          <a:effectLst/>
                          <a:latin typeface="+mn-lt"/>
                          <a:ea typeface="맑은 고딕" panose="020B0503020000020004" pitchFamily="50" charset="-127"/>
                        </a:rPr>
                        <a:t>1</a:t>
                      </a:r>
                      <a:endParaRPr lang="en-US" altLang="ko-KR" sz="1400" b="0" i="0" u="none" strike="noStrike" dirty="0">
                        <a:solidFill>
                          <a:srgbClr val="000000"/>
                        </a:solidFill>
                        <a:effectLst/>
                        <a:latin typeface="+mn-lt"/>
                        <a:ea typeface="맑은 고딕" panose="020B0503020000020004" pitchFamily="50" charset="-127"/>
                      </a:endParaRPr>
                    </a:p>
                  </a:txBody>
                  <a:tcPr marL="6350" marR="6350" marT="6350" marB="0" anchor="ctr">
                    <a:noFill/>
                  </a:tcPr>
                </a:tc>
                <a:tc>
                  <a:txBody>
                    <a:bodyPr/>
                    <a:lstStyle/>
                    <a:p>
                      <a:pPr algn="ctr" fontAlgn="ctr"/>
                      <a:r>
                        <a:rPr lang="en-US" altLang="ko-KR" sz="1400" b="0" i="0" u="none" strike="noStrike" dirty="0" smtClean="0">
                          <a:solidFill>
                            <a:srgbClr val="000000"/>
                          </a:solidFill>
                          <a:effectLst/>
                          <a:latin typeface="+mn-lt"/>
                          <a:ea typeface="맑은 고딕" panose="020B0503020000020004" pitchFamily="50" charset="-127"/>
                        </a:rPr>
                        <a:t>2</a:t>
                      </a:r>
                      <a:endParaRPr lang="en-US" altLang="ko-KR" sz="1400" b="0" i="0" u="none" strike="noStrike" dirty="0">
                        <a:solidFill>
                          <a:srgbClr val="000000"/>
                        </a:solidFill>
                        <a:effectLst/>
                        <a:latin typeface="+mn-lt"/>
                        <a:ea typeface="맑은 고딕" panose="020B0503020000020004" pitchFamily="50" charset="-127"/>
                      </a:endParaRPr>
                    </a:p>
                  </a:txBody>
                  <a:tcPr marL="6350" marR="6350" marT="6350" marB="0" anchor="ctr">
                    <a:noFill/>
                  </a:tcPr>
                </a:tc>
                <a:tc>
                  <a:txBody>
                    <a:bodyPr/>
                    <a:lstStyle/>
                    <a:p>
                      <a:pPr algn="ctr" fontAlgn="ctr"/>
                      <a:r>
                        <a:rPr lang="en-US" altLang="ko-KR" sz="1400" b="0" i="0" u="none" strike="noStrike" dirty="0" smtClean="0">
                          <a:solidFill>
                            <a:srgbClr val="000000"/>
                          </a:solidFill>
                          <a:effectLst/>
                          <a:latin typeface="+mn-lt"/>
                          <a:ea typeface="맑은 고딕" panose="020B0503020000020004" pitchFamily="50" charset="-127"/>
                        </a:rPr>
                        <a:t>1</a:t>
                      </a:r>
                      <a:endParaRPr lang="en-US" altLang="ko-KR" sz="1400" b="0" i="0" u="none" strike="noStrike" dirty="0">
                        <a:solidFill>
                          <a:srgbClr val="000000"/>
                        </a:solidFill>
                        <a:effectLst/>
                        <a:latin typeface="+mn-lt"/>
                        <a:ea typeface="맑은 고딕" panose="020B0503020000020004" pitchFamily="50" charset="-127"/>
                      </a:endParaRPr>
                    </a:p>
                  </a:txBody>
                  <a:tcPr marL="6350" marR="6350" marT="6350" marB="0" anchor="ctr">
                    <a:noFill/>
                  </a:tcPr>
                </a:tc>
                <a:tc>
                  <a:txBody>
                    <a:bodyPr/>
                    <a:lstStyle/>
                    <a:p>
                      <a:pPr algn="ctr" fontAlgn="ctr"/>
                      <a:r>
                        <a:rPr lang="en-US" altLang="ko-KR" sz="1400" b="0" i="0" u="none" strike="noStrike" dirty="0" smtClean="0">
                          <a:solidFill>
                            <a:srgbClr val="000000"/>
                          </a:solidFill>
                          <a:effectLst/>
                          <a:latin typeface="+mn-lt"/>
                          <a:ea typeface="맑은 고딕" panose="020B0503020000020004" pitchFamily="50" charset="-127"/>
                        </a:rPr>
                        <a:t>0</a:t>
                      </a:r>
                      <a:endParaRPr lang="en-US" altLang="ko-KR" sz="1400" b="0" i="0" u="none" strike="noStrike" dirty="0">
                        <a:solidFill>
                          <a:srgbClr val="000000"/>
                        </a:solidFill>
                        <a:effectLst/>
                        <a:latin typeface="+mn-lt"/>
                        <a:ea typeface="맑은 고딕" panose="020B0503020000020004" pitchFamily="50" charset="-127"/>
                      </a:endParaRPr>
                    </a:p>
                  </a:txBody>
                  <a:tcPr marL="6350" marR="6350" marT="6350" marB="0" anchor="ctr">
                    <a:noFill/>
                  </a:tcPr>
                </a:tc>
                <a:extLst>
                  <a:ext uri="{0D108BD9-81ED-4DB2-BD59-A6C34878D82A}">
                    <a16:rowId xmlns:a16="http://schemas.microsoft.com/office/drawing/2014/main" val="1769609976"/>
                  </a:ext>
                </a:extLst>
              </a:tr>
              <a:tr h="396014">
                <a:tc>
                  <a:txBody>
                    <a:bodyPr/>
                    <a:lstStyle/>
                    <a:p>
                      <a:pPr algn="ctr" fontAlgn="ctr"/>
                      <a:r>
                        <a:rPr lang="en-US" altLang="ko-KR" sz="1400" b="0" i="0" u="none" strike="noStrike" dirty="0" smtClean="0">
                          <a:solidFill>
                            <a:srgbClr val="000000"/>
                          </a:solidFill>
                          <a:effectLst/>
                          <a:latin typeface="+mn-lt"/>
                          <a:ea typeface="맑은 고딕" panose="020B0503020000020004" pitchFamily="50" charset="-127"/>
                        </a:rPr>
                        <a:t>0</a:t>
                      </a:r>
                      <a:endParaRPr lang="en-US" altLang="ko-KR" sz="1400" b="0" i="0" u="none" strike="noStrike" dirty="0">
                        <a:solidFill>
                          <a:srgbClr val="000000"/>
                        </a:solidFill>
                        <a:effectLst/>
                        <a:latin typeface="+mn-lt"/>
                        <a:ea typeface="맑은 고딕" panose="020B0503020000020004" pitchFamily="50" charset="-127"/>
                      </a:endParaRPr>
                    </a:p>
                  </a:txBody>
                  <a:tcPr marL="6350" marR="6350" marT="6350" marB="0" anchor="ctr">
                    <a:noFill/>
                  </a:tcPr>
                </a:tc>
                <a:tc>
                  <a:txBody>
                    <a:bodyPr/>
                    <a:lstStyle/>
                    <a:p>
                      <a:pPr algn="ctr" fontAlgn="ctr"/>
                      <a:r>
                        <a:rPr lang="en-US" altLang="ko-KR" sz="1400" b="0" i="0" u="none" strike="noStrike" dirty="0" smtClean="0">
                          <a:solidFill>
                            <a:srgbClr val="000000"/>
                          </a:solidFill>
                          <a:effectLst/>
                          <a:latin typeface="+mn-lt"/>
                          <a:ea typeface="맑은 고딕" panose="020B0503020000020004" pitchFamily="50" charset="-127"/>
                        </a:rPr>
                        <a:t>0</a:t>
                      </a:r>
                      <a:endParaRPr lang="en-US" altLang="ko-KR" sz="1400" b="0" i="0" u="none" strike="noStrike" dirty="0">
                        <a:solidFill>
                          <a:srgbClr val="000000"/>
                        </a:solidFill>
                        <a:effectLst/>
                        <a:latin typeface="+mn-lt"/>
                        <a:ea typeface="맑은 고딕" panose="020B0503020000020004" pitchFamily="50" charset="-127"/>
                      </a:endParaRPr>
                    </a:p>
                  </a:txBody>
                  <a:tcPr marL="6350" marR="6350" marT="6350" marB="0" anchor="ctr">
                    <a:noFill/>
                  </a:tcPr>
                </a:tc>
                <a:tc>
                  <a:txBody>
                    <a:bodyPr/>
                    <a:lstStyle/>
                    <a:p>
                      <a:pPr algn="ctr" fontAlgn="ctr"/>
                      <a:r>
                        <a:rPr lang="en-US" altLang="ko-KR" sz="1400" b="0" i="0" u="none" strike="noStrike" dirty="0" smtClean="0">
                          <a:solidFill>
                            <a:srgbClr val="000000"/>
                          </a:solidFill>
                          <a:effectLst/>
                          <a:latin typeface="+mn-lt"/>
                          <a:ea typeface="맑은 고딕" panose="020B0503020000020004" pitchFamily="50" charset="-127"/>
                        </a:rPr>
                        <a:t>0</a:t>
                      </a:r>
                      <a:endParaRPr lang="en-US" altLang="ko-KR" sz="1400" b="0" i="0" u="none" strike="noStrike" dirty="0">
                        <a:solidFill>
                          <a:srgbClr val="000000"/>
                        </a:solidFill>
                        <a:effectLst/>
                        <a:latin typeface="+mn-lt"/>
                        <a:ea typeface="맑은 고딕" panose="020B0503020000020004" pitchFamily="50" charset="-127"/>
                      </a:endParaRPr>
                    </a:p>
                  </a:txBody>
                  <a:tcPr marL="6350" marR="6350" marT="6350" marB="0" anchor="ctr">
                    <a:noFill/>
                  </a:tcPr>
                </a:tc>
                <a:tc>
                  <a:txBody>
                    <a:bodyPr/>
                    <a:lstStyle/>
                    <a:p>
                      <a:pPr algn="ctr" fontAlgn="ctr"/>
                      <a:r>
                        <a:rPr lang="en-US" altLang="ko-KR" sz="1400" b="0" i="0" u="none" strike="noStrike" dirty="0" smtClean="0">
                          <a:solidFill>
                            <a:srgbClr val="000000"/>
                          </a:solidFill>
                          <a:effectLst/>
                          <a:latin typeface="+mn-lt"/>
                          <a:ea typeface="맑은 고딕" panose="020B0503020000020004" pitchFamily="50" charset="-127"/>
                        </a:rPr>
                        <a:t>0</a:t>
                      </a:r>
                      <a:endParaRPr lang="en-US" altLang="ko-KR" sz="1400" b="0" i="0" u="none" strike="noStrike" dirty="0">
                        <a:solidFill>
                          <a:srgbClr val="000000"/>
                        </a:solidFill>
                        <a:effectLst/>
                        <a:latin typeface="+mn-lt"/>
                        <a:ea typeface="맑은 고딕" panose="020B0503020000020004" pitchFamily="50" charset="-127"/>
                      </a:endParaRPr>
                    </a:p>
                  </a:txBody>
                  <a:tcPr marL="6350" marR="6350" marT="6350" marB="0" anchor="ctr">
                    <a:noFill/>
                  </a:tcPr>
                </a:tc>
                <a:extLst>
                  <a:ext uri="{0D108BD9-81ED-4DB2-BD59-A6C34878D82A}">
                    <a16:rowId xmlns:a16="http://schemas.microsoft.com/office/drawing/2014/main" val="1237793770"/>
                  </a:ext>
                </a:extLst>
              </a:tr>
            </a:tbl>
          </a:graphicData>
        </a:graphic>
      </p:graphicFrame>
      <p:sp>
        <p:nvSpPr>
          <p:cNvPr id="22" name="TextBox 21"/>
          <p:cNvSpPr txBox="1"/>
          <p:nvPr/>
        </p:nvSpPr>
        <p:spPr>
          <a:xfrm>
            <a:off x="5011474" y="120954"/>
            <a:ext cx="1843639" cy="707886"/>
          </a:xfrm>
          <a:prstGeom prst="rect">
            <a:avLst/>
          </a:prstGeom>
          <a:noFill/>
        </p:spPr>
        <p:txBody>
          <a:bodyPr wrap="square" rtlCol="0">
            <a:spAutoFit/>
          </a:bodyPr>
          <a:lstStyle/>
          <a:p>
            <a:r>
              <a:rPr lang="en-US" altLang="ko-KR" sz="2000" b="1" dirty="0" smtClean="0">
                <a:solidFill>
                  <a:schemeClr val="accent2"/>
                </a:solidFill>
                <a:latin typeface="나눔명조" panose="02020603020101020101" pitchFamily="18" charset="-127"/>
                <a:ea typeface="나눔명조" panose="02020603020101020101" pitchFamily="18" charset="-127"/>
              </a:rPr>
              <a:t>Filter size = 2</a:t>
            </a:r>
          </a:p>
          <a:p>
            <a:r>
              <a:rPr lang="en-US" altLang="ko-KR" sz="2000" b="1" dirty="0" smtClean="0">
                <a:solidFill>
                  <a:schemeClr val="accent2"/>
                </a:solidFill>
                <a:latin typeface="나눔명조" panose="02020603020101020101" pitchFamily="18" charset="-127"/>
                <a:ea typeface="나눔명조" panose="02020603020101020101" pitchFamily="18" charset="-127"/>
              </a:rPr>
              <a:t>Stride size = 2</a:t>
            </a:r>
          </a:p>
        </p:txBody>
      </p:sp>
      <p:sp>
        <p:nvSpPr>
          <p:cNvPr id="23" name="Rectangle 22"/>
          <p:cNvSpPr/>
          <p:nvPr/>
        </p:nvSpPr>
        <p:spPr>
          <a:xfrm>
            <a:off x="7366077" y="1608422"/>
            <a:ext cx="344838" cy="375635"/>
          </a:xfrm>
          <a:prstGeom prst="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Rectangle 23"/>
          <p:cNvSpPr/>
          <p:nvPr/>
        </p:nvSpPr>
        <p:spPr>
          <a:xfrm>
            <a:off x="4701773" y="1597705"/>
            <a:ext cx="793546" cy="812518"/>
          </a:xfrm>
          <a:prstGeom prst="rect">
            <a:avLst/>
          </a:prstGeom>
          <a:noFill/>
          <a:ln w="571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Rectangle 24"/>
          <p:cNvSpPr/>
          <p:nvPr/>
        </p:nvSpPr>
        <p:spPr>
          <a:xfrm>
            <a:off x="7755523" y="1608422"/>
            <a:ext cx="344838" cy="375635"/>
          </a:xfrm>
          <a:prstGeom prst="rect">
            <a:avLst/>
          </a:prstGeom>
          <a:noFill/>
          <a:ln w="571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 name="Rectangle 25"/>
          <p:cNvSpPr/>
          <p:nvPr/>
        </p:nvSpPr>
        <p:spPr>
          <a:xfrm>
            <a:off x="6274788" y="1625001"/>
            <a:ext cx="793546" cy="833147"/>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7" name="Rectangle 26"/>
          <p:cNvSpPr/>
          <p:nvPr/>
        </p:nvSpPr>
        <p:spPr>
          <a:xfrm>
            <a:off x="8550123" y="1608422"/>
            <a:ext cx="344838" cy="37563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Rectangle 27"/>
          <p:cNvSpPr/>
          <p:nvPr/>
        </p:nvSpPr>
        <p:spPr>
          <a:xfrm>
            <a:off x="3903220" y="2430741"/>
            <a:ext cx="793546" cy="833147"/>
          </a:xfrm>
          <a:prstGeom prst="rect">
            <a:avLst/>
          </a:prstGeom>
          <a:noFill/>
          <a:ln w="57150">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Rectangle 29"/>
          <p:cNvSpPr/>
          <p:nvPr/>
        </p:nvSpPr>
        <p:spPr>
          <a:xfrm>
            <a:off x="7347300" y="2024563"/>
            <a:ext cx="389446" cy="385660"/>
          </a:xfrm>
          <a:prstGeom prst="rect">
            <a:avLst/>
          </a:prstGeom>
          <a:noFill/>
          <a:ln w="57150">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833537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23"/>
                                        </p:tgtEl>
                                        <p:attrNameLst>
                                          <p:attrName>style.visibility</p:attrName>
                                        </p:attrNameLst>
                                      </p:cBhvr>
                                      <p:to>
                                        <p:strVal val="visible"/>
                                      </p:to>
                                    </p:set>
                                    <p:animEffect transition="in" filter="fade">
                                      <p:cBhvr>
                                        <p:cTn id="14" dur="500"/>
                                        <p:tgtEl>
                                          <p:spTgt spid="23"/>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fade">
                                      <p:cBhvr>
                                        <p:cTn id="19" dur="500"/>
                                        <p:tgtEl>
                                          <p:spTgt spid="24"/>
                                        </p:tgtEl>
                                      </p:cBhvr>
                                    </p:animEffect>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25"/>
                                        </p:tgtEl>
                                        <p:attrNameLst>
                                          <p:attrName>style.visibility</p:attrName>
                                        </p:attrNameLst>
                                      </p:cBhvr>
                                      <p:to>
                                        <p:strVal val="visible"/>
                                      </p:to>
                                    </p:set>
                                    <p:animEffect transition="in" filter="fade">
                                      <p:cBhvr>
                                        <p:cTn id="23" dur="500"/>
                                        <p:tgtEl>
                                          <p:spTgt spid="25"/>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26"/>
                                        </p:tgtEl>
                                        <p:attrNameLst>
                                          <p:attrName>style.visibility</p:attrName>
                                        </p:attrNameLst>
                                      </p:cBhvr>
                                      <p:to>
                                        <p:strVal val="visible"/>
                                      </p:to>
                                    </p:set>
                                    <p:animEffect transition="in" filter="fade">
                                      <p:cBhvr>
                                        <p:cTn id="28" dur="500"/>
                                        <p:tgtEl>
                                          <p:spTgt spid="26"/>
                                        </p:tgtEl>
                                      </p:cBhvr>
                                    </p:animEffect>
                                  </p:childTnLst>
                                </p:cTn>
                              </p:par>
                            </p:childTnLst>
                          </p:cTn>
                        </p:par>
                        <p:par>
                          <p:cTn id="29" fill="hold">
                            <p:stCondLst>
                              <p:cond delay="500"/>
                            </p:stCondLst>
                            <p:childTnLst>
                              <p:par>
                                <p:cTn id="30" presetID="10" presetClass="entr" presetSubtype="0" fill="hold" grpId="0" nodeType="afterEffect">
                                  <p:stCondLst>
                                    <p:cond delay="0"/>
                                  </p:stCondLst>
                                  <p:childTnLst>
                                    <p:set>
                                      <p:cBhvr>
                                        <p:cTn id="31" dur="1" fill="hold">
                                          <p:stCondLst>
                                            <p:cond delay="0"/>
                                          </p:stCondLst>
                                        </p:cTn>
                                        <p:tgtEl>
                                          <p:spTgt spid="27"/>
                                        </p:tgtEl>
                                        <p:attrNameLst>
                                          <p:attrName>style.visibility</p:attrName>
                                        </p:attrNameLst>
                                      </p:cBhvr>
                                      <p:to>
                                        <p:strVal val="visible"/>
                                      </p:to>
                                    </p:set>
                                    <p:animEffect transition="in" filter="fade">
                                      <p:cBhvr>
                                        <p:cTn id="32" dur="500"/>
                                        <p:tgtEl>
                                          <p:spTgt spid="2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8"/>
                                        </p:tgtEl>
                                        <p:attrNameLst>
                                          <p:attrName>style.visibility</p:attrName>
                                        </p:attrNameLst>
                                      </p:cBhvr>
                                      <p:to>
                                        <p:strVal val="visible"/>
                                      </p:to>
                                    </p:set>
                                    <p:animEffect transition="in" filter="fade">
                                      <p:cBhvr>
                                        <p:cTn id="37" dur="500"/>
                                        <p:tgtEl>
                                          <p:spTgt spid="28"/>
                                        </p:tgtEl>
                                      </p:cBhvr>
                                    </p:animEffect>
                                  </p:childTnLst>
                                </p:cTn>
                              </p:par>
                            </p:childTnLst>
                          </p:cTn>
                        </p:par>
                        <p:par>
                          <p:cTn id="38" fill="hold">
                            <p:stCondLst>
                              <p:cond delay="500"/>
                            </p:stCondLst>
                            <p:childTnLst>
                              <p:par>
                                <p:cTn id="39" presetID="10" presetClass="entr" presetSubtype="0" fill="hold" grpId="0" nodeType="afterEffect">
                                  <p:stCondLst>
                                    <p:cond delay="0"/>
                                  </p:stCondLst>
                                  <p:childTnLst>
                                    <p:set>
                                      <p:cBhvr>
                                        <p:cTn id="40" dur="1" fill="hold">
                                          <p:stCondLst>
                                            <p:cond delay="0"/>
                                          </p:stCondLst>
                                        </p:cTn>
                                        <p:tgtEl>
                                          <p:spTgt spid="30"/>
                                        </p:tgtEl>
                                        <p:attrNameLst>
                                          <p:attrName>style.visibility</p:attrName>
                                        </p:attrNameLst>
                                      </p:cBhvr>
                                      <p:to>
                                        <p:strVal val="visible"/>
                                      </p:to>
                                    </p:set>
                                    <p:animEffect transition="in" filter="fade">
                                      <p:cBhvr>
                                        <p:cTn id="41" dur="500"/>
                                        <p:tgtEl>
                                          <p:spTgt spid="30"/>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31"/>
                                        </p:tgtEl>
                                        <p:attrNameLst>
                                          <p:attrName>style.visibility</p:attrName>
                                        </p:attrNameLst>
                                      </p:cBhvr>
                                      <p:to>
                                        <p:strVal val="visible"/>
                                      </p:to>
                                    </p:set>
                                    <p:animEffect transition="in" filter="fade">
                                      <p:cBhvr>
                                        <p:cTn id="46"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2" grpId="0"/>
      <p:bldP spid="23" grpId="0" animBg="1"/>
      <p:bldP spid="24" grpId="0" animBg="1"/>
      <p:bldP spid="25" grpId="0" animBg="1"/>
      <p:bldP spid="26" grpId="0" animBg="1"/>
      <p:bldP spid="27" grpId="0" animBg="1"/>
      <p:bldP spid="28" grpId="0" animBg="1"/>
      <p:bldP spid="30" grpId="0" animBg="1"/>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39540"/>
            <a:ext cx="9144000" cy="4378920"/>
          </a:xfrm>
          <a:prstGeom prst="rect">
            <a:avLst/>
          </a:prstGeom>
        </p:spPr>
      </p:pic>
      <p:sp>
        <p:nvSpPr>
          <p:cNvPr id="2" name="Title 1"/>
          <p:cNvSpPr>
            <a:spLocks noGrp="1"/>
          </p:cNvSpPr>
          <p:nvPr>
            <p:ph type="title"/>
          </p:nvPr>
        </p:nvSpPr>
        <p:spPr/>
        <p:txBody>
          <a:bodyPr/>
          <a:lstStyle/>
          <a:p>
            <a:r>
              <a:rPr lang="en-US" altLang="ko-KR" dirty="0" smtClean="0"/>
              <a:t>CNN example</a:t>
            </a:r>
            <a:endParaRPr lang="ko-KR" altLang="en-US" dirty="0"/>
          </a:p>
        </p:txBody>
      </p:sp>
      <p:sp>
        <p:nvSpPr>
          <p:cNvPr id="3" name="Slide Number Placeholder 2"/>
          <p:cNvSpPr>
            <a:spLocks noGrp="1"/>
          </p:cNvSpPr>
          <p:nvPr>
            <p:ph type="sldNum" sz="quarter" idx="12"/>
          </p:nvPr>
        </p:nvSpPr>
        <p:spPr/>
        <p:txBody>
          <a:bodyPr/>
          <a:lstStyle/>
          <a:p>
            <a:fld id="{E7B612BC-FA30-47E7-8F83-60B8876EFC04}" type="slidenum">
              <a:rPr lang="ko-KR" altLang="en-US" smtClean="0">
                <a:solidFill>
                  <a:prstClr val="black">
                    <a:tint val="75000"/>
                  </a:prstClr>
                </a:solidFill>
              </a:rPr>
              <a:pPr/>
              <a:t>101</a:t>
            </a:fld>
            <a:endParaRPr lang="ko-KR" altLang="en-US">
              <a:solidFill>
                <a:prstClr val="black">
                  <a:tint val="75000"/>
                </a:prstClr>
              </a:solidFill>
            </a:endParaRPr>
          </a:p>
        </p:txBody>
      </p:sp>
      <p:sp>
        <p:nvSpPr>
          <p:cNvPr id="4" name="TextBox 3"/>
          <p:cNvSpPr txBox="1"/>
          <p:nvPr/>
        </p:nvSpPr>
        <p:spPr>
          <a:xfrm>
            <a:off x="45768" y="6581001"/>
            <a:ext cx="5022016" cy="276999"/>
          </a:xfrm>
          <a:prstGeom prst="rect">
            <a:avLst/>
          </a:prstGeom>
          <a:noFill/>
        </p:spPr>
        <p:txBody>
          <a:bodyPr wrap="none" rtlCol="0">
            <a:spAutoFit/>
          </a:bodyPr>
          <a:lstStyle/>
          <a:p>
            <a:r>
              <a:rPr lang="en-US" altLang="ko-KR" sz="1200" dirty="0">
                <a:ea typeface="나눔명조" panose="02020603020101020101" pitchFamily="18" charset="-127"/>
              </a:rPr>
              <a:t>http://</a:t>
            </a:r>
            <a:r>
              <a:rPr lang="en-US" altLang="ko-KR" sz="1200" dirty="0" smtClean="0">
                <a:ea typeface="나눔명조" panose="02020603020101020101" pitchFamily="18" charset="-127"/>
              </a:rPr>
              <a:t>goodtogreate.tistory.com/entry/Convolutional-Neural-Network-CNN</a:t>
            </a:r>
            <a:endParaRPr lang="ko-KR" altLang="en-US" sz="1200" dirty="0">
              <a:ea typeface="나눔명조" panose="02020603020101020101" pitchFamily="18" charset="-127"/>
            </a:endParaRPr>
          </a:p>
        </p:txBody>
      </p:sp>
      <p:sp>
        <p:nvSpPr>
          <p:cNvPr id="6" name="TextBox 5"/>
          <p:cNvSpPr txBox="1"/>
          <p:nvPr/>
        </p:nvSpPr>
        <p:spPr>
          <a:xfrm>
            <a:off x="45768" y="6194364"/>
            <a:ext cx="8329524" cy="276999"/>
          </a:xfrm>
          <a:prstGeom prst="rect">
            <a:avLst/>
          </a:prstGeom>
          <a:noFill/>
        </p:spPr>
        <p:txBody>
          <a:bodyPr wrap="none" rtlCol="0">
            <a:spAutoFit/>
          </a:bodyPr>
          <a:lstStyle/>
          <a:p>
            <a:r>
              <a:rPr lang="ko-KR" altLang="en-US" sz="1200" dirty="0" smtClean="0">
                <a:latin typeface="나눔명조" panose="02020603020101020101" pitchFamily="18" charset="-127"/>
                <a:ea typeface="나눔명조" panose="02020603020101020101" pitchFamily="18" charset="-127"/>
                <a:hlinkClick r:id="rId4"/>
              </a:rPr>
              <a:t>추천</a:t>
            </a:r>
            <a:r>
              <a:rPr lang="en-US" altLang="ko-KR" sz="1200" dirty="0" smtClean="0">
                <a:latin typeface="나눔명조" panose="02020603020101020101" pitchFamily="18" charset="-127"/>
                <a:ea typeface="나눔명조" panose="02020603020101020101" pitchFamily="18" charset="-127"/>
                <a:hlinkClick r:id="rId4"/>
              </a:rPr>
              <a:t>: https</a:t>
            </a:r>
            <a:r>
              <a:rPr lang="en-US" altLang="ko-KR" sz="1200" dirty="0">
                <a:latin typeface="나눔명조" panose="02020603020101020101" pitchFamily="18" charset="-127"/>
                <a:ea typeface="나눔명조" panose="02020603020101020101" pitchFamily="18" charset="-127"/>
                <a:hlinkClick r:id="rId4"/>
              </a:rPr>
              <a:t>://</a:t>
            </a:r>
            <a:r>
              <a:rPr lang="en-US" altLang="ko-KR" sz="1200" dirty="0" smtClean="0">
                <a:latin typeface="나눔명조" panose="02020603020101020101" pitchFamily="18" charset="-127"/>
                <a:ea typeface="나눔명조" panose="02020603020101020101" pitchFamily="18" charset="-127"/>
                <a:hlinkClick r:id="rId4"/>
              </a:rPr>
              <a:t>www.slideshare.net/yongho/ss-79607172</a:t>
            </a:r>
            <a:r>
              <a:rPr lang="en-US" altLang="ko-KR" sz="1200" dirty="0" smtClean="0">
                <a:latin typeface="나눔명조" panose="02020603020101020101" pitchFamily="18" charset="-127"/>
                <a:ea typeface="나눔명조" panose="02020603020101020101" pitchFamily="18" charset="-127"/>
              </a:rPr>
              <a:t>, </a:t>
            </a:r>
            <a:r>
              <a:rPr lang="ko-KR" altLang="en-US" sz="1200" dirty="0" smtClean="0">
                <a:latin typeface="나눔명조" panose="02020603020101020101" pitchFamily="18" charset="-127"/>
                <a:ea typeface="나눔명조" panose="02020603020101020101" pitchFamily="18" charset="-127"/>
              </a:rPr>
              <a:t>자습해도 </a:t>
            </a:r>
            <a:r>
              <a:rPr lang="ko-KR" altLang="en-US" sz="1200" dirty="0">
                <a:latin typeface="나눔명조" panose="02020603020101020101" pitchFamily="18" charset="-127"/>
                <a:ea typeface="나눔명조" panose="02020603020101020101" pitchFamily="18" charset="-127"/>
              </a:rPr>
              <a:t>모르겠던 </a:t>
            </a:r>
            <a:r>
              <a:rPr lang="ko-KR" altLang="en-US" sz="1200" dirty="0" smtClean="0">
                <a:latin typeface="나눔명조" panose="02020603020101020101" pitchFamily="18" charset="-127"/>
                <a:ea typeface="나눔명조" panose="02020603020101020101" pitchFamily="18" charset="-127"/>
              </a:rPr>
              <a:t>딥러닝</a:t>
            </a:r>
            <a:r>
              <a:rPr lang="en-US" altLang="ko-KR" sz="1200" dirty="0" smtClean="0">
                <a:latin typeface="나눔명조" panose="02020603020101020101" pitchFamily="18" charset="-127"/>
                <a:ea typeface="나눔명조" panose="02020603020101020101" pitchFamily="18" charset="-127"/>
              </a:rPr>
              <a:t>, </a:t>
            </a:r>
            <a:r>
              <a:rPr lang="ko-KR" altLang="en-US" sz="1200" dirty="0">
                <a:latin typeface="나눔명조" panose="02020603020101020101" pitchFamily="18" charset="-127"/>
                <a:ea typeface="나눔명조" panose="02020603020101020101" pitchFamily="18" charset="-127"/>
              </a:rPr>
              <a:t>머리속에 인스톨 시켜드립니다</a:t>
            </a:r>
            <a:r>
              <a:rPr lang="en-US" altLang="ko-KR" sz="1200" dirty="0">
                <a:latin typeface="나눔명조" panose="02020603020101020101" pitchFamily="18" charset="-127"/>
                <a:ea typeface="나눔명조" panose="02020603020101020101" pitchFamily="18" charset="-127"/>
              </a:rPr>
              <a:t>, </a:t>
            </a:r>
            <a:r>
              <a:rPr lang="ko-KR" altLang="en-US" sz="1200" dirty="0">
                <a:latin typeface="나눔명조" panose="02020603020101020101" pitchFamily="18" charset="-127"/>
                <a:ea typeface="나눔명조" panose="02020603020101020101" pitchFamily="18" charset="-127"/>
              </a:rPr>
              <a:t>하용호</a:t>
            </a:r>
          </a:p>
        </p:txBody>
      </p:sp>
    </p:spTree>
    <p:extLst>
      <p:ext uri="{BB962C8B-B14F-4D97-AF65-F5344CB8AC3E}">
        <p14:creationId xmlns:p14="http://schemas.microsoft.com/office/powerpoint/2010/main" val="467147772"/>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dirty="0"/>
              <a:t>CNN example</a:t>
            </a:r>
            <a:endParaRPr lang="ko-KR" altLang="en-US" dirty="0"/>
          </a:p>
        </p:txBody>
      </p:sp>
      <p:sp>
        <p:nvSpPr>
          <p:cNvPr id="3" name="Slide Number Placeholder 2"/>
          <p:cNvSpPr>
            <a:spLocks noGrp="1"/>
          </p:cNvSpPr>
          <p:nvPr>
            <p:ph type="sldNum" sz="quarter" idx="12"/>
          </p:nvPr>
        </p:nvSpPr>
        <p:spPr/>
        <p:txBody>
          <a:bodyPr/>
          <a:lstStyle/>
          <a:p>
            <a:fld id="{E7B612BC-FA30-47E7-8F83-60B8876EFC04}" type="slidenum">
              <a:rPr lang="ko-KR" altLang="en-US" smtClean="0">
                <a:solidFill>
                  <a:prstClr val="black">
                    <a:tint val="75000"/>
                  </a:prstClr>
                </a:solidFill>
              </a:rPr>
              <a:pPr/>
              <a:t>102</a:t>
            </a:fld>
            <a:endParaRPr lang="ko-KR" altLang="en-US">
              <a:solidFill>
                <a:prstClr val="black">
                  <a:tint val="75000"/>
                </a:prstClr>
              </a:solidFill>
            </a:endParaRPr>
          </a:p>
        </p:txBody>
      </p:sp>
      <p:pic>
        <p:nvPicPr>
          <p:cNvPr id="4" name="Picture 3"/>
          <p:cNvPicPr>
            <a:picLocks noChangeAspect="1"/>
          </p:cNvPicPr>
          <p:nvPr/>
        </p:nvPicPr>
        <p:blipFill>
          <a:blip r:embed="rId3"/>
          <a:stretch>
            <a:fillRect/>
          </a:stretch>
        </p:blipFill>
        <p:spPr>
          <a:xfrm>
            <a:off x="0" y="1849741"/>
            <a:ext cx="9174694" cy="3638466"/>
          </a:xfrm>
          <a:prstGeom prst="rect">
            <a:avLst/>
          </a:prstGeom>
        </p:spPr>
      </p:pic>
      <p:sp>
        <p:nvSpPr>
          <p:cNvPr id="5" name="TextBox 4"/>
          <p:cNvSpPr txBox="1"/>
          <p:nvPr/>
        </p:nvSpPr>
        <p:spPr>
          <a:xfrm>
            <a:off x="267855" y="1175115"/>
            <a:ext cx="3329758" cy="400110"/>
          </a:xfrm>
          <a:prstGeom prst="rect">
            <a:avLst/>
          </a:prstGeom>
          <a:noFill/>
        </p:spPr>
        <p:txBody>
          <a:bodyPr wrap="none" rtlCol="0">
            <a:spAutoFit/>
          </a:bodyPr>
          <a:lstStyle/>
          <a:p>
            <a:r>
              <a:rPr lang="en-US" altLang="ko-KR" sz="2000" dirty="0">
                <a:latin typeface="나눔명조" panose="02020603020101020101" pitchFamily="18" charset="-127"/>
                <a:ea typeface="나눔명조" panose="02020603020101020101" pitchFamily="18" charset="-127"/>
              </a:rPr>
              <a:t>http://cs231n.stanford.edu/</a:t>
            </a:r>
            <a:endParaRPr lang="ko-KR" altLang="en-US" sz="2000" dirty="0">
              <a:latin typeface="나눔명조" panose="02020603020101020101" pitchFamily="18" charset="-127"/>
              <a:ea typeface="나눔명조" panose="02020603020101020101" pitchFamily="18" charset="-127"/>
            </a:endParaRPr>
          </a:p>
        </p:txBody>
      </p:sp>
    </p:spTree>
    <p:extLst>
      <p:ext uri="{BB962C8B-B14F-4D97-AF65-F5344CB8AC3E}">
        <p14:creationId xmlns:p14="http://schemas.microsoft.com/office/powerpoint/2010/main" val="4248806712"/>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dirty="0"/>
              <a:t>CNN example</a:t>
            </a:r>
            <a:endParaRPr lang="ko-KR" altLang="en-US" dirty="0"/>
          </a:p>
        </p:txBody>
      </p:sp>
      <p:sp>
        <p:nvSpPr>
          <p:cNvPr id="3" name="Slide Number Placeholder 2"/>
          <p:cNvSpPr>
            <a:spLocks noGrp="1"/>
          </p:cNvSpPr>
          <p:nvPr>
            <p:ph type="sldNum" sz="quarter" idx="12"/>
          </p:nvPr>
        </p:nvSpPr>
        <p:spPr/>
        <p:txBody>
          <a:bodyPr/>
          <a:lstStyle/>
          <a:p>
            <a:fld id="{E7B612BC-FA30-47E7-8F83-60B8876EFC04}" type="slidenum">
              <a:rPr lang="ko-KR" altLang="en-US" smtClean="0">
                <a:solidFill>
                  <a:prstClr val="black">
                    <a:tint val="75000"/>
                  </a:prstClr>
                </a:solidFill>
              </a:rPr>
              <a:pPr/>
              <a:t>103</a:t>
            </a:fld>
            <a:endParaRPr lang="ko-KR" altLang="en-US">
              <a:solidFill>
                <a:prstClr val="black">
                  <a:tint val="75000"/>
                </a:prstClr>
              </a:solidFill>
            </a:endParaRPr>
          </a:p>
        </p:txBody>
      </p:sp>
      <p:sp>
        <p:nvSpPr>
          <p:cNvPr id="5" name="TextBox 4"/>
          <p:cNvSpPr txBox="1"/>
          <p:nvPr/>
        </p:nvSpPr>
        <p:spPr>
          <a:xfrm>
            <a:off x="267855" y="1175115"/>
            <a:ext cx="3329758" cy="400110"/>
          </a:xfrm>
          <a:prstGeom prst="rect">
            <a:avLst/>
          </a:prstGeom>
          <a:noFill/>
        </p:spPr>
        <p:txBody>
          <a:bodyPr wrap="none" rtlCol="0">
            <a:spAutoFit/>
          </a:bodyPr>
          <a:lstStyle/>
          <a:p>
            <a:r>
              <a:rPr lang="en-US" altLang="ko-KR" sz="2000" dirty="0">
                <a:latin typeface="나눔명조" panose="02020603020101020101" pitchFamily="18" charset="-127"/>
                <a:ea typeface="나눔명조" panose="02020603020101020101" pitchFamily="18" charset="-127"/>
              </a:rPr>
              <a:t>http://cs231n.stanford.edu/</a:t>
            </a:r>
            <a:endParaRPr lang="ko-KR" altLang="en-US" sz="2000" dirty="0">
              <a:latin typeface="나눔명조" panose="02020603020101020101" pitchFamily="18" charset="-127"/>
              <a:ea typeface="나눔명조" panose="02020603020101020101" pitchFamily="18" charset="-127"/>
            </a:endParaRPr>
          </a:p>
        </p:txBody>
      </p:sp>
      <p:pic>
        <p:nvPicPr>
          <p:cNvPr id="6" name="Picture 5"/>
          <p:cNvPicPr>
            <a:picLocks noChangeAspect="1"/>
          </p:cNvPicPr>
          <p:nvPr/>
        </p:nvPicPr>
        <p:blipFill>
          <a:blip r:embed="rId3"/>
          <a:stretch>
            <a:fillRect/>
          </a:stretch>
        </p:blipFill>
        <p:spPr>
          <a:xfrm>
            <a:off x="0" y="1791489"/>
            <a:ext cx="9144000" cy="3913986"/>
          </a:xfrm>
          <a:prstGeom prst="rect">
            <a:avLst/>
          </a:prstGeom>
        </p:spPr>
      </p:pic>
    </p:spTree>
    <p:extLst>
      <p:ext uri="{BB962C8B-B14F-4D97-AF65-F5344CB8AC3E}">
        <p14:creationId xmlns:p14="http://schemas.microsoft.com/office/powerpoint/2010/main" val="3666544538"/>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ltLang="ko-KR" dirty="0" smtClean="0"/>
              <a:t>Programing CNN</a:t>
            </a:r>
            <a:endParaRPr lang="ko-KR" altLang="en-US" dirty="0"/>
          </a:p>
        </p:txBody>
      </p:sp>
      <p:sp>
        <p:nvSpPr>
          <p:cNvPr id="4" name="Slide Number Placeholder 3"/>
          <p:cNvSpPr>
            <a:spLocks noGrp="1"/>
          </p:cNvSpPr>
          <p:nvPr>
            <p:ph type="sldNum" sz="quarter" idx="12"/>
          </p:nvPr>
        </p:nvSpPr>
        <p:spPr/>
        <p:txBody>
          <a:bodyPr/>
          <a:lstStyle/>
          <a:p>
            <a:fld id="{E7B612BC-FA30-47E7-8F83-60B8876EFC04}" type="slidenum">
              <a:rPr lang="ko-KR" altLang="en-US" smtClean="0">
                <a:solidFill>
                  <a:prstClr val="black">
                    <a:tint val="75000"/>
                  </a:prstClr>
                </a:solidFill>
              </a:rPr>
              <a:pPr/>
              <a:t>104</a:t>
            </a:fld>
            <a:endParaRPr lang="ko-KR" altLang="en-US">
              <a:solidFill>
                <a:prstClr val="black">
                  <a:tint val="75000"/>
                </a:prstClr>
              </a:solidFill>
            </a:endParaRPr>
          </a:p>
        </p:txBody>
      </p:sp>
      <p:sp>
        <p:nvSpPr>
          <p:cNvPr id="9" name="TextBox 8"/>
          <p:cNvSpPr txBox="1"/>
          <p:nvPr/>
        </p:nvSpPr>
        <p:spPr>
          <a:xfrm>
            <a:off x="513850" y="1022794"/>
            <a:ext cx="3307829" cy="400110"/>
          </a:xfrm>
          <a:prstGeom prst="rect">
            <a:avLst/>
          </a:prstGeom>
          <a:noFill/>
        </p:spPr>
        <p:txBody>
          <a:bodyPr wrap="none" rtlCol="0">
            <a:spAutoFit/>
          </a:bodyPr>
          <a:lstStyle/>
          <a:p>
            <a:r>
              <a:rPr lang="en-US" altLang="ko-KR" sz="2000" dirty="0" smtClean="0">
                <a:ea typeface="나눔명조" panose="02020603020101020101" pitchFamily="18" charset="-127"/>
              </a:rPr>
              <a:t>[import &amp; setting parameters]</a:t>
            </a:r>
            <a:endParaRPr lang="ko-KR" altLang="en-US" sz="2000" dirty="0">
              <a:ea typeface="나눔명조" panose="02020603020101020101" pitchFamily="18" charset="-127"/>
            </a:endParaRPr>
          </a:p>
        </p:txBody>
      </p:sp>
      <p:sp>
        <p:nvSpPr>
          <p:cNvPr id="10" name="TextBox 9"/>
          <p:cNvSpPr txBox="1"/>
          <p:nvPr/>
        </p:nvSpPr>
        <p:spPr>
          <a:xfrm>
            <a:off x="513850" y="1753164"/>
            <a:ext cx="2661754" cy="400110"/>
          </a:xfrm>
          <a:prstGeom prst="rect">
            <a:avLst/>
          </a:prstGeom>
          <a:noFill/>
        </p:spPr>
        <p:txBody>
          <a:bodyPr wrap="none" rtlCol="0">
            <a:spAutoFit/>
          </a:bodyPr>
          <a:lstStyle/>
          <a:p>
            <a:r>
              <a:rPr lang="en-US" altLang="ko-KR" sz="2000" dirty="0" smtClean="0">
                <a:ea typeface="나눔명조" panose="02020603020101020101" pitchFamily="18" charset="-127"/>
              </a:rPr>
              <a:t>[Visualize a few images]</a:t>
            </a:r>
            <a:endParaRPr lang="ko-KR" altLang="en-US" sz="2000" dirty="0">
              <a:ea typeface="나눔명조" panose="02020603020101020101" pitchFamily="18" charset="-127"/>
            </a:endParaRPr>
          </a:p>
        </p:txBody>
      </p:sp>
      <p:sp>
        <p:nvSpPr>
          <p:cNvPr id="11" name="TextBox 10"/>
          <p:cNvSpPr txBox="1"/>
          <p:nvPr/>
        </p:nvSpPr>
        <p:spPr>
          <a:xfrm>
            <a:off x="513850" y="2523142"/>
            <a:ext cx="1979709" cy="400110"/>
          </a:xfrm>
          <a:prstGeom prst="rect">
            <a:avLst/>
          </a:prstGeom>
          <a:noFill/>
        </p:spPr>
        <p:txBody>
          <a:bodyPr wrap="none" rtlCol="0">
            <a:spAutoFit/>
          </a:bodyPr>
          <a:lstStyle/>
          <a:p>
            <a:r>
              <a:rPr lang="en-US" altLang="ko-KR" sz="2000" dirty="0" smtClean="0">
                <a:ea typeface="나눔명조" panose="02020603020101020101" pitchFamily="18" charset="-127"/>
              </a:rPr>
              <a:t>[Train the model]</a:t>
            </a:r>
            <a:endParaRPr lang="ko-KR" altLang="en-US" sz="2000" dirty="0">
              <a:ea typeface="나눔명조" panose="02020603020101020101" pitchFamily="18" charset="-127"/>
            </a:endParaRPr>
          </a:p>
        </p:txBody>
      </p:sp>
      <p:sp>
        <p:nvSpPr>
          <p:cNvPr id="12" name="TextBox 11"/>
          <p:cNvSpPr txBox="1"/>
          <p:nvPr/>
        </p:nvSpPr>
        <p:spPr>
          <a:xfrm>
            <a:off x="513850" y="3770709"/>
            <a:ext cx="3500125" cy="400110"/>
          </a:xfrm>
          <a:prstGeom prst="rect">
            <a:avLst/>
          </a:prstGeom>
          <a:noFill/>
        </p:spPr>
        <p:txBody>
          <a:bodyPr wrap="none" rtlCol="0">
            <a:spAutoFit/>
          </a:bodyPr>
          <a:lstStyle/>
          <a:p>
            <a:r>
              <a:rPr lang="en-US" altLang="ko-KR" sz="2000" dirty="0" smtClean="0">
                <a:ea typeface="나눔명조" panose="02020603020101020101" pitchFamily="18" charset="-127"/>
              </a:rPr>
              <a:t>[Visualize the model prediction]</a:t>
            </a:r>
            <a:endParaRPr lang="ko-KR" altLang="en-US" sz="2000" dirty="0">
              <a:ea typeface="나눔명조" panose="02020603020101020101" pitchFamily="18" charset="-127"/>
            </a:endParaRPr>
          </a:p>
        </p:txBody>
      </p:sp>
      <p:sp>
        <p:nvSpPr>
          <p:cNvPr id="13" name="TextBox 12"/>
          <p:cNvSpPr txBox="1"/>
          <p:nvPr/>
        </p:nvSpPr>
        <p:spPr>
          <a:xfrm>
            <a:off x="1718673" y="2893010"/>
            <a:ext cx="1810111" cy="707886"/>
          </a:xfrm>
          <a:prstGeom prst="rect">
            <a:avLst/>
          </a:prstGeom>
          <a:noFill/>
        </p:spPr>
        <p:txBody>
          <a:bodyPr wrap="none" rtlCol="0">
            <a:spAutoFit/>
          </a:bodyPr>
          <a:lstStyle/>
          <a:p>
            <a:r>
              <a:rPr lang="en-US" altLang="ko-KR" sz="2000" dirty="0" err="1" smtClean="0">
                <a:ea typeface="나눔명조" panose="02020603020101020101" pitchFamily="18" charset="-127"/>
              </a:rPr>
              <a:t>loss.backward</a:t>
            </a:r>
            <a:r>
              <a:rPr lang="en-US" altLang="ko-KR" sz="2000" dirty="0" smtClean="0">
                <a:ea typeface="나눔명조" panose="02020603020101020101" pitchFamily="18" charset="-127"/>
              </a:rPr>
              <a:t>()</a:t>
            </a:r>
          </a:p>
          <a:p>
            <a:r>
              <a:rPr lang="en-US" altLang="ko-KR" sz="2000" dirty="0" err="1" smtClean="0">
                <a:ea typeface="나눔명조" panose="02020603020101020101" pitchFamily="18" charset="-127"/>
              </a:rPr>
              <a:t>optimzer.step</a:t>
            </a:r>
            <a:r>
              <a:rPr lang="en-US" altLang="ko-KR" sz="2000" dirty="0" smtClean="0">
                <a:ea typeface="나눔명조" panose="02020603020101020101" pitchFamily="18" charset="-127"/>
              </a:rPr>
              <a:t>()</a:t>
            </a:r>
            <a:endParaRPr lang="ko-KR" altLang="en-US" sz="2000" dirty="0">
              <a:ea typeface="나눔명조" panose="02020603020101020101" pitchFamily="18" charset="-127"/>
            </a:endParaRPr>
          </a:p>
        </p:txBody>
      </p:sp>
      <p:sp>
        <p:nvSpPr>
          <p:cNvPr id="14" name="TextBox 13"/>
          <p:cNvSpPr txBox="1"/>
          <p:nvPr/>
        </p:nvSpPr>
        <p:spPr>
          <a:xfrm>
            <a:off x="513849" y="4652697"/>
            <a:ext cx="3423886" cy="400110"/>
          </a:xfrm>
          <a:prstGeom prst="rect">
            <a:avLst/>
          </a:prstGeom>
          <a:noFill/>
        </p:spPr>
        <p:txBody>
          <a:bodyPr wrap="none" rtlCol="0">
            <a:spAutoFit/>
          </a:bodyPr>
          <a:lstStyle/>
          <a:p>
            <a:r>
              <a:rPr lang="en-US" altLang="ko-KR" sz="2000" dirty="0" smtClean="0">
                <a:ea typeface="나눔명조" panose="02020603020101020101" pitchFamily="18" charset="-127"/>
              </a:rPr>
              <a:t>[Fine tune the convolution net]</a:t>
            </a:r>
            <a:endParaRPr lang="ko-KR" altLang="en-US" sz="2000" dirty="0">
              <a:ea typeface="나눔명조" panose="02020603020101020101" pitchFamily="18" charset="-127"/>
            </a:endParaRPr>
          </a:p>
        </p:txBody>
      </p:sp>
      <p:sp>
        <p:nvSpPr>
          <p:cNvPr id="15" name="TextBox 14"/>
          <p:cNvSpPr txBox="1"/>
          <p:nvPr/>
        </p:nvSpPr>
        <p:spPr>
          <a:xfrm>
            <a:off x="1718672" y="5063340"/>
            <a:ext cx="6855146" cy="400110"/>
          </a:xfrm>
          <a:prstGeom prst="rect">
            <a:avLst/>
          </a:prstGeom>
          <a:noFill/>
        </p:spPr>
        <p:txBody>
          <a:bodyPr wrap="none" rtlCol="0">
            <a:spAutoFit/>
          </a:bodyPr>
          <a:lstStyle/>
          <a:p>
            <a:r>
              <a:rPr lang="en-US" altLang="ko-KR" sz="2000" dirty="0" err="1" smtClean="0">
                <a:ea typeface="나눔명조" panose="02020603020101020101" pitchFamily="18" charset="-127"/>
              </a:rPr>
              <a:t>optim.SGD</a:t>
            </a:r>
            <a:r>
              <a:rPr lang="en-US" altLang="ko-KR" sz="2000" dirty="0" smtClean="0">
                <a:ea typeface="나눔명조" panose="02020603020101020101" pitchFamily="18" charset="-127"/>
              </a:rPr>
              <a:t>(</a:t>
            </a:r>
            <a:r>
              <a:rPr lang="en-US" altLang="ko-KR" sz="2000" dirty="0" err="1" smtClean="0">
                <a:ea typeface="나눔명조" panose="02020603020101020101" pitchFamily="18" charset="-127"/>
              </a:rPr>
              <a:t>model_ft.parameters</a:t>
            </a:r>
            <a:r>
              <a:rPr lang="en-US" altLang="ko-KR" sz="2000" dirty="0" smtClean="0">
                <a:ea typeface="나눔명조" panose="02020603020101020101" pitchFamily="18" charset="-127"/>
              </a:rPr>
              <a:t>(), </a:t>
            </a:r>
            <a:r>
              <a:rPr lang="en-US" altLang="ko-KR" sz="2000" dirty="0" err="1" smtClean="0">
                <a:ea typeface="나눔명조" panose="02020603020101020101" pitchFamily="18" charset="-127"/>
              </a:rPr>
              <a:t>lr</a:t>
            </a:r>
            <a:r>
              <a:rPr lang="en-US" altLang="ko-KR" sz="2000" dirty="0" smtClean="0">
                <a:ea typeface="나눔명조" panose="02020603020101020101" pitchFamily="18" charset="-127"/>
              </a:rPr>
              <a:t> = 0.001, momentum = 0.9)</a:t>
            </a:r>
            <a:endParaRPr lang="ko-KR" altLang="en-US" sz="2000" dirty="0">
              <a:ea typeface="나눔명조" panose="02020603020101020101" pitchFamily="18" charset="-127"/>
            </a:endParaRPr>
          </a:p>
        </p:txBody>
      </p:sp>
      <p:sp>
        <p:nvSpPr>
          <p:cNvPr id="16" name="TextBox 15"/>
          <p:cNvSpPr txBox="1"/>
          <p:nvPr/>
        </p:nvSpPr>
        <p:spPr>
          <a:xfrm>
            <a:off x="513849" y="5734792"/>
            <a:ext cx="2032031" cy="400110"/>
          </a:xfrm>
          <a:prstGeom prst="rect">
            <a:avLst/>
          </a:prstGeom>
          <a:noFill/>
        </p:spPr>
        <p:txBody>
          <a:bodyPr wrap="none" rtlCol="0">
            <a:spAutoFit/>
          </a:bodyPr>
          <a:lstStyle/>
          <a:p>
            <a:r>
              <a:rPr lang="en-US" altLang="ko-KR" sz="2000" dirty="0" smtClean="0">
                <a:ea typeface="나눔명조" panose="02020603020101020101" pitchFamily="18" charset="-127"/>
              </a:rPr>
              <a:t>[Train &amp; evaluate]</a:t>
            </a:r>
            <a:endParaRPr lang="ko-KR" altLang="en-US" sz="2000" dirty="0">
              <a:ea typeface="나눔명조" panose="02020603020101020101" pitchFamily="18" charset="-127"/>
            </a:endParaRPr>
          </a:p>
        </p:txBody>
      </p:sp>
    </p:spTree>
    <p:extLst>
      <p:ext uri="{BB962C8B-B14F-4D97-AF65-F5344CB8AC3E}">
        <p14:creationId xmlns:p14="http://schemas.microsoft.com/office/powerpoint/2010/main" val="1650210883"/>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altLang="ko-KR" dirty="0"/>
              <a:t>2.0 SLAM </a:t>
            </a:r>
            <a:r>
              <a:rPr lang="en-US" altLang="ko-KR" dirty="0" smtClean="0"/>
              <a:t>basic</a:t>
            </a:r>
            <a:endParaRPr lang="ko-KR" altLang="en-US" dirty="0"/>
          </a:p>
        </p:txBody>
      </p:sp>
      <p:sp>
        <p:nvSpPr>
          <p:cNvPr id="6" name="Subtitle 5"/>
          <p:cNvSpPr>
            <a:spLocks noGrp="1"/>
          </p:cNvSpPr>
          <p:nvPr>
            <p:ph type="subTitle" idx="1"/>
          </p:nvPr>
        </p:nvSpPr>
        <p:spPr/>
        <p:txBody>
          <a:bodyPr/>
          <a:lstStyle/>
          <a:p>
            <a:endParaRPr lang="ko-KR" altLang="en-US"/>
          </a:p>
        </p:txBody>
      </p:sp>
      <p:sp>
        <p:nvSpPr>
          <p:cNvPr id="4" name="Slide Number Placeholder 3"/>
          <p:cNvSpPr>
            <a:spLocks noGrp="1"/>
          </p:cNvSpPr>
          <p:nvPr>
            <p:ph type="sldNum" sz="quarter" idx="4294967295"/>
          </p:nvPr>
        </p:nvSpPr>
        <p:spPr>
          <a:xfrm>
            <a:off x="7086600" y="6594475"/>
            <a:ext cx="2057400" cy="263525"/>
          </a:xfrm>
        </p:spPr>
        <p:txBody>
          <a:bodyPr/>
          <a:lstStyle/>
          <a:p>
            <a:fld id="{E7B612BC-FA30-47E7-8F83-60B8876EFC04}" type="slidenum">
              <a:rPr lang="ko-KR" altLang="en-US" smtClean="0">
                <a:solidFill>
                  <a:prstClr val="black">
                    <a:tint val="75000"/>
                  </a:prstClr>
                </a:solidFill>
              </a:rPr>
              <a:pPr/>
              <a:t>105</a:t>
            </a:fld>
            <a:endParaRPr lang="ko-KR" altLang="en-US">
              <a:solidFill>
                <a:prstClr val="black">
                  <a:tint val="75000"/>
                </a:prstClr>
              </a:solidFill>
            </a:endParaRPr>
          </a:p>
        </p:txBody>
      </p:sp>
    </p:spTree>
    <p:extLst>
      <p:ext uri="{BB962C8B-B14F-4D97-AF65-F5344CB8AC3E}">
        <p14:creationId xmlns:p14="http://schemas.microsoft.com/office/powerpoint/2010/main" val="2728451964"/>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sv-SE" altLang="ko-KR" dirty="0"/>
              <a:t>2.1 SLAM package in </a:t>
            </a:r>
            <a:r>
              <a:rPr lang="sv-SE" altLang="ko-KR" dirty="0" smtClean="0"/>
              <a:t>ROS</a:t>
            </a:r>
            <a:endParaRPr lang="ko-KR" altLang="en-US" dirty="0"/>
          </a:p>
        </p:txBody>
      </p:sp>
      <p:sp>
        <p:nvSpPr>
          <p:cNvPr id="6" name="Subtitle 5"/>
          <p:cNvSpPr>
            <a:spLocks noGrp="1"/>
          </p:cNvSpPr>
          <p:nvPr>
            <p:ph type="subTitle" idx="1"/>
          </p:nvPr>
        </p:nvSpPr>
        <p:spPr/>
        <p:txBody>
          <a:bodyPr/>
          <a:lstStyle/>
          <a:p>
            <a:endParaRPr lang="ko-KR" altLang="en-US"/>
          </a:p>
        </p:txBody>
      </p:sp>
      <p:sp>
        <p:nvSpPr>
          <p:cNvPr id="4" name="Slide Number Placeholder 3"/>
          <p:cNvSpPr>
            <a:spLocks noGrp="1"/>
          </p:cNvSpPr>
          <p:nvPr>
            <p:ph type="sldNum" sz="quarter" idx="4294967295"/>
          </p:nvPr>
        </p:nvSpPr>
        <p:spPr>
          <a:xfrm>
            <a:off x="7086600" y="6594475"/>
            <a:ext cx="2057400" cy="263525"/>
          </a:xfrm>
        </p:spPr>
        <p:txBody>
          <a:bodyPr/>
          <a:lstStyle/>
          <a:p>
            <a:fld id="{E7B612BC-FA30-47E7-8F83-60B8876EFC04}" type="slidenum">
              <a:rPr lang="ko-KR" altLang="en-US" smtClean="0">
                <a:solidFill>
                  <a:prstClr val="black">
                    <a:tint val="75000"/>
                  </a:prstClr>
                </a:solidFill>
              </a:rPr>
              <a:pPr/>
              <a:t>106</a:t>
            </a:fld>
            <a:endParaRPr lang="ko-KR" altLang="en-US">
              <a:solidFill>
                <a:prstClr val="black">
                  <a:tint val="75000"/>
                </a:prstClr>
              </a:solidFill>
            </a:endParaRPr>
          </a:p>
        </p:txBody>
      </p:sp>
    </p:spTree>
    <p:extLst>
      <p:ext uri="{BB962C8B-B14F-4D97-AF65-F5344CB8AC3E}">
        <p14:creationId xmlns:p14="http://schemas.microsoft.com/office/powerpoint/2010/main" val="1921768581"/>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altLang="ko-KR" dirty="0"/>
              <a:t>2.2 SLAM for Capstone </a:t>
            </a:r>
            <a:r>
              <a:rPr lang="en-US" altLang="ko-KR" dirty="0" smtClean="0"/>
              <a:t>project</a:t>
            </a:r>
            <a:endParaRPr lang="ko-KR" altLang="en-US" dirty="0"/>
          </a:p>
        </p:txBody>
      </p:sp>
      <p:sp>
        <p:nvSpPr>
          <p:cNvPr id="6" name="Subtitle 5"/>
          <p:cNvSpPr>
            <a:spLocks noGrp="1"/>
          </p:cNvSpPr>
          <p:nvPr>
            <p:ph type="subTitle" idx="1"/>
          </p:nvPr>
        </p:nvSpPr>
        <p:spPr/>
        <p:txBody>
          <a:bodyPr/>
          <a:lstStyle/>
          <a:p>
            <a:endParaRPr lang="ko-KR" altLang="en-US"/>
          </a:p>
        </p:txBody>
      </p:sp>
      <p:sp>
        <p:nvSpPr>
          <p:cNvPr id="4" name="Slide Number Placeholder 3"/>
          <p:cNvSpPr>
            <a:spLocks noGrp="1"/>
          </p:cNvSpPr>
          <p:nvPr>
            <p:ph type="sldNum" sz="quarter" idx="4294967295"/>
          </p:nvPr>
        </p:nvSpPr>
        <p:spPr>
          <a:xfrm>
            <a:off x="7086600" y="6594475"/>
            <a:ext cx="2057400" cy="263525"/>
          </a:xfrm>
        </p:spPr>
        <p:txBody>
          <a:bodyPr/>
          <a:lstStyle/>
          <a:p>
            <a:fld id="{E7B612BC-FA30-47E7-8F83-60B8876EFC04}" type="slidenum">
              <a:rPr lang="ko-KR" altLang="en-US" smtClean="0">
                <a:solidFill>
                  <a:prstClr val="black">
                    <a:tint val="75000"/>
                  </a:prstClr>
                </a:solidFill>
              </a:rPr>
              <a:pPr/>
              <a:t>107</a:t>
            </a:fld>
            <a:endParaRPr lang="ko-KR" altLang="en-US">
              <a:solidFill>
                <a:prstClr val="black">
                  <a:tint val="75000"/>
                </a:prstClr>
              </a:solidFill>
            </a:endParaRPr>
          </a:p>
        </p:txBody>
      </p:sp>
    </p:spTree>
    <p:extLst>
      <p:ext uri="{BB962C8B-B14F-4D97-AF65-F5344CB8AC3E}">
        <p14:creationId xmlns:p14="http://schemas.microsoft.com/office/powerpoint/2010/main" val="3374670042"/>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Recall,</a:t>
            </a:r>
            <a:endParaRPr lang="ko-KR" altLang="en-US" dirty="0"/>
          </a:p>
        </p:txBody>
      </p:sp>
      <p:sp>
        <p:nvSpPr>
          <p:cNvPr id="3" name="슬라이드 번호 개체 틀 2"/>
          <p:cNvSpPr>
            <a:spLocks noGrp="1"/>
          </p:cNvSpPr>
          <p:nvPr>
            <p:ph type="sldNum" sz="quarter" idx="12"/>
          </p:nvPr>
        </p:nvSpPr>
        <p:spPr/>
        <p:txBody>
          <a:bodyPr/>
          <a:lstStyle/>
          <a:p>
            <a:fld id="{E7B612BC-FA30-47E7-8F83-60B8876EFC04}" type="slidenum">
              <a:rPr lang="ko-KR" altLang="en-US" smtClean="0">
                <a:solidFill>
                  <a:prstClr val="black">
                    <a:tint val="75000"/>
                  </a:prstClr>
                </a:solidFill>
              </a:rPr>
              <a:pPr/>
              <a:t>108</a:t>
            </a:fld>
            <a:endParaRPr lang="ko-KR" altLang="en-US">
              <a:solidFill>
                <a:prstClr val="black">
                  <a:tint val="75000"/>
                </a:prstClr>
              </a:solidFill>
            </a:endParaRPr>
          </a:p>
        </p:txBody>
      </p:sp>
      <p:sp>
        <p:nvSpPr>
          <p:cNvPr id="5" name="TextBox 4"/>
          <p:cNvSpPr txBox="1"/>
          <p:nvPr/>
        </p:nvSpPr>
        <p:spPr>
          <a:xfrm>
            <a:off x="267855" y="1460361"/>
            <a:ext cx="2275895" cy="461665"/>
          </a:xfrm>
          <a:prstGeom prst="rect">
            <a:avLst/>
          </a:prstGeom>
          <a:noFill/>
        </p:spPr>
        <p:txBody>
          <a:bodyPr wrap="square" rtlCol="0">
            <a:spAutoFit/>
          </a:bodyPr>
          <a:lstStyle/>
          <a:p>
            <a:r>
              <a:rPr lang="en-US" altLang="ko-KR" sz="2400" b="1" dirty="0" smtClean="0">
                <a:solidFill>
                  <a:srgbClr val="0070C0"/>
                </a:solidFill>
                <a:latin typeface="나눔명조" panose="02020603020101020101" pitchFamily="18" charset="-127"/>
                <a:ea typeface="나눔명조" panose="02020603020101020101" pitchFamily="18" charset="-127"/>
              </a:rPr>
              <a:t>Hidden layer</a:t>
            </a:r>
            <a:endParaRPr lang="ko-KR" altLang="en-US" sz="2400" b="1" dirty="0">
              <a:solidFill>
                <a:srgbClr val="0070C0"/>
              </a:solidFill>
              <a:latin typeface="나눔명조" panose="02020603020101020101" pitchFamily="18" charset="-127"/>
              <a:ea typeface="나눔명조" panose="02020603020101020101" pitchFamily="18" charset="-127"/>
            </a:endParaRPr>
          </a:p>
        </p:txBody>
      </p:sp>
      <p:sp>
        <p:nvSpPr>
          <p:cNvPr id="6" name="TextBox 5"/>
          <p:cNvSpPr txBox="1"/>
          <p:nvPr/>
        </p:nvSpPr>
        <p:spPr>
          <a:xfrm>
            <a:off x="3138487" y="2309813"/>
            <a:ext cx="3376613" cy="461665"/>
          </a:xfrm>
          <a:prstGeom prst="rect">
            <a:avLst/>
          </a:prstGeom>
          <a:noFill/>
        </p:spPr>
        <p:txBody>
          <a:bodyPr wrap="square" rtlCol="0">
            <a:spAutoFit/>
          </a:bodyPr>
          <a:lstStyle/>
          <a:p>
            <a:r>
              <a:rPr lang="en-US" altLang="ko-KR" sz="2400" b="1" dirty="0" smtClean="0">
                <a:latin typeface="나눔명조" panose="02020603020101020101" pitchFamily="18" charset="-127"/>
                <a:ea typeface="나눔명조" panose="02020603020101020101" pitchFamily="18" charset="-127"/>
              </a:rPr>
              <a:t>Overfitting</a:t>
            </a:r>
            <a:endParaRPr lang="ko-KR" altLang="en-US" sz="2400" b="1" dirty="0">
              <a:latin typeface="나눔명조" panose="02020603020101020101" pitchFamily="18" charset="-127"/>
              <a:ea typeface="나눔명조" panose="02020603020101020101" pitchFamily="18" charset="-127"/>
            </a:endParaRPr>
          </a:p>
        </p:txBody>
      </p:sp>
      <p:sp>
        <p:nvSpPr>
          <p:cNvPr id="7" name="TextBox 6"/>
          <p:cNvSpPr txBox="1"/>
          <p:nvPr/>
        </p:nvSpPr>
        <p:spPr>
          <a:xfrm>
            <a:off x="381253" y="3335983"/>
            <a:ext cx="3376613" cy="461665"/>
          </a:xfrm>
          <a:prstGeom prst="rect">
            <a:avLst/>
          </a:prstGeom>
          <a:noFill/>
        </p:spPr>
        <p:txBody>
          <a:bodyPr wrap="square" rtlCol="0">
            <a:spAutoFit/>
          </a:bodyPr>
          <a:lstStyle/>
          <a:p>
            <a:r>
              <a:rPr lang="en-US" altLang="ko-KR" sz="2400" b="1" dirty="0" err="1" smtClean="0">
                <a:solidFill>
                  <a:srgbClr val="00B050"/>
                </a:solidFill>
                <a:latin typeface="나눔명조" panose="02020603020101020101" pitchFamily="18" charset="-127"/>
                <a:ea typeface="나눔명조" panose="02020603020101020101" pitchFamily="18" charset="-127"/>
              </a:rPr>
              <a:t>Softmax</a:t>
            </a:r>
            <a:endParaRPr lang="ko-KR" altLang="en-US" sz="2400" b="1" dirty="0">
              <a:solidFill>
                <a:srgbClr val="00B050"/>
              </a:solidFill>
              <a:latin typeface="나눔명조" panose="02020603020101020101" pitchFamily="18" charset="-127"/>
              <a:ea typeface="나눔명조" panose="02020603020101020101" pitchFamily="18" charset="-127"/>
            </a:endParaRPr>
          </a:p>
        </p:txBody>
      </p:sp>
      <p:sp>
        <p:nvSpPr>
          <p:cNvPr id="8" name="TextBox 7"/>
          <p:cNvSpPr txBox="1"/>
          <p:nvPr/>
        </p:nvSpPr>
        <p:spPr>
          <a:xfrm>
            <a:off x="388974" y="5256284"/>
            <a:ext cx="4778231" cy="461665"/>
          </a:xfrm>
          <a:prstGeom prst="rect">
            <a:avLst/>
          </a:prstGeom>
          <a:noFill/>
        </p:spPr>
        <p:txBody>
          <a:bodyPr wrap="square" rtlCol="0">
            <a:spAutoFit/>
          </a:bodyPr>
          <a:lstStyle/>
          <a:p>
            <a:r>
              <a:rPr lang="en-US" altLang="ko-KR" sz="2400" b="1" dirty="0" smtClean="0">
                <a:latin typeface="나눔명조" panose="02020603020101020101" pitchFamily="18" charset="-127"/>
                <a:ea typeface="나눔명조" panose="02020603020101020101" pitchFamily="18" charset="-127"/>
              </a:rPr>
              <a:t>Vanishing gradient</a:t>
            </a:r>
            <a:endParaRPr lang="ko-KR" altLang="en-US" sz="2400" b="1" dirty="0">
              <a:latin typeface="나눔명조" panose="02020603020101020101" pitchFamily="18" charset="-127"/>
              <a:ea typeface="나눔명조" panose="02020603020101020101" pitchFamily="18" charset="-127"/>
            </a:endParaRPr>
          </a:p>
        </p:txBody>
      </p:sp>
      <p:sp>
        <p:nvSpPr>
          <p:cNvPr id="9" name="TextBox 8"/>
          <p:cNvSpPr txBox="1"/>
          <p:nvPr/>
        </p:nvSpPr>
        <p:spPr>
          <a:xfrm>
            <a:off x="5102728" y="686543"/>
            <a:ext cx="3948329" cy="461665"/>
          </a:xfrm>
          <a:prstGeom prst="rect">
            <a:avLst/>
          </a:prstGeom>
          <a:noFill/>
        </p:spPr>
        <p:txBody>
          <a:bodyPr wrap="square" rtlCol="0">
            <a:spAutoFit/>
          </a:bodyPr>
          <a:lstStyle/>
          <a:p>
            <a:r>
              <a:rPr lang="en-US" altLang="ko-KR" sz="2400" b="1" dirty="0" smtClean="0">
                <a:latin typeface="나눔명조" panose="02020603020101020101" pitchFamily="18" charset="-127"/>
                <a:ea typeface="나눔명조" panose="02020603020101020101" pitchFamily="18" charset="-127"/>
              </a:rPr>
              <a:t>Backpropagation</a:t>
            </a:r>
            <a:endParaRPr lang="ko-KR" altLang="en-US" sz="2400" b="1" dirty="0">
              <a:latin typeface="나눔명조" panose="02020603020101020101" pitchFamily="18" charset="-127"/>
              <a:ea typeface="나눔명조" panose="02020603020101020101" pitchFamily="18" charset="-127"/>
            </a:endParaRPr>
          </a:p>
        </p:txBody>
      </p:sp>
      <p:sp>
        <p:nvSpPr>
          <p:cNvPr id="10" name="TextBox 9"/>
          <p:cNvSpPr txBox="1"/>
          <p:nvPr/>
        </p:nvSpPr>
        <p:spPr>
          <a:xfrm>
            <a:off x="1678781" y="4195258"/>
            <a:ext cx="1007269" cy="461665"/>
          </a:xfrm>
          <a:prstGeom prst="rect">
            <a:avLst/>
          </a:prstGeom>
          <a:noFill/>
        </p:spPr>
        <p:txBody>
          <a:bodyPr wrap="square" rtlCol="0">
            <a:spAutoFit/>
          </a:bodyPr>
          <a:lstStyle/>
          <a:p>
            <a:r>
              <a:rPr lang="en-US" altLang="ko-KR" sz="2400" b="1" dirty="0" smtClean="0">
                <a:solidFill>
                  <a:srgbClr val="C00000"/>
                </a:solidFill>
                <a:latin typeface="나눔명조" panose="02020603020101020101" pitchFamily="18" charset="-127"/>
                <a:ea typeface="나눔명조" panose="02020603020101020101" pitchFamily="18" charset="-127"/>
              </a:rPr>
              <a:t>SGD:</a:t>
            </a:r>
            <a:endParaRPr lang="ko-KR" altLang="en-US" sz="2400" b="1" dirty="0">
              <a:solidFill>
                <a:srgbClr val="C00000"/>
              </a:solidFill>
              <a:latin typeface="나눔명조" panose="02020603020101020101" pitchFamily="18" charset="-127"/>
              <a:ea typeface="나눔명조" panose="02020603020101020101" pitchFamily="18" charset="-127"/>
            </a:endParaRPr>
          </a:p>
        </p:txBody>
      </p:sp>
      <p:sp>
        <p:nvSpPr>
          <p:cNvPr id="11" name="TextBox 10"/>
          <p:cNvSpPr txBox="1"/>
          <p:nvPr/>
        </p:nvSpPr>
        <p:spPr>
          <a:xfrm>
            <a:off x="2636690" y="6115559"/>
            <a:ext cx="2046216" cy="461665"/>
          </a:xfrm>
          <a:prstGeom prst="rect">
            <a:avLst/>
          </a:prstGeom>
          <a:noFill/>
        </p:spPr>
        <p:txBody>
          <a:bodyPr wrap="square" rtlCol="0">
            <a:spAutoFit/>
          </a:bodyPr>
          <a:lstStyle/>
          <a:p>
            <a:r>
              <a:rPr lang="en-US" altLang="ko-KR" sz="2400" b="1" dirty="0" smtClean="0">
                <a:solidFill>
                  <a:srgbClr val="7030A0"/>
                </a:solidFill>
                <a:latin typeface="나눔명조" panose="02020603020101020101" pitchFamily="18" charset="-127"/>
                <a:ea typeface="나눔명조" panose="02020603020101020101" pitchFamily="18" charset="-127"/>
              </a:rPr>
              <a:t>Loss function</a:t>
            </a:r>
            <a:endParaRPr lang="ko-KR" altLang="en-US" sz="2400" b="1" dirty="0">
              <a:solidFill>
                <a:srgbClr val="7030A0"/>
              </a:solidFill>
              <a:latin typeface="나눔명조" panose="02020603020101020101" pitchFamily="18" charset="-127"/>
              <a:ea typeface="나눔명조" panose="02020603020101020101" pitchFamily="18" charset="-127"/>
            </a:endParaRPr>
          </a:p>
        </p:txBody>
      </p:sp>
      <p:sp>
        <p:nvSpPr>
          <p:cNvPr id="12" name="TextBox 11"/>
          <p:cNvSpPr txBox="1"/>
          <p:nvPr/>
        </p:nvSpPr>
        <p:spPr>
          <a:xfrm>
            <a:off x="5271396" y="5188515"/>
            <a:ext cx="3328317" cy="461665"/>
          </a:xfrm>
          <a:prstGeom prst="rect">
            <a:avLst/>
          </a:prstGeom>
          <a:noFill/>
        </p:spPr>
        <p:txBody>
          <a:bodyPr wrap="square" rtlCol="0">
            <a:spAutoFit/>
          </a:bodyPr>
          <a:lstStyle/>
          <a:p>
            <a:r>
              <a:rPr lang="en-US" altLang="ko-KR" sz="2400" b="1" dirty="0" smtClean="0">
                <a:solidFill>
                  <a:srgbClr val="7030A0"/>
                </a:solidFill>
                <a:latin typeface="나눔명조" panose="02020603020101020101" pitchFamily="18" charset="-127"/>
                <a:ea typeface="나눔명조" panose="02020603020101020101" pitchFamily="18" charset="-127"/>
              </a:rPr>
              <a:t>Fully connected NN </a:t>
            </a:r>
            <a:endParaRPr lang="ko-KR" altLang="en-US" sz="2400" b="1" dirty="0">
              <a:solidFill>
                <a:srgbClr val="7030A0"/>
              </a:solidFill>
              <a:latin typeface="나눔명조" panose="02020603020101020101" pitchFamily="18" charset="-127"/>
              <a:ea typeface="나눔명조" panose="02020603020101020101" pitchFamily="18" charset="-127"/>
            </a:endParaRPr>
          </a:p>
        </p:txBody>
      </p:sp>
      <p:sp>
        <p:nvSpPr>
          <p:cNvPr id="15" name="TextBox 14"/>
          <p:cNvSpPr txBox="1"/>
          <p:nvPr/>
        </p:nvSpPr>
        <p:spPr>
          <a:xfrm>
            <a:off x="4050506" y="3105151"/>
            <a:ext cx="1343530" cy="461665"/>
          </a:xfrm>
          <a:prstGeom prst="rect">
            <a:avLst/>
          </a:prstGeom>
          <a:noFill/>
        </p:spPr>
        <p:txBody>
          <a:bodyPr wrap="square" rtlCol="0">
            <a:spAutoFit/>
          </a:bodyPr>
          <a:lstStyle/>
          <a:p>
            <a:r>
              <a:rPr lang="en-US" altLang="ko-KR" sz="2400" b="1" dirty="0" err="1" smtClean="0">
                <a:solidFill>
                  <a:schemeClr val="accent2"/>
                </a:solidFill>
                <a:latin typeface="나눔명조" panose="02020603020101020101" pitchFamily="18" charset="-127"/>
                <a:ea typeface="나눔명조" panose="02020603020101020101" pitchFamily="18" charset="-127"/>
              </a:rPr>
              <a:t>ReLU</a:t>
            </a:r>
            <a:endParaRPr lang="ko-KR" altLang="en-US" sz="2400" b="1" dirty="0">
              <a:solidFill>
                <a:schemeClr val="accent2"/>
              </a:solidFill>
              <a:latin typeface="나눔명조" panose="02020603020101020101" pitchFamily="18" charset="-127"/>
              <a:ea typeface="나눔명조" panose="02020603020101020101" pitchFamily="18" charset="-127"/>
            </a:endParaRPr>
          </a:p>
        </p:txBody>
      </p:sp>
      <p:sp>
        <p:nvSpPr>
          <p:cNvPr id="20" name="TextBox 19"/>
          <p:cNvSpPr txBox="1"/>
          <p:nvPr/>
        </p:nvSpPr>
        <p:spPr>
          <a:xfrm>
            <a:off x="2543751" y="4156295"/>
            <a:ext cx="3921665" cy="461665"/>
          </a:xfrm>
          <a:prstGeom prst="rect">
            <a:avLst/>
          </a:prstGeom>
          <a:noFill/>
        </p:spPr>
        <p:txBody>
          <a:bodyPr wrap="square" rtlCol="0">
            <a:spAutoFit/>
          </a:bodyPr>
          <a:lstStyle/>
          <a:p>
            <a:r>
              <a:rPr lang="en-US" altLang="ko-KR" sz="2400" b="1" dirty="0" smtClean="0">
                <a:solidFill>
                  <a:srgbClr val="C00000"/>
                </a:solidFill>
                <a:latin typeface="나눔명조" panose="02020603020101020101" pitchFamily="18" charset="-127"/>
                <a:ea typeface="나눔명조" panose="02020603020101020101" pitchFamily="18" charset="-127"/>
              </a:rPr>
              <a:t>stochastic gradient descent</a:t>
            </a:r>
            <a:endParaRPr lang="ko-KR" altLang="en-US" sz="2400" b="1" dirty="0">
              <a:solidFill>
                <a:srgbClr val="C00000"/>
              </a:solidFill>
              <a:latin typeface="나눔명조" panose="02020603020101020101" pitchFamily="18" charset="-127"/>
              <a:ea typeface="나눔명조" panose="02020603020101020101" pitchFamily="18" charset="-127"/>
            </a:endParaRPr>
          </a:p>
        </p:txBody>
      </p:sp>
      <p:sp>
        <p:nvSpPr>
          <p:cNvPr id="21" name="TextBox 20"/>
          <p:cNvSpPr txBox="1"/>
          <p:nvPr/>
        </p:nvSpPr>
        <p:spPr>
          <a:xfrm>
            <a:off x="3479295" y="1442948"/>
            <a:ext cx="5571761" cy="461665"/>
          </a:xfrm>
          <a:prstGeom prst="rect">
            <a:avLst/>
          </a:prstGeom>
          <a:noFill/>
        </p:spPr>
        <p:txBody>
          <a:bodyPr wrap="square" rtlCol="0">
            <a:spAutoFit/>
          </a:bodyPr>
          <a:lstStyle/>
          <a:p>
            <a:r>
              <a:rPr lang="en-US" altLang="ko-KR" sz="2400" b="1" dirty="0" smtClean="0">
                <a:solidFill>
                  <a:srgbClr val="00B0F0"/>
                </a:solidFill>
                <a:latin typeface="나눔명조" panose="02020603020101020101" pitchFamily="18" charset="-127"/>
                <a:ea typeface="나눔명조" panose="02020603020101020101" pitchFamily="18" charset="-127"/>
              </a:rPr>
              <a:t>Convolutional Neural Network (CNN)</a:t>
            </a:r>
            <a:endParaRPr lang="ko-KR" altLang="en-US" sz="2400" b="1" dirty="0">
              <a:solidFill>
                <a:srgbClr val="00B0F0"/>
              </a:solidFill>
              <a:latin typeface="나눔명조" panose="02020603020101020101" pitchFamily="18" charset="-127"/>
              <a:ea typeface="나눔명조" panose="02020603020101020101" pitchFamily="18" charset="-127"/>
            </a:endParaRPr>
          </a:p>
        </p:txBody>
      </p:sp>
      <p:sp>
        <p:nvSpPr>
          <p:cNvPr id="22" name="TextBox 21"/>
          <p:cNvSpPr txBox="1"/>
          <p:nvPr/>
        </p:nvSpPr>
        <p:spPr>
          <a:xfrm>
            <a:off x="6465416" y="2540645"/>
            <a:ext cx="2275895" cy="461665"/>
          </a:xfrm>
          <a:prstGeom prst="rect">
            <a:avLst/>
          </a:prstGeom>
          <a:noFill/>
        </p:spPr>
        <p:txBody>
          <a:bodyPr wrap="square" rtlCol="0">
            <a:spAutoFit/>
          </a:bodyPr>
          <a:lstStyle/>
          <a:p>
            <a:r>
              <a:rPr lang="en-US" altLang="ko-KR" sz="2400" b="1" dirty="0" smtClean="0">
                <a:solidFill>
                  <a:srgbClr val="002060"/>
                </a:solidFill>
                <a:latin typeface="나눔명조" panose="02020603020101020101" pitchFamily="18" charset="-127"/>
                <a:ea typeface="나눔명조" panose="02020603020101020101" pitchFamily="18" charset="-127"/>
              </a:rPr>
              <a:t>Dropout</a:t>
            </a:r>
            <a:endParaRPr lang="ko-KR" altLang="en-US" sz="2400" b="1" dirty="0">
              <a:solidFill>
                <a:srgbClr val="002060"/>
              </a:solidFill>
              <a:latin typeface="나눔명조" panose="02020603020101020101" pitchFamily="18" charset="-127"/>
              <a:ea typeface="나눔명조" panose="02020603020101020101" pitchFamily="18" charset="-127"/>
            </a:endParaRPr>
          </a:p>
        </p:txBody>
      </p:sp>
      <p:sp>
        <p:nvSpPr>
          <p:cNvPr id="16" name="TextBox 15"/>
          <p:cNvSpPr txBox="1"/>
          <p:nvPr/>
        </p:nvSpPr>
        <p:spPr>
          <a:xfrm>
            <a:off x="360795" y="2675513"/>
            <a:ext cx="2275895" cy="461665"/>
          </a:xfrm>
          <a:prstGeom prst="rect">
            <a:avLst/>
          </a:prstGeom>
          <a:noFill/>
        </p:spPr>
        <p:txBody>
          <a:bodyPr wrap="square" rtlCol="0">
            <a:spAutoFit/>
          </a:bodyPr>
          <a:lstStyle/>
          <a:p>
            <a:r>
              <a:rPr lang="en-US" altLang="ko-KR" sz="2400" b="1" dirty="0" err="1" smtClean="0">
                <a:solidFill>
                  <a:srgbClr val="002060"/>
                </a:solidFill>
                <a:latin typeface="나눔명조" panose="02020603020101020101" pitchFamily="18" charset="-127"/>
                <a:ea typeface="나눔명조" panose="02020603020101020101" pitchFamily="18" charset="-127"/>
              </a:rPr>
              <a:t>Maxpooling</a:t>
            </a:r>
            <a:endParaRPr lang="ko-KR" altLang="en-US" sz="2400" b="1" dirty="0">
              <a:solidFill>
                <a:srgbClr val="002060"/>
              </a:solidFill>
              <a:latin typeface="나눔명조" panose="02020603020101020101" pitchFamily="18" charset="-127"/>
              <a:ea typeface="나눔명조" panose="02020603020101020101" pitchFamily="18" charset="-127"/>
            </a:endParaRPr>
          </a:p>
        </p:txBody>
      </p:sp>
      <p:sp>
        <p:nvSpPr>
          <p:cNvPr id="17" name="TextBox 16"/>
          <p:cNvSpPr txBox="1"/>
          <p:nvPr/>
        </p:nvSpPr>
        <p:spPr>
          <a:xfrm>
            <a:off x="6855113" y="3572866"/>
            <a:ext cx="1275195" cy="461665"/>
          </a:xfrm>
          <a:prstGeom prst="rect">
            <a:avLst/>
          </a:prstGeom>
          <a:noFill/>
        </p:spPr>
        <p:txBody>
          <a:bodyPr wrap="square" rtlCol="0">
            <a:spAutoFit/>
          </a:bodyPr>
          <a:lstStyle/>
          <a:p>
            <a:r>
              <a:rPr lang="en-US" altLang="ko-KR" sz="2400" b="1" dirty="0" smtClean="0">
                <a:solidFill>
                  <a:srgbClr val="0000CC"/>
                </a:solidFill>
                <a:latin typeface="나눔명조" panose="02020603020101020101" pitchFamily="18" charset="-127"/>
                <a:ea typeface="나눔명조" panose="02020603020101020101" pitchFamily="18" charset="-127"/>
              </a:rPr>
              <a:t>Feature</a:t>
            </a:r>
            <a:endParaRPr lang="ko-KR" altLang="en-US" sz="2400" b="1" dirty="0">
              <a:solidFill>
                <a:srgbClr val="0000CC"/>
              </a:solidFill>
              <a:latin typeface="나눔명조" panose="02020603020101020101" pitchFamily="18" charset="-127"/>
              <a:ea typeface="나눔명조" panose="02020603020101020101" pitchFamily="18" charset="-127"/>
            </a:endParaRPr>
          </a:p>
        </p:txBody>
      </p:sp>
    </p:spTree>
    <p:extLst>
      <p:ext uri="{BB962C8B-B14F-4D97-AF65-F5344CB8AC3E}">
        <p14:creationId xmlns:p14="http://schemas.microsoft.com/office/powerpoint/2010/main" val="1780093816"/>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Recall,</a:t>
            </a:r>
            <a:endParaRPr lang="ko-KR" altLang="en-US" dirty="0"/>
          </a:p>
        </p:txBody>
      </p:sp>
      <p:sp>
        <p:nvSpPr>
          <p:cNvPr id="3" name="슬라이드 번호 개체 틀 2"/>
          <p:cNvSpPr>
            <a:spLocks noGrp="1"/>
          </p:cNvSpPr>
          <p:nvPr>
            <p:ph type="sldNum" sz="quarter" idx="12"/>
          </p:nvPr>
        </p:nvSpPr>
        <p:spPr/>
        <p:txBody>
          <a:bodyPr/>
          <a:lstStyle/>
          <a:p>
            <a:fld id="{E7B612BC-FA30-47E7-8F83-60B8876EFC04}" type="slidenum">
              <a:rPr lang="ko-KR" altLang="en-US" smtClean="0">
                <a:solidFill>
                  <a:prstClr val="black">
                    <a:tint val="75000"/>
                  </a:prstClr>
                </a:solidFill>
              </a:rPr>
              <a:pPr/>
              <a:t>109</a:t>
            </a:fld>
            <a:endParaRPr lang="ko-KR" altLang="en-US">
              <a:solidFill>
                <a:prstClr val="black">
                  <a:tint val="75000"/>
                </a:prstClr>
              </a:solidFill>
            </a:endParaRPr>
          </a:p>
        </p:txBody>
      </p:sp>
      <p:sp>
        <p:nvSpPr>
          <p:cNvPr id="5" name="TextBox 4"/>
          <p:cNvSpPr txBox="1"/>
          <p:nvPr/>
        </p:nvSpPr>
        <p:spPr>
          <a:xfrm>
            <a:off x="1371600" y="1285876"/>
            <a:ext cx="785813" cy="461665"/>
          </a:xfrm>
          <a:prstGeom prst="rect">
            <a:avLst/>
          </a:prstGeom>
          <a:noFill/>
        </p:spPr>
        <p:txBody>
          <a:bodyPr wrap="square" rtlCol="0">
            <a:spAutoFit/>
          </a:bodyPr>
          <a:lstStyle/>
          <a:p>
            <a:r>
              <a:rPr lang="en-US" altLang="ko-KR" sz="2400" b="1" dirty="0" smtClean="0">
                <a:solidFill>
                  <a:schemeClr val="accent1">
                    <a:lumMod val="75000"/>
                  </a:schemeClr>
                </a:solidFill>
                <a:latin typeface="나눔명조" panose="02020603020101020101" pitchFamily="18" charset="-127"/>
                <a:ea typeface="나눔명조" panose="02020603020101020101" pitchFamily="18" charset="-127"/>
              </a:rPr>
              <a:t>AI</a:t>
            </a:r>
            <a:endParaRPr lang="ko-KR" altLang="en-US" sz="2400" b="1" dirty="0">
              <a:solidFill>
                <a:schemeClr val="accent1">
                  <a:lumMod val="75000"/>
                </a:schemeClr>
              </a:solidFill>
              <a:latin typeface="나눔명조" panose="02020603020101020101" pitchFamily="18" charset="-127"/>
              <a:ea typeface="나눔명조" panose="02020603020101020101" pitchFamily="18" charset="-127"/>
            </a:endParaRPr>
          </a:p>
        </p:txBody>
      </p:sp>
      <p:sp>
        <p:nvSpPr>
          <p:cNvPr id="6" name="TextBox 5"/>
          <p:cNvSpPr txBox="1"/>
          <p:nvPr/>
        </p:nvSpPr>
        <p:spPr>
          <a:xfrm>
            <a:off x="3138487" y="2309813"/>
            <a:ext cx="3376613" cy="461665"/>
          </a:xfrm>
          <a:prstGeom prst="rect">
            <a:avLst/>
          </a:prstGeom>
          <a:noFill/>
        </p:spPr>
        <p:txBody>
          <a:bodyPr wrap="square" rtlCol="0">
            <a:spAutoFit/>
          </a:bodyPr>
          <a:lstStyle/>
          <a:p>
            <a:r>
              <a:rPr lang="en-US" altLang="ko-KR" sz="2400" b="1" dirty="0" smtClean="0">
                <a:solidFill>
                  <a:srgbClr val="7030A0"/>
                </a:solidFill>
                <a:latin typeface="나눔명조" panose="02020603020101020101" pitchFamily="18" charset="-127"/>
                <a:ea typeface="나눔명조" panose="02020603020101020101" pitchFamily="18" charset="-127"/>
              </a:rPr>
              <a:t>ML: Machine learning</a:t>
            </a:r>
            <a:endParaRPr lang="ko-KR" altLang="en-US" sz="2400" b="1" dirty="0">
              <a:solidFill>
                <a:srgbClr val="7030A0"/>
              </a:solidFill>
              <a:latin typeface="나눔명조" panose="02020603020101020101" pitchFamily="18" charset="-127"/>
              <a:ea typeface="나눔명조" panose="02020603020101020101" pitchFamily="18" charset="-127"/>
            </a:endParaRPr>
          </a:p>
        </p:txBody>
      </p:sp>
      <p:sp>
        <p:nvSpPr>
          <p:cNvPr id="7" name="TextBox 6"/>
          <p:cNvSpPr txBox="1"/>
          <p:nvPr/>
        </p:nvSpPr>
        <p:spPr>
          <a:xfrm>
            <a:off x="381253" y="3335983"/>
            <a:ext cx="3376613" cy="461665"/>
          </a:xfrm>
          <a:prstGeom prst="rect">
            <a:avLst/>
          </a:prstGeom>
          <a:noFill/>
        </p:spPr>
        <p:txBody>
          <a:bodyPr wrap="square" rtlCol="0">
            <a:spAutoFit/>
          </a:bodyPr>
          <a:lstStyle/>
          <a:p>
            <a:r>
              <a:rPr lang="en-US" altLang="ko-KR" sz="2400" b="1" dirty="0" smtClean="0">
                <a:solidFill>
                  <a:srgbClr val="00B050"/>
                </a:solidFill>
                <a:latin typeface="나눔명조" panose="02020603020101020101" pitchFamily="18" charset="-127"/>
                <a:ea typeface="나눔명조" panose="02020603020101020101" pitchFamily="18" charset="-127"/>
              </a:rPr>
              <a:t>Deep learning</a:t>
            </a:r>
            <a:endParaRPr lang="ko-KR" altLang="en-US" sz="2400" b="1" dirty="0">
              <a:solidFill>
                <a:srgbClr val="00B050"/>
              </a:solidFill>
              <a:latin typeface="나눔명조" panose="02020603020101020101" pitchFamily="18" charset="-127"/>
              <a:ea typeface="나눔명조" panose="02020603020101020101" pitchFamily="18" charset="-127"/>
            </a:endParaRPr>
          </a:p>
        </p:txBody>
      </p:sp>
      <p:sp>
        <p:nvSpPr>
          <p:cNvPr id="8" name="TextBox 7"/>
          <p:cNvSpPr txBox="1"/>
          <p:nvPr/>
        </p:nvSpPr>
        <p:spPr>
          <a:xfrm>
            <a:off x="388974" y="5256284"/>
            <a:ext cx="4778231" cy="461665"/>
          </a:xfrm>
          <a:prstGeom prst="rect">
            <a:avLst/>
          </a:prstGeom>
          <a:noFill/>
        </p:spPr>
        <p:txBody>
          <a:bodyPr wrap="square" rtlCol="0">
            <a:spAutoFit/>
          </a:bodyPr>
          <a:lstStyle/>
          <a:p>
            <a:r>
              <a:rPr lang="en-US" altLang="ko-KR" sz="2400" b="1" dirty="0" smtClean="0">
                <a:latin typeface="나눔명조" panose="02020603020101020101" pitchFamily="18" charset="-127"/>
                <a:ea typeface="나눔명조" panose="02020603020101020101" pitchFamily="18" charset="-127"/>
              </a:rPr>
              <a:t>Supervised/unsupervised learning</a:t>
            </a:r>
            <a:endParaRPr lang="ko-KR" altLang="en-US" sz="2400" b="1" dirty="0">
              <a:latin typeface="나눔명조" panose="02020603020101020101" pitchFamily="18" charset="-127"/>
              <a:ea typeface="나눔명조" panose="02020603020101020101" pitchFamily="18" charset="-127"/>
            </a:endParaRPr>
          </a:p>
        </p:txBody>
      </p:sp>
      <p:sp>
        <p:nvSpPr>
          <p:cNvPr id="9" name="TextBox 8"/>
          <p:cNvSpPr txBox="1"/>
          <p:nvPr/>
        </p:nvSpPr>
        <p:spPr>
          <a:xfrm>
            <a:off x="5102728" y="686543"/>
            <a:ext cx="3948329" cy="461665"/>
          </a:xfrm>
          <a:prstGeom prst="rect">
            <a:avLst/>
          </a:prstGeom>
          <a:noFill/>
        </p:spPr>
        <p:txBody>
          <a:bodyPr wrap="square" rtlCol="0">
            <a:spAutoFit/>
          </a:bodyPr>
          <a:lstStyle/>
          <a:p>
            <a:r>
              <a:rPr lang="en-US" altLang="ko-KR" sz="2400" b="1" dirty="0" smtClean="0">
                <a:latin typeface="나눔명조" panose="02020603020101020101" pitchFamily="18" charset="-127"/>
                <a:ea typeface="나눔명조" panose="02020603020101020101" pitchFamily="18" charset="-127"/>
              </a:rPr>
              <a:t>RL: Reinforcement learning</a:t>
            </a:r>
            <a:endParaRPr lang="ko-KR" altLang="en-US" sz="2400" b="1" dirty="0">
              <a:latin typeface="나눔명조" panose="02020603020101020101" pitchFamily="18" charset="-127"/>
              <a:ea typeface="나눔명조" panose="02020603020101020101" pitchFamily="18" charset="-127"/>
            </a:endParaRPr>
          </a:p>
        </p:txBody>
      </p:sp>
      <p:sp>
        <p:nvSpPr>
          <p:cNvPr id="15" name="TextBox 14"/>
          <p:cNvSpPr txBox="1"/>
          <p:nvPr/>
        </p:nvSpPr>
        <p:spPr>
          <a:xfrm>
            <a:off x="4050506" y="3105151"/>
            <a:ext cx="4929188" cy="461665"/>
          </a:xfrm>
          <a:prstGeom prst="rect">
            <a:avLst/>
          </a:prstGeom>
          <a:noFill/>
        </p:spPr>
        <p:txBody>
          <a:bodyPr wrap="square" rtlCol="0">
            <a:spAutoFit/>
          </a:bodyPr>
          <a:lstStyle/>
          <a:p>
            <a:r>
              <a:rPr lang="en-US" altLang="ko-KR" sz="2400" b="1" dirty="0" smtClean="0">
                <a:solidFill>
                  <a:schemeClr val="accent2"/>
                </a:solidFill>
                <a:latin typeface="나눔명조" panose="02020603020101020101" pitchFamily="18" charset="-127"/>
                <a:ea typeface="나눔명조" panose="02020603020101020101" pitchFamily="18" charset="-127"/>
              </a:rPr>
              <a:t>Regression/clustering/classification</a:t>
            </a:r>
            <a:endParaRPr lang="ko-KR" altLang="en-US" sz="2400" b="1" dirty="0">
              <a:solidFill>
                <a:schemeClr val="accent2"/>
              </a:solidFill>
              <a:latin typeface="나눔명조" panose="02020603020101020101" pitchFamily="18" charset="-127"/>
              <a:ea typeface="나눔명조" panose="02020603020101020101" pitchFamily="18" charset="-127"/>
            </a:endParaRPr>
          </a:p>
        </p:txBody>
      </p:sp>
      <p:sp>
        <p:nvSpPr>
          <p:cNvPr id="18" name="TextBox 17"/>
          <p:cNvSpPr txBox="1"/>
          <p:nvPr/>
        </p:nvSpPr>
        <p:spPr>
          <a:xfrm>
            <a:off x="6229350" y="5706935"/>
            <a:ext cx="847543" cy="461665"/>
          </a:xfrm>
          <a:prstGeom prst="rect">
            <a:avLst/>
          </a:prstGeom>
          <a:noFill/>
        </p:spPr>
        <p:txBody>
          <a:bodyPr wrap="square" rtlCol="0">
            <a:spAutoFit/>
          </a:bodyPr>
          <a:lstStyle/>
          <a:p>
            <a:r>
              <a:rPr lang="en-US" altLang="ko-KR" sz="2400" b="1" dirty="0" smtClean="0">
                <a:solidFill>
                  <a:schemeClr val="tx1">
                    <a:lumMod val="50000"/>
                    <a:lumOff val="50000"/>
                  </a:schemeClr>
                </a:solidFill>
                <a:latin typeface="나눔명조" panose="02020603020101020101" pitchFamily="18" charset="-127"/>
                <a:ea typeface="나눔명조" panose="02020603020101020101" pitchFamily="18" charset="-127"/>
              </a:rPr>
              <a:t>NN:</a:t>
            </a:r>
            <a:endParaRPr lang="ko-KR" altLang="en-US" sz="2400" b="1" dirty="0">
              <a:solidFill>
                <a:schemeClr val="tx1">
                  <a:lumMod val="50000"/>
                  <a:lumOff val="50000"/>
                </a:schemeClr>
              </a:solidFill>
              <a:latin typeface="나눔명조" panose="02020603020101020101" pitchFamily="18" charset="-127"/>
              <a:ea typeface="나눔명조" panose="02020603020101020101" pitchFamily="18" charset="-127"/>
            </a:endParaRPr>
          </a:p>
        </p:txBody>
      </p:sp>
      <p:sp>
        <p:nvSpPr>
          <p:cNvPr id="19" name="TextBox 18"/>
          <p:cNvSpPr txBox="1"/>
          <p:nvPr/>
        </p:nvSpPr>
        <p:spPr>
          <a:xfrm>
            <a:off x="6971561" y="5706935"/>
            <a:ext cx="1803561" cy="461665"/>
          </a:xfrm>
          <a:prstGeom prst="rect">
            <a:avLst/>
          </a:prstGeom>
          <a:noFill/>
        </p:spPr>
        <p:txBody>
          <a:bodyPr wrap="square" rtlCol="0">
            <a:spAutoFit/>
          </a:bodyPr>
          <a:lstStyle/>
          <a:p>
            <a:r>
              <a:rPr lang="en-US" altLang="ko-KR" sz="2400" b="1" dirty="0" smtClean="0">
                <a:solidFill>
                  <a:schemeClr val="tx1">
                    <a:lumMod val="50000"/>
                    <a:lumOff val="50000"/>
                  </a:schemeClr>
                </a:solidFill>
                <a:latin typeface="나눔명조" panose="02020603020101020101" pitchFamily="18" charset="-127"/>
                <a:ea typeface="나눔명조" panose="02020603020101020101" pitchFamily="18" charset="-127"/>
              </a:rPr>
              <a:t>Neural net</a:t>
            </a:r>
            <a:endParaRPr lang="ko-KR" altLang="en-US" sz="2400" b="1" dirty="0">
              <a:solidFill>
                <a:schemeClr val="tx1">
                  <a:lumMod val="50000"/>
                  <a:lumOff val="50000"/>
                </a:schemeClr>
              </a:solidFill>
              <a:latin typeface="나눔명조" panose="02020603020101020101" pitchFamily="18" charset="-127"/>
              <a:ea typeface="나눔명조" panose="02020603020101020101" pitchFamily="18" charset="-127"/>
            </a:endParaRPr>
          </a:p>
        </p:txBody>
      </p:sp>
    </p:spTree>
    <p:extLst>
      <p:ext uri="{BB962C8B-B14F-4D97-AF65-F5344CB8AC3E}">
        <p14:creationId xmlns:p14="http://schemas.microsoft.com/office/powerpoint/2010/main" val="96881222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Final mission (draft)</a:t>
            </a:r>
            <a:endParaRPr lang="ko-KR" altLang="en-US" dirty="0"/>
          </a:p>
        </p:txBody>
      </p:sp>
      <p:grpSp>
        <p:nvGrpSpPr>
          <p:cNvPr id="3" name="Group 109"/>
          <p:cNvGrpSpPr/>
          <p:nvPr/>
        </p:nvGrpSpPr>
        <p:grpSpPr>
          <a:xfrm>
            <a:off x="363575" y="952526"/>
            <a:ext cx="691993" cy="650104"/>
            <a:chOff x="5737152" y="1099991"/>
            <a:chExt cx="1304591" cy="1225619"/>
          </a:xfrm>
        </p:grpSpPr>
        <p:pic>
          <p:nvPicPr>
            <p:cNvPr id="4" name="Picture 104"/>
            <p:cNvPicPr>
              <a:picLocks noChangeAspect="1"/>
            </p:cNvPicPr>
            <p:nvPr/>
          </p:nvPicPr>
          <p:blipFill>
            <a:blip r:embed="rId3"/>
            <a:stretch>
              <a:fillRect/>
            </a:stretch>
          </p:blipFill>
          <p:spPr>
            <a:xfrm>
              <a:off x="5737152" y="1099991"/>
              <a:ext cx="1304591" cy="1172834"/>
            </a:xfrm>
            <a:prstGeom prst="rect">
              <a:avLst/>
            </a:prstGeom>
          </p:spPr>
        </p:pic>
        <p:sp>
          <p:nvSpPr>
            <p:cNvPr id="5" name="Rectangle 106"/>
            <p:cNvSpPr/>
            <p:nvPr/>
          </p:nvSpPr>
          <p:spPr>
            <a:xfrm>
              <a:off x="6015566" y="1995424"/>
              <a:ext cx="769858" cy="330186"/>
            </a:xfrm>
            <a:prstGeom prst="rect">
              <a:avLst/>
            </a:prstGeom>
            <a:solidFill>
              <a:schemeClr val="accent1">
                <a:lumMod val="20000"/>
                <a:lumOff val="80000"/>
              </a:schemeClr>
            </a:solidFill>
            <a:ln w="1905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6" name="TextBox 5"/>
          <p:cNvSpPr txBox="1"/>
          <p:nvPr/>
        </p:nvSpPr>
        <p:spPr>
          <a:xfrm>
            <a:off x="7965604" y="4840042"/>
            <a:ext cx="1246203" cy="400110"/>
          </a:xfrm>
          <a:prstGeom prst="rect">
            <a:avLst/>
          </a:prstGeom>
          <a:noFill/>
        </p:spPr>
        <p:txBody>
          <a:bodyPr wrap="square" rtlCol="0">
            <a:spAutoFit/>
          </a:bodyPr>
          <a:lstStyle/>
          <a:p>
            <a:r>
              <a:rPr lang="en-US" altLang="ko-KR" sz="2000" dirty="0" err="1" smtClean="0">
                <a:solidFill>
                  <a:schemeClr val="bg1">
                    <a:lumMod val="85000"/>
                  </a:schemeClr>
                </a:solidFill>
                <a:latin typeface="나눔명조" panose="02020603020101020101" pitchFamily="18" charset="-127"/>
                <a:ea typeface="나눔명조" panose="02020603020101020101" pitchFamily="18" charset="-127"/>
              </a:rPr>
              <a:t>Pytorch</a:t>
            </a:r>
            <a:endParaRPr lang="ko-KR" altLang="en-US" sz="2000" dirty="0">
              <a:solidFill>
                <a:schemeClr val="bg1">
                  <a:lumMod val="85000"/>
                </a:schemeClr>
              </a:solidFill>
              <a:latin typeface="나눔명조" panose="02020603020101020101" pitchFamily="18" charset="-127"/>
              <a:ea typeface="나눔명조" panose="02020603020101020101" pitchFamily="18" charset="-127"/>
            </a:endParaRPr>
          </a:p>
        </p:txBody>
      </p:sp>
      <p:sp>
        <p:nvSpPr>
          <p:cNvPr id="7" name="TextBox 6"/>
          <p:cNvSpPr txBox="1"/>
          <p:nvPr/>
        </p:nvSpPr>
        <p:spPr>
          <a:xfrm>
            <a:off x="5689021" y="3990113"/>
            <a:ext cx="881313" cy="400110"/>
          </a:xfrm>
          <a:prstGeom prst="rect">
            <a:avLst/>
          </a:prstGeom>
          <a:noFill/>
        </p:spPr>
        <p:txBody>
          <a:bodyPr wrap="square" rtlCol="0">
            <a:spAutoFit/>
          </a:bodyPr>
          <a:lstStyle/>
          <a:p>
            <a:pPr algn="ctr"/>
            <a:r>
              <a:rPr lang="en-US" altLang="ko-KR" sz="2000" b="1" dirty="0" smtClean="0">
                <a:solidFill>
                  <a:schemeClr val="bg1">
                    <a:lumMod val="85000"/>
                  </a:schemeClr>
                </a:solidFill>
                <a:latin typeface="나눔명조" panose="02020603020101020101" pitchFamily="18" charset="-127"/>
                <a:ea typeface="나눔명조" panose="02020603020101020101" pitchFamily="18" charset="-127"/>
              </a:rPr>
              <a:t>ROS</a:t>
            </a:r>
            <a:endParaRPr lang="ko-KR" altLang="en-US" sz="2000" b="1" dirty="0">
              <a:solidFill>
                <a:schemeClr val="bg1">
                  <a:lumMod val="85000"/>
                </a:schemeClr>
              </a:solidFill>
              <a:latin typeface="나눔명조" panose="02020603020101020101" pitchFamily="18" charset="-127"/>
              <a:ea typeface="나눔명조" panose="02020603020101020101" pitchFamily="18" charset="-127"/>
            </a:endParaRPr>
          </a:p>
        </p:txBody>
      </p:sp>
      <p:sp>
        <p:nvSpPr>
          <p:cNvPr id="8" name="TextBox 7"/>
          <p:cNvSpPr txBox="1"/>
          <p:nvPr/>
        </p:nvSpPr>
        <p:spPr>
          <a:xfrm>
            <a:off x="3159999" y="4858853"/>
            <a:ext cx="1896626" cy="400110"/>
          </a:xfrm>
          <a:prstGeom prst="rect">
            <a:avLst/>
          </a:prstGeom>
          <a:noFill/>
        </p:spPr>
        <p:txBody>
          <a:bodyPr wrap="square" rtlCol="0">
            <a:spAutoFit/>
          </a:bodyPr>
          <a:lstStyle/>
          <a:p>
            <a:r>
              <a:rPr lang="en-US" altLang="ko-KR" sz="2000" dirty="0" smtClean="0">
                <a:solidFill>
                  <a:schemeClr val="bg1">
                    <a:lumMod val="85000"/>
                  </a:schemeClr>
                </a:solidFill>
                <a:latin typeface="나눔명조" panose="02020603020101020101" pitchFamily="18" charset="-127"/>
                <a:ea typeface="나눔명조" panose="02020603020101020101" pitchFamily="18" charset="-127"/>
              </a:rPr>
              <a:t>Hector SLAM</a:t>
            </a:r>
            <a:endParaRPr lang="ko-KR" altLang="en-US" sz="2000" dirty="0">
              <a:solidFill>
                <a:schemeClr val="bg1">
                  <a:lumMod val="85000"/>
                </a:schemeClr>
              </a:solidFill>
              <a:latin typeface="나눔명조" panose="02020603020101020101" pitchFamily="18" charset="-127"/>
              <a:ea typeface="나눔명조" panose="02020603020101020101" pitchFamily="18" charset="-127"/>
            </a:endParaRPr>
          </a:p>
        </p:txBody>
      </p:sp>
      <p:cxnSp>
        <p:nvCxnSpPr>
          <p:cNvPr id="9" name="Elbow Connector 6"/>
          <p:cNvCxnSpPr>
            <a:stCxn id="6" idx="0"/>
            <a:endCxn id="7" idx="3"/>
          </p:cNvCxnSpPr>
          <p:nvPr/>
        </p:nvCxnSpPr>
        <p:spPr>
          <a:xfrm rot="16200000" flipV="1">
            <a:off x="7254583" y="3505919"/>
            <a:ext cx="649874" cy="2018372"/>
          </a:xfrm>
          <a:prstGeom prst="bentConnector2">
            <a:avLst/>
          </a:prstGeom>
          <a:ln w="38100">
            <a:solidFill>
              <a:schemeClr val="bg1">
                <a:lumMod val="85000"/>
              </a:schemeClr>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0" name="Elbow Connector 7"/>
          <p:cNvCxnSpPr>
            <a:stCxn id="8" idx="3"/>
            <a:endCxn id="7" idx="2"/>
          </p:cNvCxnSpPr>
          <p:nvPr/>
        </p:nvCxnSpPr>
        <p:spPr>
          <a:xfrm flipV="1">
            <a:off x="5056625" y="4390223"/>
            <a:ext cx="1073053" cy="668685"/>
          </a:xfrm>
          <a:prstGeom prst="bentConnector2">
            <a:avLst/>
          </a:prstGeom>
          <a:ln w="38100">
            <a:solidFill>
              <a:schemeClr val="bg1">
                <a:lumMod val="85000"/>
              </a:schemeClr>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4882352" y="5248668"/>
            <a:ext cx="2590801" cy="400110"/>
          </a:xfrm>
          <a:prstGeom prst="rect">
            <a:avLst/>
          </a:prstGeom>
          <a:noFill/>
        </p:spPr>
        <p:txBody>
          <a:bodyPr wrap="square" rtlCol="0">
            <a:spAutoFit/>
          </a:bodyPr>
          <a:lstStyle/>
          <a:p>
            <a:r>
              <a:rPr lang="en-US" altLang="ko-KR" sz="2000" b="1" dirty="0" smtClean="0">
                <a:solidFill>
                  <a:schemeClr val="bg1">
                    <a:lumMod val="85000"/>
                  </a:schemeClr>
                </a:solidFill>
                <a:latin typeface="나눔명조" panose="02020603020101020101" pitchFamily="18" charset="-127"/>
                <a:ea typeface="나눔명조" panose="02020603020101020101" pitchFamily="18" charset="-127"/>
              </a:rPr>
              <a:t>“Machine learning”</a:t>
            </a:r>
            <a:endParaRPr lang="ko-KR" altLang="en-US" sz="2000" b="1" dirty="0">
              <a:solidFill>
                <a:schemeClr val="bg1">
                  <a:lumMod val="85000"/>
                </a:schemeClr>
              </a:solidFill>
              <a:latin typeface="나눔명조" panose="02020603020101020101" pitchFamily="18" charset="-127"/>
              <a:ea typeface="나눔명조" panose="02020603020101020101" pitchFamily="18" charset="-127"/>
            </a:endParaRPr>
          </a:p>
        </p:txBody>
      </p:sp>
      <p:sp>
        <p:nvSpPr>
          <p:cNvPr id="12" name="TextBox 11"/>
          <p:cNvSpPr txBox="1"/>
          <p:nvPr/>
        </p:nvSpPr>
        <p:spPr>
          <a:xfrm>
            <a:off x="3766420" y="5259623"/>
            <a:ext cx="1199060" cy="400110"/>
          </a:xfrm>
          <a:prstGeom prst="rect">
            <a:avLst/>
          </a:prstGeom>
          <a:noFill/>
        </p:spPr>
        <p:txBody>
          <a:bodyPr wrap="square" rtlCol="0">
            <a:spAutoFit/>
          </a:bodyPr>
          <a:lstStyle/>
          <a:p>
            <a:r>
              <a:rPr lang="en-US" altLang="ko-KR" sz="2000" b="1" dirty="0" smtClean="0">
                <a:solidFill>
                  <a:srgbClr val="00B050"/>
                </a:solidFill>
                <a:latin typeface="나눔명조" panose="02020603020101020101" pitchFamily="18" charset="-127"/>
                <a:ea typeface="나눔명조" panose="02020603020101020101" pitchFamily="18" charset="-127"/>
              </a:rPr>
              <a:t>“SLAM”</a:t>
            </a:r>
            <a:endParaRPr lang="ko-KR" altLang="en-US" sz="2000" b="1" dirty="0">
              <a:solidFill>
                <a:srgbClr val="00B050"/>
              </a:solidFill>
              <a:latin typeface="나눔명조" panose="02020603020101020101" pitchFamily="18" charset="-127"/>
              <a:ea typeface="나눔명조" panose="02020603020101020101" pitchFamily="18" charset="-127"/>
            </a:endParaRPr>
          </a:p>
        </p:txBody>
      </p:sp>
      <p:sp>
        <p:nvSpPr>
          <p:cNvPr id="13" name="TextBox 12"/>
          <p:cNvSpPr txBox="1"/>
          <p:nvPr/>
        </p:nvSpPr>
        <p:spPr>
          <a:xfrm>
            <a:off x="5689021" y="5603283"/>
            <a:ext cx="2590801" cy="400110"/>
          </a:xfrm>
          <a:prstGeom prst="rect">
            <a:avLst/>
          </a:prstGeom>
          <a:noFill/>
        </p:spPr>
        <p:txBody>
          <a:bodyPr wrap="square" rtlCol="0">
            <a:spAutoFit/>
          </a:bodyPr>
          <a:lstStyle/>
          <a:p>
            <a:r>
              <a:rPr lang="en-US" altLang="ko-KR" sz="2000" b="1" dirty="0" smtClean="0">
                <a:solidFill>
                  <a:srgbClr val="A50021"/>
                </a:solidFill>
                <a:latin typeface="나눔명조" panose="02020603020101020101" pitchFamily="18" charset="-127"/>
                <a:ea typeface="나눔명조" panose="02020603020101020101" pitchFamily="18" charset="-127"/>
              </a:rPr>
              <a:t>“Neural net CNN”</a:t>
            </a:r>
            <a:endParaRPr lang="ko-KR" altLang="en-US" sz="2000" b="1" dirty="0">
              <a:solidFill>
                <a:srgbClr val="A50021"/>
              </a:solidFill>
              <a:latin typeface="나눔명조" panose="02020603020101020101" pitchFamily="18" charset="-127"/>
              <a:ea typeface="나눔명조" panose="02020603020101020101" pitchFamily="18" charset="-127"/>
            </a:endParaRPr>
          </a:p>
        </p:txBody>
      </p:sp>
      <p:sp>
        <p:nvSpPr>
          <p:cNvPr id="14" name="TextBox 13"/>
          <p:cNvSpPr txBox="1"/>
          <p:nvPr/>
        </p:nvSpPr>
        <p:spPr>
          <a:xfrm>
            <a:off x="5689021" y="5963266"/>
            <a:ext cx="3112292" cy="400110"/>
          </a:xfrm>
          <a:prstGeom prst="rect">
            <a:avLst/>
          </a:prstGeom>
          <a:noFill/>
        </p:spPr>
        <p:txBody>
          <a:bodyPr wrap="square" rtlCol="0">
            <a:spAutoFit/>
          </a:bodyPr>
          <a:lstStyle/>
          <a:p>
            <a:r>
              <a:rPr lang="en-US" altLang="ko-KR" sz="2000" b="1" dirty="0" smtClean="0">
                <a:solidFill>
                  <a:srgbClr val="00B0F0"/>
                </a:solidFill>
                <a:latin typeface="나눔명조" panose="02020603020101020101" pitchFamily="18" charset="-127"/>
                <a:ea typeface="나눔명조" panose="02020603020101020101" pitchFamily="18" charset="-127"/>
              </a:rPr>
              <a:t>“Reinforcement learning”</a:t>
            </a:r>
            <a:endParaRPr lang="ko-KR" altLang="en-US" sz="2000" b="1" dirty="0">
              <a:solidFill>
                <a:srgbClr val="00B0F0"/>
              </a:solidFill>
              <a:latin typeface="나눔명조" panose="02020603020101020101" pitchFamily="18" charset="-127"/>
              <a:ea typeface="나눔명조" panose="02020603020101020101" pitchFamily="18" charset="-127"/>
            </a:endParaRPr>
          </a:p>
        </p:txBody>
      </p:sp>
      <p:sp>
        <p:nvSpPr>
          <p:cNvPr id="15" name="TextBox 14"/>
          <p:cNvSpPr txBox="1"/>
          <p:nvPr/>
        </p:nvSpPr>
        <p:spPr>
          <a:xfrm>
            <a:off x="5689021" y="6307168"/>
            <a:ext cx="3112292" cy="400110"/>
          </a:xfrm>
          <a:prstGeom prst="rect">
            <a:avLst/>
          </a:prstGeom>
          <a:noFill/>
        </p:spPr>
        <p:txBody>
          <a:bodyPr wrap="square" rtlCol="0">
            <a:spAutoFit/>
          </a:bodyPr>
          <a:lstStyle/>
          <a:p>
            <a:r>
              <a:rPr lang="en-US" altLang="ko-KR" sz="2000" b="1" dirty="0" smtClean="0">
                <a:solidFill>
                  <a:srgbClr val="00B0F0"/>
                </a:solidFill>
                <a:latin typeface="나눔명조" panose="02020603020101020101" pitchFamily="18" charset="-127"/>
                <a:ea typeface="나눔명조" panose="02020603020101020101" pitchFamily="18" charset="-127"/>
              </a:rPr>
              <a:t>“Deep learning”</a:t>
            </a:r>
            <a:endParaRPr lang="ko-KR" altLang="en-US" sz="2000" b="1" dirty="0">
              <a:solidFill>
                <a:srgbClr val="00B0F0"/>
              </a:solidFill>
              <a:latin typeface="나눔명조" panose="02020603020101020101" pitchFamily="18" charset="-127"/>
              <a:ea typeface="나눔명조" panose="02020603020101020101" pitchFamily="18" charset="-127"/>
            </a:endParaRPr>
          </a:p>
        </p:txBody>
      </p:sp>
      <p:sp>
        <p:nvSpPr>
          <p:cNvPr id="16" name="Rectangle 13"/>
          <p:cNvSpPr/>
          <p:nvPr/>
        </p:nvSpPr>
        <p:spPr>
          <a:xfrm>
            <a:off x="3260436" y="5248668"/>
            <a:ext cx="1621916" cy="439051"/>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bg1">
                  <a:lumMod val="65000"/>
                </a:schemeClr>
              </a:solidFill>
            </a:endParaRPr>
          </a:p>
        </p:txBody>
      </p:sp>
      <p:sp>
        <p:nvSpPr>
          <p:cNvPr id="17" name="Rectangle 14"/>
          <p:cNvSpPr/>
          <p:nvPr/>
        </p:nvSpPr>
        <p:spPr>
          <a:xfrm>
            <a:off x="4961190" y="5240152"/>
            <a:ext cx="4035027" cy="1467126"/>
          </a:xfrm>
          <a:prstGeom prst="rect">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bg1">
                  <a:lumMod val="65000"/>
                </a:schemeClr>
              </a:solidFill>
            </a:endParaRPr>
          </a:p>
        </p:txBody>
      </p:sp>
      <p:grpSp>
        <p:nvGrpSpPr>
          <p:cNvPr id="21" name="Group 38"/>
          <p:cNvGrpSpPr/>
          <p:nvPr/>
        </p:nvGrpSpPr>
        <p:grpSpPr>
          <a:xfrm>
            <a:off x="269681" y="1420256"/>
            <a:ext cx="5397446" cy="3066473"/>
            <a:chOff x="471055" y="1200727"/>
            <a:chExt cx="5397446" cy="3066473"/>
          </a:xfrm>
        </p:grpSpPr>
        <p:sp>
          <p:nvSpPr>
            <p:cNvPr id="22" name="Rectangle 26"/>
            <p:cNvSpPr/>
            <p:nvPr/>
          </p:nvSpPr>
          <p:spPr>
            <a:xfrm>
              <a:off x="471055" y="1200727"/>
              <a:ext cx="5397446" cy="3066473"/>
            </a:xfrm>
            <a:prstGeom prst="rect">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Oval 27"/>
            <p:cNvSpPr>
              <a:spLocks noChangeAspect="1"/>
            </p:cNvSpPr>
            <p:nvPr/>
          </p:nvSpPr>
          <p:spPr>
            <a:xfrm>
              <a:off x="3807549" y="1800015"/>
              <a:ext cx="154230" cy="154230"/>
            </a:xfrm>
            <a:prstGeom prst="ellipse">
              <a:avLst/>
            </a:prstGeom>
            <a:solidFill>
              <a:srgbClr val="A50021"/>
            </a:solidFill>
            <a:ln w="19050">
              <a:solidFill>
                <a:srgbClr val="A500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Oval 28"/>
            <p:cNvSpPr>
              <a:spLocks noChangeAspect="1"/>
            </p:cNvSpPr>
            <p:nvPr/>
          </p:nvSpPr>
          <p:spPr>
            <a:xfrm>
              <a:off x="4636963" y="1783525"/>
              <a:ext cx="154230" cy="154230"/>
            </a:xfrm>
            <a:prstGeom prst="ellipse">
              <a:avLst/>
            </a:prstGeom>
            <a:solidFill>
              <a:srgbClr val="0000CC"/>
            </a:solidFill>
            <a:ln w="1905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Oval 29"/>
            <p:cNvSpPr>
              <a:spLocks noChangeAspect="1"/>
            </p:cNvSpPr>
            <p:nvPr/>
          </p:nvSpPr>
          <p:spPr>
            <a:xfrm>
              <a:off x="4564581" y="2380236"/>
              <a:ext cx="154230" cy="154230"/>
            </a:xfrm>
            <a:prstGeom prst="ellipse">
              <a:avLst/>
            </a:prstGeom>
            <a:solidFill>
              <a:srgbClr val="A50021"/>
            </a:solidFill>
            <a:ln w="19050">
              <a:solidFill>
                <a:srgbClr val="A500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 name="Oval 30"/>
            <p:cNvSpPr>
              <a:spLocks noChangeAspect="1"/>
            </p:cNvSpPr>
            <p:nvPr/>
          </p:nvSpPr>
          <p:spPr>
            <a:xfrm>
              <a:off x="3861388" y="1321486"/>
              <a:ext cx="154230" cy="154230"/>
            </a:xfrm>
            <a:prstGeom prst="ellipse">
              <a:avLst/>
            </a:prstGeom>
            <a:solidFill>
              <a:srgbClr val="0000CC"/>
            </a:solidFill>
            <a:ln w="1905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7" name="Oval 31"/>
            <p:cNvSpPr>
              <a:spLocks noChangeAspect="1"/>
            </p:cNvSpPr>
            <p:nvPr/>
          </p:nvSpPr>
          <p:spPr>
            <a:xfrm>
              <a:off x="4499761" y="3086339"/>
              <a:ext cx="154230" cy="154230"/>
            </a:xfrm>
            <a:prstGeom prst="ellipse">
              <a:avLst/>
            </a:prstGeom>
            <a:solidFill>
              <a:srgbClr val="0000CC"/>
            </a:solidFill>
            <a:ln w="1905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Oval 32"/>
            <p:cNvSpPr>
              <a:spLocks noChangeAspect="1"/>
            </p:cNvSpPr>
            <p:nvPr/>
          </p:nvSpPr>
          <p:spPr>
            <a:xfrm>
              <a:off x="3764665" y="3638353"/>
              <a:ext cx="154230" cy="154230"/>
            </a:xfrm>
            <a:prstGeom prst="ellipse">
              <a:avLst/>
            </a:prstGeom>
            <a:solidFill>
              <a:srgbClr val="A50021"/>
            </a:solidFill>
            <a:ln w="19050">
              <a:solidFill>
                <a:srgbClr val="A500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Rectangle 33"/>
            <p:cNvSpPr/>
            <p:nvPr/>
          </p:nvSpPr>
          <p:spPr>
            <a:xfrm>
              <a:off x="868219" y="2592044"/>
              <a:ext cx="371368" cy="395921"/>
            </a:xfrm>
            <a:prstGeom prst="rect">
              <a:avLst/>
            </a:prstGeom>
            <a:solidFill>
              <a:schemeClr val="tx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32" name="Group 49"/>
          <p:cNvGrpSpPr/>
          <p:nvPr/>
        </p:nvGrpSpPr>
        <p:grpSpPr>
          <a:xfrm>
            <a:off x="834068" y="3012490"/>
            <a:ext cx="1395491" cy="1083744"/>
            <a:chOff x="1035442" y="1586218"/>
            <a:chExt cx="1830875" cy="2290488"/>
          </a:xfrm>
        </p:grpSpPr>
        <p:cxnSp>
          <p:nvCxnSpPr>
            <p:cNvPr id="34" name="Straight Connector 42"/>
            <p:cNvCxnSpPr/>
            <p:nvPr/>
          </p:nvCxnSpPr>
          <p:spPr>
            <a:xfrm flipH="1">
              <a:off x="1035442" y="1586218"/>
              <a:ext cx="1220009" cy="0"/>
            </a:xfrm>
            <a:prstGeom prst="line">
              <a:avLst/>
            </a:prstGeom>
            <a:ln w="38100">
              <a:solidFill>
                <a:srgbClr val="00B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Straight Connector 45"/>
            <p:cNvCxnSpPr/>
            <p:nvPr/>
          </p:nvCxnSpPr>
          <p:spPr>
            <a:xfrm flipH="1">
              <a:off x="2255451" y="3871704"/>
              <a:ext cx="610866" cy="0"/>
            </a:xfrm>
            <a:prstGeom prst="line">
              <a:avLst/>
            </a:prstGeom>
            <a:ln w="38100">
              <a:solidFill>
                <a:srgbClr val="00B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6" name="Straight Connector 46"/>
            <p:cNvCxnSpPr/>
            <p:nvPr/>
          </p:nvCxnSpPr>
          <p:spPr>
            <a:xfrm flipV="1">
              <a:off x="2255451" y="1591220"/>
              <a:ext cx="0" cy="2285486"/>
            </a:xfrm>
            <a:prstGeom prst="line">
              <a:avLst/>
            </a:prstGeom>
            <a:ln w="38100">
              <a:solidFill>
                <a:srgbClr val="00B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37" name="Straight Arrow Connector 68"/>
          <p:cNvCxnSpPr/>
          <p:nvPr/>
        </p:nvCxnSpPr>
        <p:spPr>
          <a:xfrm flipV="1">
            <a:off x="2657530" y="3382985"/>
            <a:ext cx="537384" cy="708248"/>
          </a:xfrm>
          <a:prstGeom prst="straightConnector1">
            <a:avLst/>
          </a:prstGeom>
          <a:ln w="38100">
            <a:solidFill>
              <a:srgbClr val="00B0F0"/>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69"/>
          <p:cNvCxnSpPr/>
          <p:nvPr/>
        </p:nvCxnSpPr>
        <p:spPr>
          <a:xfrm flipV="1">
            <a:off x="3234504" y="3382983"/>
            <a:ext cx="975131" cy="1"/>
          </a:xfrm>
          <a:prstGeom prst="straightConnector1">
            <a:avLst/>
          </a:prstGeom>
          <a:ln w="38100">
            <a:solidFill>
              <a:srgbClr val="00B0F0"/>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77"/>
          <p:cNvCxnSpPr/>
          <p:nvPr/>
        </p:nvCxnSpPr>
        <p:spPr>
          <a:xfrm flipV="1">
            <a:off x="4521958" y="2671822"/>
            <a:ext cx="532330" cy="644810"/>
          </a:xfrm>
          <a:prstGeom prst="straightConnector1">
            <a:avLst/>
          </a:prstGeom>
          <a:ln w="38100">
            <a:solidFill>
              <a:srgbClr val="00B0F0"/>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79"/>
          <p:cNvCxnSpPr/>
          <p:nvPr/>
        </p:nvCxnSpPr>
        <p:spPr>
          <a:xfrm flipH="1" flipV="1">
            <a:off x="4608574" y="2146988"/>
            <a:ext cx="449906" cy="510511"/>
          </a:xfrm>
          <a:prstGeom prst="straightConnector1">
            <a:avLst/>
          </a:prstGeom>
          <a:ln w="38100">
            <a:solidFill>
              <a:srgbClr val="00B0F0"/>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81"/>
          <p:cNvCxnSpPr/>
          <p:nvPr/>
        </p:nvCxnSpPr>
        <p:spPr>
          <a:xfrm flipH="1" flipV="1">
            <a:off x="3814244" y="1695245"/>
            <a:ext cx="589030" cy="324300"/>
          </a:xfrm>
          <a:prstGeom prst="straightConnector1">
            <a:avLst/>
          </a:prstGeom>
          <a:ln w="38100">
            <a:solidFill>
              <a:srgbClr val="00B0F0"/>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83"/>
          <p:cNvCxnSpPr/>
          <p:nvPr/>
        </p:nvCxnSpPr>
        <p:spPr>
          <a:xfrm flipH="1">
            <a:off x="2520217" y="1741313"/>
            <a:ext cx="1134049" cy="2136918"/>
          </a:xfrm>
          <a:prstGeom prst="straightConnector1">
            <a:avLst/>
          </a:prstGeom>
          <a:ln w="38100">
            <a:solidFill>
              <a:srgbClr val="00B0F0"/>
            </a:solidFill>
            <a:headEnd type="none" w="med" len="med"/>
            <a:tailEnd type="triangle"/>
          </a:ln>
        </p:spPr>
        <p:style>
          <a:lnRef idx="1">
            <a:schemeClr val="accent1"/>
          </a:lnRef>
          <a:fillRef idx="0">
            <a:schemeClr val="accent1"/>
          </a:fillRef>
          <a:effectRef idx="0">
            <a:schemeClr val="accent1"/>
          </a:effectRef>
          <a:fontRef idx="minor">
            <a:schemeClr val="tx1"/>
          </a:fontRef>
        </p:style>
      </p:cxnSp>
      <p:grpSp>
        <p:nvGrpSpPr>
          <p:cNvPr id="43" name="Group 101"/>
          <p:cNvGrpSpPr/>
          <p:nvPr/>
        </p:nvGrpSpPr>
        <p:grpSpPr>
          <a:xfrm>
            <a:off x="2521832" y="2194186"/>
            <a:ext cx="1826924" cy="1897047"/>
            <a:chOff x="2723206" y="1974657"/>
            <a:chExt cx="1826924" cy="1897047"/>
          </a:xfrm>
        </p:grpSpPr>
        <p:cxnSp>
          <p:nvCxnSpPr>
            <p:cNvPr id="44" name="Straight Arrow Connector 88"/>
            <p:cNvCxnSpPr>
              <a:endCxn id="28" idx="3"/>
            </p:cNvCxnSpPr>
            <p:nvPr/>
          </p:nvCxnSpPr>
          <p:spPr>
            <a:xfrm flipV="1">
              <a:off x="2866317" y="3769997"/>
              <a:ext cx="920934" cy="101707"/>
            </a:xfrm>
            <a:prstGeom prst="straightConnector1">
              <a:avLst/>
            </a:prstGeom>
            <a:ln w="38100">
              <a:solidFill>
                <a:srgbClr val="00B0F0"/>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89"/>
            <p:cNvCxnSpPr/>
            <p:nvPr/>
          </p:nvCxnSpPr>
          <p:spPr>
            <a:xfrm>
              <a:off x="3995879" y="1974657"/>
              <a:ext cx="516880" cy="377232"/>
            </a:xfrm>
            <a:prstGeom prst="straightConnector1">
              <a:avLst/>
            </a:prstGeom>
            <a:ln w="38100">
              <a:solidFill>
                <a:srgbClr val="00B0F0"/>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90"/>
            <p:cNvCxnSpPr>
              <a:endCxn id="28" idx="7"/>
            </p:cNvCxnSpPr>
            <p:nvPr/>
          </p:nvCxnSpPr>
          <p:spPr>
            <a:xfrm flipH="1">
              <a:off x="3896309" y="2592044"/>
              <a:ext cx="653821" cy="1068895"/>
            </a:xfrm>
            <a:prstGeom prst="straightConnector1">
              <a:avLst/>
            </a:prstGeom>
            <a:ln w="38100">
              <a:solidFill>
                <a:srgbClr val="00B0F0"/>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96"/>
            <p:cNvCxnSpPr/>
            <p:nvPr/>
          </p:nvCxnSpPr>
          <p:spPr>
            <a:xfrm flipH="1">
              <a:off x="2723206" y="2020047"/>
              <a:ext cx="1101053" cy="1749290"/>
            </a:xfrm>
            <a:prstGeom prst="straightConnector1">
              <a:avLst/>
            </a:prstGeom>
            <a:ln w="38100">
              <a:solidFill>
                <a:srgbClr val="00B0F0"/>
              </a:solidFill>
              <a:headEnd type="none" w="med" len="med"/>
              <a:tailEnd type="triangle"/>
            </a:ln>
          </p:spPr>
          <p:style>
            <a:lnRef idx="1">
              <a:schemeClr val="accent1"/>
            </a:lnRef>
            <a:fillRef idx="0">
              <a:schemeClr val="accent1"/>
            </a:fillRef>
            <a:effectRef idx="0">
              <a:schemeClr val="accent1"/>
            </a:effectRef>
            <a:fontRef idx="minor">
              <a:schemeClr val="tx1"/>
            </a:fontRef>
          </p:style>
        </p:cxnSp>
      </p:grpSp>
      <p:grpSp>
        <p:nvGrpSpPr>
          <p:cNvPr id="48" name="Group 108"/>
          <p:cNvGrpSpPr/>
          <p:nvPr/>
        </p:nvGrpSpPr>
        <p:grpSpPr>
          <a:xfrm>
            <a:off x="480798" y="3848763"/>
            <a:ext cx="569251" cy="661970"/>
            <a:chOff x="5883709" y="2461071"/>
            <a:chExt cx="1022279" cy="1188788"/>
          </a:xfrm>
        </p:grpSpPr>
        <p:pic>
          <p:nvPicPr>
            <p:cNvPr id="49" name="Picture 105"/>
            <p:cNvPicPr>
              <a:picLocks noChangeAspect="1"/>
            </p:cNvPicPr>
            <p:nvPr/>
          </p:nvPicPr>
          <p:blipFill>
            <a:blip r:embed="rId4"/>
            <a:stretch>
              <a:fillRect/>
            </a:stretch>
          </p:blipFill>
          <p:spPr>
            <a:xfrm>
              <a:off x="5883709" y="2461071"/>
              <a:ext cx="1022279" cy="1174629"/>
            </a:xfrm>
            <a:prstGeom prst="rect">
              <a:avLst/>
            </a:prstGeom>
          </p:spPr>
        </p:pic>
        <p:sp>
          <p:nvSpPr>
            <p:cNvPr id="50" name="Rectangle 107"/>
            <p:cNvSpPr/>
            <p:nvPr/>
          </p:nvSpPr>
          <p:spPr>
            <a:xfrm>
              <a:off x="5946463" y="3354648"/>
              <a:ext cx="765202" cy="295211"/>
            </a:xfrm>
            <a:prstGeom prst="rect">
              <a:avLst/>
            </a:prstGeom>
            <a:solidFill>
              <a:srgbClr val="FAD2D2"/>
            </a:solidFill>
            <a:ln w="19050">
              <a:solidFill>
                <a:srgbClr val="A500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51" name="TextBox 50"/>
          <p:cNvSpPr txBox="1"/>
          <p:nvPr/>
        </p:nvSpPr>
        <p:spPr>
          <a:xfrm>
            <a:off x="5316718" y="518"/>
            <a:ext cx="3827282" cy="1631216"/>
          </a:xfrm>
          <a:prstGeom prst="rect">
            <a:avLst/>
          </a:prstGeom>
          <a:solidFill>
            <a:schemeClr val="bg1">
              <a:lumMod val="85000"/>
            </a:schemeClr>
          </a:solidFill>
        </p:spPr>
        <p:txBody>
          <a:bodyPr wrap="square" rtlCol="0">
            <a:spAutoFit/>
          </a:bodyPr>
          <a:lstStyle/>
          <a:p>
            <a:r>
              <a:rPr lang="en-US" altLang="ko-KR" sz="2000" b="1" dirty="0" smtClean="0">
                <a:latin typeface="나눔명조" panose="02020603020101020101" pitchFamily="18" charset="-127"/>
                <a:ea typeface="나눔명조" panose="02020603020101020101" pitchFamily="18" charset="-127"/>
              </a:rPr>
              <a:t>Goals</a:t>
            </a:r>
          </a:p>
          <a:p>
            <a:pPr marL="457200" indent="-457200">
              <a:buAutoNum type="arabicParenR"/>
            </a:pPr>
            <a:r>
              <a:rPr lang="en-US" altLang="ko-KR" sz="2000" b="1" dirty="0" smtClean="0">
                <a:latin typeface="나눔명조" panose="02020603020101020101" pitchFamily="18" charset="-127"/>
                <a:ea typeface="나눔명조" panose="02020603020101020101" pitchFamily="18" charset="-127"/>
              </a:rPr>
              <a:t>Quickly (Design)</a:t>
            </a:r>
          </a:p>
          <a:p>
            <a:pPr marL="457200" indent="-457200">
              <a:buAutoNum type="arabicParenR"/>
            </a:pPr>
            <a:r>
              <a:rPr lang="en-US" altLang="ko-KR" sz="2000" b="1" dirty="0" smtClean="0">
                <a:latin typeface="나눔명조" panose="02020603020101020101" pitchFamily="18" charset="-127"/>
                <a:ea typeface="나눔명조" panose="02020603020101020101" pitchFamily="18" charset="-127"/>
              </a:rPr>
              <a:t>Escape the maze (SLAM)</a:t>
            </a:r>
          </a:p>
          <a:p>
            <a:pPr marL="457200" indent="-457200">
              <a:buAutoNum type="arabicParenR"/>
            </a:pPr>
            <a:r>
              <a:rPr lang="en-US" altLang="ko-KR" sz="2000" b="1" dirty="0" smtClean="0">
                <a:latin typeface="나눔명조" panose="02020603020101020101" pitchFamily="18" charset="-127"/>
                <a:ea typeface="나눔명조" panose="02020603020101020101" pitchFamily="18" charset="-127"/>
              </a:rPr>
              <a:t>Pick all balls (DQN)</a:t>
            </a:r>
          </a:p>
          <a:p>
            <a:pPr marL="457200" indent="-457200">
              <a:buAutoNum type="arabicParenR"/>
            </a:pPr>
            <a:r>
              <a:rPr lang="en-US" altLang="ko-KR" sz="2000" b="1" dirty="0" smtClean="0">
                <a:latin typeface="나눔명조" panose="02020603020101020101" pitchFamily="18" charset="-127"/>
                <a:ea typeface="나눔명조" panose="02020603020101020101" pitchFamily="18" charset="-127"/>
              </a:rPr>
              <a:t>Drop to each basket (CNN)</a:t>
            </a:r>
            <a:endParaRPr lang="ko-KR" altLang="en-US" sz="2000" b="1" dirty="0">
              <a:latin typeface="나눔명조" panose="02020603020101020101" pitchFamily="18" charset="-127"/>
              <a:ea typeface="나눔명조" panose="02020603020101020101" pitchFamily="18" charset="-127"/>
            </a:endParaRPr>
          </a:p>
        </p:txBody>
      </p:sp>
      <p:grpSp>
        <p:nvGrpSpPr>
          <p:cNvPr id="18" name="Group 17"/>
          <p:cNvGrpSpPr/>
          <p:nvPr/>
        </p:nvGrpSpPr>
        <p:grpSpPr>
          <a:xfrm>
            <a:off x="1261166" y="1432066"/>
            <a:ext cx="906647" cy="3046639"/>
            <a:chOff x="1261166" y="1432066"/>
            <a:chExt cx="906647" cy="3046639"/>
          </a:xfrm>
        </p:grpSpPr>
        <p:sp>
          <p:nvSpPr>
            <p:cNvPr id="31" name="Rectangle 39"/>
            <p:cNvSpPr/>
            <p:nvPr/>
          </p:nvSpPr>
          <p:spPr>
            <a:xfrm>
              <a:off x="1264585" y="1432066"/>
              <a:ext cx="126032" cy="876653"/>
            </a:xfrm>
            <a:prstGeom prst="rect">
              <a:avLst/>
            </a:prstGeom>
            <a:solidFill>
              <a:srgbClr val="00B050"/>
            </a:solid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6" name="Rectangle 39"/>
            <p:cNvSpPr/>
            <p:nvPr/>
          </p:nvSpPr>
          <p:spPr>
            <a:xfrm>
              <a:off x="1261166" y="3602052"/>
              <a:ext cx="126032" cy="876653"/>
            </a:xfrm>
            <a:prstGeom prst="rect">
              <a:avLst/>
            </a:prstGeom>
            <a:solidFill>
              <a:srgbClr val="00B050"/>
            </a:solid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7" name="Rectangle 39"/>
            <p:cNvSpPr/>
            <p:nvPr/>
          </p:nvSpPr>
          <p:spPr>
            <a:xfrm>
              <a:off x="2054077" y="2170495"/>
              <a:ext cx="113736" cy="1437409"/>
            </a:xfrm>
            <a:prstGeom prst="rect">
              <a:avLst/>
            </a:prstGeom>
            <a:solidFill>
              <a:srgbClr val="00B050"/>
            </a:solid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58" name="Rectangle 106"/>
          <p:cNvSpPr/>
          <p:nvPr/>
        </p:nvSpPr>
        <p:spPr>
          <a:xfrm rot="16200000">
            <a:off x="-14118" y="2853514"/>
            <a:ext cx="377987" cy="177997"/>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88806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2"/>
                                        </p:tgtEl>
                                        <p:attrNameLst>
                                          <p:attrName>style.visibility</p:attrName>
                                        </p:attrNameLst>
                                      </p:cBhvr>
                                      <p:to>
                                        <p:strVal val="visible"/>
                                      </p:to>
                                    </p:set>
                                    <p:animEffect transition="in" filter="fade">
                                      <p:cBhvr>
                                        <p:cTn id="11" dur="500"/>
                                        <p:tgtEl>
                                          <p:spTgt spid="32"/>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37"/>
                                        </p:tgtEl>
                                        <p:attrNameLst>
                                          <p:attrName>style.visibility</p:attrName>
                                        </p:attrNameLst>
                                      </p:cBhvr>
                                      <p:to>
                                        <p:strVal val="visible"/>
                                      </p:to>
                                    </p:set>
                                    <p:animEffect transition="in" filter="fade">
                                      <p:cBhvr>
                                        <p:cTn id="16" dur="500"/>
                                        <p:tgtEl>
                                          <p:spTgt spid="37"/>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38"/>
                                        </p:tgtEl>
                                        <p:attrNameLst>
                                          <p:attrName>style.visibility</p:attrName>
                                        </p:attrNameLst>
                                      </p:cBhvr>
                                      <p:to>
                                        <p:strVal val="visible"/>
                                      </p:to>
                                    </p:set>
                                    <p:animEffect transition="in" filter="fade">
                                      <p:cBhvr>
                                        <p:cTn id="20" dur="500"/>
                                        <p:tgtEl>
                                          <p:spTgt spid="38"/>
                                        </p:tgtEl>
                                      </p:cBhvr>
                                    </p:animEffect>
                                  </p:childTnLst>
                                </p:cTn>
                              </p:par>
                            </p:childTnLst>
                          </p:cTn>
                        </p:par>
                        <p:par>
                          <p:cTn id="21" fill="hold">
                            <p:stCondLst>
                              <p:cond delay="1000"/>
                            </p:stCondLst>
                            <p:childTnLst>
                              <p:par>
                                <p:cTn id="22" presetID="10" presetClass="entr" presetSubtype="0" fill="hold" nodeType="afterEffect">
                                  <p:stCondLst>
                                    <p:cond delay="0"/>
                                  </p:stCondLst>
                                  <p:childTnLst>
                                    <p:set>
                                      <p:cBhvr>
                                        <p:cTn id="23" dur="1" fill="hold">
                                          <p:stCondLst>
                                            <p:cond delay="0"/>
                                          </p:stCondLst>
                                        </p:cTn>
                                        <p:tgtEl>
                                          <p:spTgt spid="39"/>
                                        </p:tgtEl>
                                        <p:attrNameLst>
                                          <p:attrName>style.visibility</p:attrName>
                                        </p:attrNameLst>
                                      </p:cBhvr>
                                      <p:to>
                                        <p:strVal val="visible"/>
                                      </p:to>
                                    </p:set>
                                    <p:animEffect transition="in" filter="fade">
                                      <p:cBhvr>
                                        <p:cTn id="24" dur="500"/>
                                        <p:tgtEl>
                                          <p:spTgt spid="39"/>
                                        </p:tgtEl>
                                      </p:cBhvr>
                                    </p:animEffect>
                                  </p:childTnLst>
                                </p:cTn>
                              </p:par>
                            </p:childTnLst>
                          </p:cTn>
                        </p:par>
                        <p:par>
                          <p:cTn id="25" fill="hold">
                            <p:stCondLst>
                              <p:cond delay="1500"/>
                            </p:stCondLst>
                            <p:childTnLst>
                              <p:par>
                                <p:cTn id="26" presetID="10" presetClass="entr" presetSubtype="0" fill="hold" nodeType="afterEffect">
                                  <p:stCondLst>
                                    <p:cond delay="0"/>
                                  </p:stCondLst>
                                  <p:childTnLst>
                                    <p:set>
                                      <p:cBhvr>
                                        <p:cTn id="27" dur="1" fill="hold">
                                          <p:stCondLst>
                                            <p:cond delay="0"/>
                                          </p:stCondLst>
                                        </p:cTn>
                                        <p:tgtEl>
                                          <p:spTgt spid="40"/>
                                        </p:tgtEl>
                                        <p:attrNameLst>
                                          <p:attrName>style.visibility</p:attrName>
                                        </p:attrNameLst>
                                      </p:cBhvr>
                                      <p:to>
                                        <p:strVal val="visible"/>
                                      </p:to>
                                    </p:set>
                                    <p:animEffect transition="in" filter="fade">
                                      <p:cBhvr>
                                        <p:cTn id="28" dur="500"/>
                                        <p:tgtEl>
                                          <p:spTgt spid="40"/>
                                        </p:tgtEl>
                                      </p:cBhvr>
                                    </p:animEffect>
                                  </p:childTnLst>
                                </p:cTn>
                              </p:par>
                            </p:childTnLst>
                          </p:cTn>
                        </p:par>
                        <p:par>
                          <p:cTn id="29" fill="hold">
                            <p:stCondLst>
                              <p:cond delay="2000"/>
                            </p:stCondLst>
                            <p:childTnLst>
                              <p:par>
                                <p:cTn id="30" presetID="10" presetClass="entr" presetSubtype="0" fill="hold" nodeType="afterEffect">
                                  <p:stCondLst>
                                    <p:cond delay="0"/>
                                  </p:stCondLst>
                                  <p:childTnLst>
                                    <p:set>
                                      <p:cBhvr>
                                        <p:cTn id="31" dur="1" fill="hold">
                                          <p:stCondLst>
                                            <p:cond delay="0"/>
                                          </p:stCondLst>
                                        </p:cTn>
                                        <p:tgtEl>
                                          <p:spTgt spid="41"/>
                                        </p:tgtEl>
                                        <p:attrNameLst>
                                          <p:attrName>style.visibility</p:attrName>
                                        </p:attrNameLst>
                                      </p:cBhvr>
                                      <p:to>
                                        <p:strVal val="visible"/>
                                      </p:to>
                                    </p:set>
                                    <p:animEffect transition="in" filter="fade">
                                      <p:cBhvr>
                                        <p:cTn id="32" dur="500"/>
                                        <p:tgtEl>
                                          <p:spTgt spid="41"/>
                                        </p:tgtEl>
                                      </p:cBhvr>
                                    </p:animEffect>
                                  </p:childTnLst>
                                </p:cTn>
                              </p:par>
                            </p:childTnLst>
                          </p:cTn>
                        </p:par>
                        <p:par>
                          <p:cTn id="33" fill="hold">
                            <p:stCondLst>
                              <p:cond delay="2500"/>
                            </p:stCondLst>
                            <p:childTnLst>
                              <p:par>
                                <p:cTn id="34" presetID="10" presetClass="entr" presetSubtype="0" fill="hold" nodeType="afterEffect">
                                  <p:stCondLst>
                                    <p:cond delay="0"/>
                                  </p:stCondLst>
                                  <p:childTnLst>
                                    <p:set>
                                      <p:cBhvr>
                                        <p:cTn id="35" dur="1" fill="hold">
                                          <p:stCondLst>
                                            <p:cond delay="0"/>
                                          </p:stCondLst>
                                        </p:cTn>
                                        <p:tgtEl>
                                          <p:spTgt spid="42"/>
                                        </p:tgtEl>
                                        <p:attrNameLst>
                                          <p:attrName>style.visibility</p:attrName>
                                        </p:attrNameLst>
                                      </p:cBhvr>
                                      <p:to>
                                        <p:strVal val="visible"/>
                                      </p:to>
                                    </p:set>
                                    <p:animEffect transition="in" filter="fade">
                                      <p:cBhvr>
                                        <p:cTn id="36" dur="500"/>
                                        <p:tgtEl>
                                          <p:spTgt spid="42"/>
                                        </p:tgtEl>
                                      </p:cBhvr>
                                    </p:animEffect>
                                  </p:childTnLst>
                                </p:cTn>
                              </p:par>
                            </p:childTnLst>
                          </p:cTn>
                        </p:par>
                        <p:par>
                          <p:cTn id="37" fill="hold">
                            <p:stCondLst>
                              <p:cond delay="3000"/>
                            </p:stCondLst>
                            <p:childTnLst>
                              <p:par>
                                <p:cTn id="38" presetID="10" presetClass="entr" presetSubtype="0" fill="hold" nodeType="afterEffect">
                                  <p:stCondLst>
                                    <p:cond delay="0"/>
                                  </p:stCondLst>
                                  <p:childTnLst>
                                    <p:set>
                                      <p:cBhvr>
                                        <p:cTn id="39" dur="1" fill="hold">
                                          <p:stCondLst>
                                            <p:cond delay="0"/>
                                          </p:stCondLst>
                                        </p:cTn>
                                        <p:tgtEl>
                                          <p:spTgt spid="43"/>
                                        </p:tgtEl>
                                        <p:attrNameLst>
                                          <p:attrName>style.visibility</p:attrName>
                                        </p:attrNameLst>
                                      </p:cBhvr>
                                      <p:to>
                                        <p:strVal val="visible"/>
                                      </p:to>
                                    </p:set>
                                    <p:animEffect transition="in" filter="fade">
                                      <p:cBhvr>
                                        <p:cTn id="40" dur="500"/>
                                        <p:tgtEl>
                                          <p:spTgt spid="43"/>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xit" presetSubtype="0" fill="hold" grpId="0" nodeType="clickEffect">
                                  <p:stCondLst>
                                    <p:cond delay="0"/>
                                  </p:stCondLst>
                                  <p:childTnLst>
                                    <p:animEffect transition="out" filter="dissolve">
                                      <p:cBhvr>
                                        <p:cTn id="44" dur="500"/>
                                        <p:tgtEl>
                                          <p:spTgt spid="58"/>
                                        </p:tgtEl>
                                      </p:cBhvr>
                                    </p:animEffect>
                                    <p:set>
                                      <p:cBhvr>
                                        <p:cTn id="45" dur="1" fill="hold">
                                          <p:stCondLst>
                                            <p:cond delay="499"/>
                                          </p:stCondLst>
                                        </p:cTn>
                                        <p:tgtEl>
                                          <p:spTgt spid="58"/>
                                        </p:tgtEl>
                                        <p:attrNameLst>
                                          <p:attrName>style.visibility</p:attrName>
                                        </p:attrNameLst>
                                      </p:cBhvr>
                                      <p:to>
                                        <p:strVal val="hidden"/>
                                      </p:to>
                                    </p:set>
                                  </p:childTnLst>
                                </p:cTn>
                              </p:par>
                            </p:childTnLst>
                          </p:cTn>
                        </p:par>
                        <p:par>
                          <p:cTn id="46" fill="hold">
                            <p:stCondLst>
                              <p:cond delay="500"/>
                            </p:stCondLst>
                            <p:childTnLst>
                              <p:par>
                                <p:cTn id="47" presetID="10" presetClass="entr" presetSubtype="0" fill="hold" nodeType="afterEffect">
                                  <p:stCondLst>
                                    <p:cond delay="0"/>
                                  </p:stCondLst>
                                  <p:childTnLst>
                                    <p:set>
                                      <p:cBhvr>
                                        <p:cTn id="48" dur="1" fill="hold">
                                          <p:stCondLst>
                                            <p:cond delay="0"/>
                                          </p:stCondLst>
                                        </p:cTn>
                                        <p:tgtEl>
                                          <p:spTgt spid="3"/>
                                        </p:tgtEl>
                                        <p:attrNameLst>
                                          <p:attrName>style.visibility</p:attrName>
                                        </p:attrNameLst>
                                      </p:cBhvr>
                                      <p:to>
                                        <p:strVal val="visible"/>
                                      </p:to>
                                    </p:set>
                                    <p:animEffect transition="in" filter="fade">
                                      <p:cBhvr>
                                        <p:cTn id="49" dur="500"/>
                                        <p:tgtEl>
                                          <p:spTgt spid="3"/>
                                        </p:tgtEl>
                                      </p:cBhvr>
                                    </p:animEffect>
                                  </p:childTnLst>
                                </p:cTn>
                              </p:par>
                              <p:par>
                                <p:cTn id="50" presetID="10" presetClass="entr" presetSubtype="0" fill="hold" nodeType="withEffect">
                                  <p:stCondLst>
                                    <p:cond delay="0"/>
                                  </p:stCondLst>
                                  <p:childTnLst>
                                    <p:set>
                                      <p:cBhvr>
                                        <p:cTn id="51" dur="1" fill="hold">
                                          <p:stCondLst>
                                            <p:cond delay="0"/>
                                          </p:stCondLst>
                                        </p:cTn>
                                        <p:tgtEl>
                                          <p:spTgt spid="48"/>
                                        </p:tgtEl>
                                        <p:attrNameLst>
                                          <p:attrName>style.visibility</p:attrName>
                                        </p:attrNameLst>
                                      </p:cBhvr>
                                      <p:to>
                                        <p:strVal val="visible"/>
                                      </p:to>
                                    </p:set>
                                    <p:animEffect transition="in" filter="fade">
                                      <p:cBhvr>
                                        <p:cTn id="52" dur="500"/>
                                        <p:tgtEl>
                                          <p:spTgt spid="48"/>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51"/>
                                        </p:tgtEl>
                                        <p:attrNameLst>
                                          <p:attrName>style.visibility</p:attrName>
                                        </p:attrNameLst>
                                      </p:cBhvr>
                                      <p:to>
                                        <p:strVal val="visible"/>
                                      </p:to>
                                    </p:set>
                                    <p:animEffect transition="in" filter="fade">
                                      <p:cBhvr>
                                        <p:cTn id="57"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P spid="58" grpId="0" animBg="1"/>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altLang="ko-KR" dirty="0"/>
              <a:t>3.0 Reinforcement </a:t>
            </a:r>
            <a:r>
              <a:rPr lang="en-US" altLang="ko-KR" dirty="0" smtClean="0"/>
              <a:t>learning</a:t>
            </a:r>
            <a:br>
              <a:rPr lang="en-US" altLang="ko-KR" dirty="0" smtClean="0"/>
            </a:br>
            <a:r>
              <a:rPr lang="en-US" altLang="ko-KR" b="1" dirty="0" smtClean="0">
                <a:solidFill>
                  <a:srgbClr val="A50021"/>
                </a:solidFill>
              </a:rPr>
              <a:t>D</a:t>
            </a:r>
            <a:r>
              <a:rPr lang="en-US" altLang="ko-KR" dirty="0" smtClean="0"/>
              <a:t>eep </a:t>
            </a:r>
            <a:r>
              <a:rPr lang="en-US" altLang="ko-KR" b="1" dirty="0" smtClean="0">
                <a:solidFill>
                  <a:srgbClr val="A50021"/>
                </a:solidFill>
              </a:rPr>
              <a:t>Q</a:t>
            </a:r>
            <a:r>
              <a:rPr lang="en-US" altLang="ko-KR" dirty="0" smtClean="0"/>
              <a:t>-learning </a:t>
            </a:r>
            <a:r>
              <a:rPr lang="en-US" altLang="ko-KR" b="1" dirty="0" smtClean="0">
                <a:solidFill>
                  <a:srgbClr val="A50021"/>
                </a:solidFill>
              </a:rPr>
              <a:t>N</a:t>
            </a:r>
            <a:r>
              <a:rPr lang="en-US" altLang="ko-KR" dirty="0" smtClean="0"/>
              <a:t>etwork</a:t>
            </a:r>
            <a:endParaRPr lang="ko-KR" altLang="en-US" dirty="0"/>
          </a:p>
        </p:txBody>
      </p:sp>
      <p:sp>
        <p:nvSpPr>
          <p:cNvPr id="6" name="Subtitle 5"/>
          <p:cNvSpPr>
            <a:spLocks noGrp="1"/>
          </p:cNvSpPr>
          <p:nvPr>
            <p:ph type="subTitle" idx="1"/>
          </p:nvPr>
        </p:nvSpPr>
        <p:spPr/>
        <p:txBody>
          <a:bodyPr/>
          <a:lstStyle/>
          <a:p>
            <a:endParaRPr lang="ko-KR" altLang="en-US"/>
          </a:p>
        </p:txBody>
      </p:sp>
      <p:sp>
        <p:nvSpPr>
          <p:cNvPr id="4" name="Slide Number Placeholder 3"/>
          <p:cNvSpPr>
            <a:spLocks noGrp="1"/>
          </p:cNvSpPr>
          <p:nvPr>
            <p:ph type="sldNum" sz="quarter" idx="4294967295"/>
          </p:nvPr>
        </p:nvSpPr>
        <p:spPr>
          <a:xfrm>
            <a:off x="7086600" y="6594475"/>
            <a:ext cx="2057400" cy="263525"/>
          </a:xfrm>
        </p:spPr>
        <p:txBody>
          <a:bodyPr/>
          <a:lstStyle/>
          <a:p>
            <a:fld id="{E7B612BC-FA30-47E7-8F83-60B8876EFC04}" type="slidenum">
              <a:rPr lang="ko-KR" altLang="en-US" smtClean="0">
                <a:solidFill>
                  <a:prstClr val="black">
                    <a:tint val="75000"/>
                  </a:prstClr>
                </a:solidFill>
              </a:rPr>
              <a:pPr/>
              <a:t>110</a:t>
            </a:fld>
            <a:endParaRPr lang="ko-KR" altLang="en-US">
              <a:solidFill>
                <a:prstClr val="black">
                  <a:tint val="75000"/>
                </a:prstClr>
              </a:solidFill>
            </a:endParaRPr>
          </a:p>
        </p:txBody>
      </p:sp>
      <p:sp>
        <p:nvSpPr>
          <p:cNvPr id="2" name="Rectangle 1"/>
          <p:cNvSpPr/>
          <p:nvPr/>
        </p:nvSpPr>
        <p:spPr>
          <a:xfrm>
            <a:off x="0" y="6455975"/>
            <a:ext cx="7606748" cy="276999"/>
          </a:xfrm>
          <a:prstGeom prst="rect">
            <a:avLst/>
          </a:prstGeom>
        </p:spPr>
        <p:txBody>
          <a:bodyPr wrap="square">
            <a:spAutoFit/>
          </a:bodyPr>
          <a:lstStyle/>
          <a:p>
            <a:r>
              <a:rPr lang="ko-KR" altLang="en-US" sz="1200" dirty="0" smtClean="0"/>
              <a:t>모두를 위한 </a:t>
            </a:r>
            <a:r>
              <a:rPr lang="en-US" altLang="ko-KR" sz="1200" dirty="0" smtClean="0"/>
              <a:t>RL </a:t>
            </a:r>
            <a:r>
              <a:rPr lang="ko-KR" altLang="en-US" sz="1200" dirty="0" smtClean="0"/>
              <a:t>강좌 </a:t>
            </a:r>
            <a:r>
              <a:rPr lang="en-US" altLang="ko-KR" sz="1200" dirty="0" smtClean="0"/>
              <a:t>by Sung Kim</a:t>
            </a:r>
            <a:r>
              <a:rPr lang="en-US" altLang="ko-KR" sz="1200" dirty="0"/>
              <a:t>, https://www.youtube.com/playlist?list=PLlMkM4tgfjnKsCWav-Z2F-MMFRx-2gMGG</a:t>
            </a:r>
            <a:endParaRPr lang="ko-KR" altLang="en-US" sz="1200" dirty="0"/>
          </a:p>
        </p:txBody>
      </p:sp>
    </p:spTree>
    <p:extLst>
      <p:ext uri="{BB962C8B-B14F-4D97-AF65-F5344CB8AC3E}">
        <p14:creationId xmlns:p14="http://schemas.microsoft.com/office/powerpoint/2010/main" val="228506768"/>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altLang="ko-KR" dirty="0" smtClean="0"/>
              <a:t>Types of Machine learning</a:t>
            </a:r>
            <a:endParaRPr lang="ko-KR" altLang="en-US" dirty="0"/>
          </a:p>
        </p:txBody>
      </p:sp>
      <p:sp>
        <p:nvSpPr>
          <p:cNvPr id="4" name="Slide Number Placeholder 3"/>
          <p:cNvSpPr>
            <a:spLocks noGrp="1"/>
          </p:cNvSpPr>
          <p:nvPr>
            <p:ph type="sldNum" sz="quarter" idx="12"/>
          </p:nvPr>
        </p:nvSpPr>
        <p:spPr/>
        <p:txBody>
          <a:bodyPr/>
          <a:lstStyle/>
          <a:p>
            <a:fld id="{E7B612BC-FA30-47E7-8F83-60B8876EFC04}" type="slidenum">
              <a:rPr lang="ko-KR" altLang="en-US" smtClean="0">
                <a:solidFill>
                  <a:prstClr val="black">
                    <a:tint val="75000"/>
                  </a:prstClr>
                </a:solidFill>
              </a:rPr>
              <a:pPr/>
              <a:t>111</a:t>
            </a:fld>
            <a:endParaRPr lang="ko-KR" altLang="en-US">
              <a:solidFill>
                <a:prstClr val="black">
                  <a:tint val="75000"/>
                </a:prstClr>
              </a:solidFill>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7917" y="1402596"/>
            <a:ext cx="7499927" cy="5364755"/>
          </a:xfrm>
          <a:prstGeom prst="rect">
            <a:avLst/>
          </a:prstGeom>
        </p:spPr>
      </p:pic>
      <p:sp>
        <p:nvSpPr>
          <p:cNvPr id="9" name="Rectangle 8"/>
          <p:cNvSpPr/>
          <p:nvPr/>
        </p:nvSpPr>
        <p:spPr>
          <a:xfrm>
            <a:off x="114300" y="6488668"/>
            <a:ext cx="2130136" cy="276999"/>
          </a:xfrm>
          <a:prstGeom prst="rect">
            <a:avLst/>
          </a:prstGeom>
        </p:spPr>
        <p:txBody>
          <a:bodyPr wrap="square">
            <a:spAutoFit/>
          </a:bodyPr>
          <a:lstStyle/>
          <a:p>
            <a:r>
              <a:rPr lang="en-US" altLang="ko-KR" sz="1200" dirty="0" smtClean="0"/>
              <a:t>[images from google]</a:t>
            </a:r>
            <a:endParaRPr lang="ko-KR" altLang="en-US" sz="1200" dirty="0"/>
          </a:p>
        </p:txBody>
      </p:sp>
      <p:cxnSp>
        <p:nvCxnSpPr>
          <p:cNvPr id="11" name="Straight Connector 10"/>
          <p:cNvCxnSpPr/>
          <p:nvPr/>
        </p:nvCxnSpPr>
        <p:spPr>
          <a:xfrm>
            <a:off x="112972" y="5054494"/>
            <a:ext cx="8793018" cy="0"/>
          </a:xfrm>
          <a:prstGeom prst="line">
            <a:avLst/>
          </a:prstGeom>
          <a:ln w="38100">
            <a:solidFill>
              <a:schemeClr val="accent3">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2" name="Group 11"/>
          <p:cNvGrpSpPr/>
          <p:nvPr/>
        </p:nvGrpSpPr>
        <p:grpSpPr>
          <a:xfrm>
            <a:off x="1117132" y="5406842"/>
            <a:ext cx="2985949" cy="1134706"/>
            <a:chOff x="-1554312" y="4287039"/>
            <a:chExt cx="2985949" cy="1134706"/>
          </a:xfrm>
        </p:grpSpPr>
        <p:sp>
          <p:nvSpPr>
            <p:cNvPr id="13" name="Rectangle 12"/>
            <p:cNvSpPr/>
            <p:nvPr/>
          </p:nvSpPr>
          <p:spPr>
            <a:xfrm>
              <a:off x="-249382" y="4719781"/>
              <a:ext cx="1681019" cy="701964"/>
            </a:xfrm>
            <a:prstGeom prst="rect">
              <a:avLst/>
            </a:prstGeom>
            <a:noFill/>
            <a:ln w="762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p:cNvSpPr txBox="1"/>
            <p:nvPr/>
          </p:nvSpPr>
          <p:spPr>
            <a:xfrm>
              <a:off x="-1554312" y="4287039"/>
              <a:ext cx="2220480" cy="400110"/>
            </a:xfrm>
            <a:prstGeom prst="rect">
              <a:avLst/>
            </a:prstGeom>
            <a:noFill/>
          </p:spPr>
          <p:txBody>
            <a:bodyPr wrap="none" rtlCol="0">
              <a:spAutoFit/>
            </a:bodyPr>
            <a:lstStyle/>
            <a:p>
              <a:r>
                <a:rPr lang="en-US" altLang="ko-KR" sz="2000" b="1" dirty="0" smtClean="0">
                  <a:solidFill>
                    <a:srgbClr val="0000CC"/>
                  </a:solidFill>
                  <a:latin typeface="나눔명조" panose="02020603020101020101" pitchFamily="18" charset="-127"/>
                  <a:ea typeface="나눔명조" panose="02020603020101020101" pitchFamily="18" charset="-127"/>
                </a:rPr>
                <a:t>Capstone design 2</a:t>
              </a:r>
              <a:endParaRPr lang="ko-KR" altLang="en-US" sz="2000" b="1" dirty="0">
                <a:solidFill>
                  <a:srgbClr val="0000CC"/>
                </a:solidFill>
                <a:latin typeface="나눔명조" panose="02020603020101020101" pitchFamily="18" charset="-127"/>
                <a:ea typeface="나눔명조" panose="02020603020101020101" pitchFamily="18" charset="-127"/>
              </a:endParaRPr>
            </a:p>
          </p:txBody>
        </p:sp>
      </p:grpSp>
      <p:grpSp>
        <p:nvGrpSpPr>
          <p:cNvPr id="15" name="Group 14"/>
          <p:cNvGrpSpPr/>
          <p:nvPr/>
        </p:nvGrpSpPr>
        <p:grpSpPr>
          <a:xfrm>
            <a:off x="4103081" y="754967"/>
            <a:ext cx="2220480" cy="1077274"/>
            <a:chOff x="-366136" y="4344471"/>
            <a:chExt cx="2220480" cy="1077274"/>
          </a:xfrm>
        </p:grpSpPr>
        <p:sp>
          <p:nvSpPr>
            <p:cNvPr id="16" name="Rectangle 15"/>
            <p:cNvSpPr/>
            <p:nvPr/>
          </p:nvSpPr>
          <p:spPr>
            <a:xfrm>
              <a:off x="-24391" y="4821029"/>
              <a:ext cx="1456028" cy="600716"/>
            </a:xfrm>
            <a:prstGeom prst="rect">
              <a:avLst/>
            </a:prstGeom>
            <a:noFill/>
            <a:ln w="762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p:cNvSpPr txBox="1"/>
            <p:nvPr/>
          </p:nvSpPr>
          <p:spPr>
            <a:xfrm>
              <a:off x="-366136" y="4344471"/>
              <a:ext cx="2220480" cy="400110"/>
            </a:xfrm>
            <a:prstGeom prst="rect">
              <a:avLst/>
            </a:prstGeom>
            <a:noFill/>
          </p:spPr>
          <p:txBody>
            <a:bodyPr wrap="none" rtlCol="0">
              <a:spAutoFit/>
            </a:bodyPr>
            <a:lstStyle/>
            <a:p>
              <a:r>
                <a:rPr lang="en-US" altLang="ko-KR" sz="2000" b="1" dirty="0" smtClean="0">
                  <a:solidFill>
                    <a:srgbClr val="0000CC"/>
                  </a:solidFill>
                  <a:latin typeface="나눔명조" panose="02020603020101020101" pitchFamily="18" charset="-127"/>
                  <a:ea typeface="나눔명조" panose="02020603020101020101" pitchFamily="18" charset="-127"/>
                </a:rPr>
                <a:t>Capstone design 2</a:t>
              </a:r>
              <a:endParaRPr lang="ko-KR" altLang="en-US" sz="2000" b="1" dirty="0">
                <a:solidFill>
                  <a:srgbClr val="0000CC"/>
                </a:solidFill>
                <a:latin typeface="나눔명조" panose="02020603020101020101" pitchFamily="18" charset="-127"/>
                <a:ea typeface="나눔명조" panose="02020603020101020101" pitchFamily="18" charset="-127"/>
              </a:endParaRPr>
            </a:p>
          </p:txBody>
        </p:sp>
      </p:grpSp>
      <p:grpSp>
        <p:nvGrpSpPr>
          <p:cNvPr id="20" name="그룹 19"/>
          <p:cNvGrpSpPr/>
          <p:nvPr/>
        </p:nvGrpSpPr>
        <p:grpSpPr>
          <a:xfrm>
            <a:off x="1117132" y="2362016"/>
            <a:ext cx="7845779" cy="521069"/>
            <a:chOff x="1259026" y="2362016"/>
            <a:chExt cx="7845779" cy="521069"/>
          </a:xfrm>
        </p:grpSpPr>
        <p:sp>
          <p:nvSpPr>
            <p:cNvPr id="18" name="TextBox 17"/>
            <p:cNvSpPr txBox="1"/>
            <p:nvPr/>
          </p:nvSpPr>
          <p:spPr>
            <a:xfrm>
              <a:off x="6042748" y="2362016"/>
              <a:ext cx="3062057" cy="400110"/>
            </a:xfrm>
            <a:prstGeom prst="rect">
              <a:avLst/>
            </a:prstGeom>
            <a:noFill/>
          </p:spPr>
          <p:txBody>
            <a:bodyPr wrap="none" rtlCol="0">
              <a:spAutoFit/>
            </a:bodyPr>
            <a:lstStyle/>
            <a:p>
              <a:r>
                <a:rPr lang="en-US" altLang="ko-KR" sz="2000" b="1" dirty="0" smtClean="0">
                  <a:solidFill>
                    <a:srgbClr val="0000CC"/>
                  </a:solidFill>
                  <a:latin typeface="나눔명조" panose="02020603020101020101" pitchFamily="18" charset="-127"/>
                  <a:ea typeface="나눔명조" panose="02020603020101020101" pitchFamily="18" charset="-127"/>
                </a:rPr>
                <a:t>Train</a:t>
              </a:r>
              <a:r>
                <a:rPr lang="ko-KR" altLang="en-US" sz="2000" b="1" dirty="0" smtClean="0">
                  <a:solidFill>
                    <a:srgbClr val="0000CC"/>
                  </a:solidFill>
                  <a:latin typeface="나눔명조" panose="02020603020101020101" pitchFamily="18" charset="-127"/>
                  <a:ea typeface="나눔명조" panose="02020603020101020101" pitchFamily="18" charset="-127"/>
                </a:rPr>
                <a:t> </a:t>
              </a:r>
              <a:r>
                <a:rPr lang="en-US" altLang="ko-KR" sz="2000" b="1" dirty="0" smtClean="0">
                  <a:solidFill>
                    <a:srgbClr val="0000CC"/>
                  </a:solidFill>
                  <a:latin typeface="나눔명조" panose="02020603020101020101" pitchFamily="18" charset="-127"/>
                  <a:ea typeface="나눔명조" panose="02020603020101020101" pitchFamily="18" charset="-127"/>
                </a:rPr>
                <a:t>with solution(label)</a:t>
              </a:r>
              <a:endParaRPr lang="ko-KR" altLang="en-US" sz="2000" b="1" dirty="0">
                <a:solidFill>
                  <a:srgbClr val="0000CC"/>
                </a:solidFill>
                <a:latin typeface="나눔명조" panose="02020603020101020101" pitchFamily="18" charset="-127"/>
                <a:ea typeface="나눔명조" panose="02020603020101020101" pitchFamily="18" charset="-127"/>
              </a:endParaRPr>
            </a:p>
          </p:txBody>
        </p:sp>
        <p:sp>
          <p:nvSpPr>
            <p:cNvPr id="19" name="TextBox 18"/>
            <p:cNvSpPr txBox="1"/>
            <p:nvPr/>
          </p:nvSpPr>
          <p:spPr>
            <a:xfrm>
              <a:off x="1259026" y="2482975"/>
              <a:ext cx="1718740" cy="400110"/>
            </a:xfrm>
            <a:prstGeom prst="rect">
              <a:avLst/>
            </a:prstGeom>
            <a:noFill/>
          </p:spPr>
          <p:txBody>
            <a:bodyPr wrap="none" rtlCol="0">
              <a:spAutoFit/>
            </a:bodyPr>
            <a:lstStyle/>
            <a:p>
              <a:r>
                <a:rPr lang="en-US" altLang="ko-KR" sz="2000" b="1" dirty="0" smtClean="0">
                  <a:solidFill>
                    <a:srgbClr val="0000CC"/>
                  </a:solidFill>
                  <a:latin typeface="나눔명조" panose="02020603020101020101" pitchFamily="18" charset="-127"/>
                  <a:ea typeface="나눔명조" panose="02020603020101020101" pitchFamily="18" charset="-127"/>
                </a:rPr>
                <a:t>Without label</a:t>
              </a:r>
              <a:endParaRPr lang="ko-KR" altLang="en-US" sz="2000" b="1" dirty="0">
                <a:solidFill>
                  <a:srgbClr val="0000CC"/>
                </a:solidFill>
                <a:latin typeface="나눔명조" panose="02020603020101020101" pitchFamily="18" charset="-127"/>
                <a:ea typeface="나눔명조" panose="02020603020101020101" pitchFamily="18" charset="-127"/>
              </a:endParaRPr>
            </a:p>
          </p:txBody>
        </p:sp>
      </p:grpSp>
      <p:sp>
        <p:nvSpPr>
          <p:cNvPr id="21" name="TextBox 20"/>
          <p:cNvSpPr txBox="1"/>
          <p:nvPr/>
        </p:nvSpPr>
        <p:spPr>
          <a:xfrm>
            <a:off x="146893" y="4507394"/>
            <a:ext cx="8923628" cy="523220"/>
          </a:xfrm>
          <a:prstGeom prst="rect">
            <a:avLst/>
          </a:prstGeom>
          <a:noFill/>
        </p:spPr>
        <p:txBody>
          <a:bodyPr wrap="square" rtlCol="0">
            <a:spAutoFit/>
          </a:bodyPr>
          <a:lstStyle/>
          <a:p>
            <a:r>
              <a:rPr lang="en-US" altLang="ko-KR" sz="2800" b="1" dirty="0" smtClean="0">
                <a:solidFill>
                  <a:srgbClr val="0070C0"/>
                </a:solidFill>
                <a:latin typeface="나눔명조" panose="02020603020101020101" pitchFamily="18" charset="-127"/>
                <a:ea typeface="나눔명조" panose="02020603020101020101" pitchFamily="18" charset="-127"/>
              </a:rPr>
              <a:t>Clustering         </a:t>
            </a:r>
            <a:r>
              <a:rPr lang="en-US" altLang="ko-KR" sz="2800" b="1" dirty="0" smtClean="0">
                <a:solidFill>
                  <a:schemeClr val="tx2">
                    <a:lumMod val="50000"/>
                  </a:schemeClr>
                </a:solidFill>
                <a:latin typeface="나눔명조" panose="02020603020101020101" pitchFamily="18" charset="-127"/>
                <a:ea typeface="나눔명조" panose="02020603020101020101" pitchFamily="18" charset="-127"/>
              </a:rPr>
              <a:t>                     </a:t>
            </a:r>
            <a:r>
              <a:rPr lang="en-US" altLang="ko-KR" sz="2800" b="1" dirty="0" smtClean="0">
                <a:solidFill>
                  <a:srgbClr val="A50021"/>
                </a:solidFill>
                <a:latin typeface="나눔명조" panose="02020603020101020101" pitchFamily="18" charset="-127"/>
                <a:ea typeface="나눔명조" panose="02020603020101020101" pitchFamily="18" charset="-127"/>
              </a:rPr>
              <a:t>Classification, Regression</a:t>
            </a:r>
            <a:endParaRPr lang="ko-KR" altLang="en-US" sz="2800" b="1" dirty="0">
              <a:solidFill>
                <a:srgbClr val="A50021"/>
              </a:solidFill>
              <a:latin typeface="나눔명조" panose="02020603020101020101" pitchFamily="18" charset="-127"/>
              <a:ea typeface="나눔명조" panose="02020603020101020101" pitchFamily="18" charset="-127"/>
            </a:endParaRPr>
          </a:p>
        </p:txBody>
      </p:sp>
      <p:sp>
        <p:nvSpPr>
          <p:cNvPr id="22" name="TextBox 21"/>
          <p:cNvSpPr txBox="1"/>
          <p:nvPr/>
        </p:nvSpPr>
        <p:spPr>
          <a:xfrm>
            <a:off x="5776983" y="5054494"/>
            <a:ext cx="2997937" cy="523220"/>
          </a:xfrm>
          <a:prstGeom prst="rect">
            <a:avLst/>
          </a:prstGeom>
          <a:noFill/>
        </p:spPr>
        <p:txBody>
          <a:bodyPr wrap="none" rtlCol="0">
            <a:spAutoFit/>
          </a:bodyPr>
          <a:lstStyle/>
          <a:p>
            <a:r>
              <a:rPr lang="en-US" altLang="ko-KR" sz="2800" b="1" dirty="0" smtClean="0">
                <a:solidFill>
                  <a:schemeClr val="accent2"/>
                </a:solidFill>
                <a:latin typeface="나눔명조" panose="02020603020101020101" pitchFamily="18" charset="-127"/>
                <a:ea typeface="나눔명조" panose="02020603020101020101" pitchFamily="18" charset="-127"/>
              </a:rPr>
              <a:t>Sequential actions</a:t>
            </a:r>
            <a:endParaRPr lang="ko-KR" altLang="en-US" sz="2800" b="1" dirty="0">
              <a:solidFill>
                <a:schemeClr val="accent2"/>
              </a:solidFill>
              <a:latin typeface="나눔명조" panose="02020603020101020101" pitchFamily="18" charset="-127"/>
              <a:ea typeface="나눔명조" panose="02020603020101020101" pitchFamily="18" charset="-127"/>
            </a:endParaRPr>
          </a:p>
        </p:txBody>
      </p:sp>
      <p:sp>
        <p:nvSpPr>
          <p:cNvPr id="23" name="직사각형 22"/>
          <p:cNvSpPr/>
          <p:nvPr/>
        </p:nvSpPr>
        <p:spPr>
          <a:xfrm>
            <a:off x="1584433" y="5078375"/>
            <a:ext cx="4739127" cy="1779625"/>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p:cNvSpPr txBox="1"/>
          <p:nvPr/>
        </p:nvSpPr>
        <p:spPr>
          <a:xfrm>
            <a:off x="1756973" y="4053831"/>
            <a:ext cx="3221576" cy="1107996"/>
          </a:xfrm>
          <a:prstGeom prst="rect">
            <a:avLst/>
          </a:prstGeom>
          <a:noFill/>
        </p:spPr>
        <p:txBody>
          <a:bodyPr wrap="square" rtlCol="0">
            <a:spAutoFit/>
          </a:bodyPr>
          <a:lstStyle/>
          <a:p>
            <a:r>
              <a:rPr lang="en-US" altLang="ko-KR" sz="6600" b="1" dirty="0" smtClean="0">
                <a:solidFill>
                  <a:srgbClr val="263229"/>
                </a:solidFill>
                <a:latin typeface="나눔명조" panose="02020603020101020101" pitchFamily="18" charset="-127"/>
                <a:ea typeface="나눔명조" panose="02020603020101020101" pitchFamily="18" charset="-127"/>
              </a:rPr>
              <a:t>R</a:t>
            </a:r>
            <a:r>
              <a:rPr lang="en-US" altLang="ko-KR" sz="4800" b="1" dirty="0" smtClean="0">
                <a:solidFill>
                  <a:srgbClr val="263229"/>
                </a:solidFill>
                <a:latin typeface="나눔명조" panose="02020603020101020101" pitchFamily="18" charset="-127"/>
                <a:ea typeface="나눔명조" panose="02020603020101020101" pitchFamily="18" charset="-127"/>
              </a:rPr>
              <a:t>egression</a:t>
            </a:r>
            <a:endParaRPr lang="ko-KR" altLang="en-US" sz="4800" b="1" dirty="0">
              <a:solidFill>
                <a:srgbClr val="263229"/>
              </a:solidFill>
              <a:latin typeface="나눔명조" panose="02020603020101020101" pitchFamily="18" charset="-127"/>
              <a:ea typeface="나눔명조" panose="02020603020101020101" pitchFamily="18" charset="-127"/>
            </a:endParaRPr>
          </a:p>
        </p:txBody>
      </p:sp>
    </p:spTree>
    <p:extLst>
      <p:ext uri="{BB962C8B-B14F-4D97-AF65-F5344CB8AC3E}">
        <p14:creationId xmlns:p14="http://schemas.microsoft.com/office/powerpoint/2010/main" val="1386382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500"/>
                                        <p:tgtEl>
                                          <p:spTgt spid="2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500"/>
                                        <p:tgtEl>
                                          <p:spTgt spid="20"/>
                                        </p:tgtEl>
                                      </p:cBhvr>
                                    </p:animEffect>
                                  </p:childTnLst>
                                  <p:subTnLst>
                                    <p:set>
                                      <p:cBhvr override="childStyle">
                                        <p:cTn dur="1" fill="hold" display="0" masterRel="nextClick" afterEffect="1"/>
                                        <p:tgtEl>
                                          <p:spTgt spid="20"/>
                                        </p:tgtEl>
                                        <p:attrNameLst>
                                          <p:attrName>style.visibility</p:attrName>
                                        </p:attrNameLst>
                                      </p:cBhvr>
                                      <p:to>
                                        <p:strVal val="hidden"/>
                                      </p:to>
                                    </p:set>
                                  </p:sub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1"/>
                                        </p:tgtEl>
                                        <p:attrNameLst>
                                          <p:attrName>style.visibility</p:attrName>
                                        </p:attrNameLst>
                                      </p:cBhvr>
                                      <p:to>
                                        <p:strVal val="visible"/>
                                      </p:to>
                                    </p:set>
                                    <p:animEffect transition="in" filter="fade">
                                      <p:cBhvr>
                                        <p:cTn id="20" dur="500"/>
                                        <p:tgtEl>
                                          <p:spTgt spid="21"/>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fade">
                                      <p:cBhvr>
                                        <p:cTn id="25" dur="500"/>
                                        <p:tgtEl>
                                          <p:spTgt spid="25"/>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xit" presetSubtype="0" fill="hold" grpId="1" nodeType="clickEffect">
                                  <p:stCondLst>
                                    <p:cond delay="0"/>
                                  </p:stCondLst>
                                  <p:childTnLst>
                                    <p:animEffect transition="out" filter="fade">
                                      <p:cBhvr>
                                        <p:cTn id="29" dur="500"/>
                                        <p:tgtEl>
                                          <p:spTgt spid="23"/>
                                        </p:tgtEl>
                                      </p:cBhvr>
                                    </p:animEffect>
                                    <p:set>
                                      <p:cBhvr>
                                        <p:cTn id="30" dur="1" fill="hold">
                                          <p:stCondLst>
                                            <p:cond delay="499"/>
                                          </p:stCondLst>
                                        </p:cTn>
                                        <p:tgtEl>
                                          <p:spTgt spid="23"/>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22"/>
                                        </p:tgtEl>
                                        <p:attrNameLst>
                                          <p:attrName>style.visibility</p:attrName>
                                        </p:attrNameLst>
                                      </p:cBhvr>
                                      <p:to>
                                        <p:strVal val="visible"/>
                                      </p:to>
                                    </p:set>
                                    <p:animEffect transition="in" filter="fade">
                                      <p:cBhvr>
                                        <p:cTn id="35" dur="500"/>
                                        <p:tgtEl>
                                          <p:spTgt spid="22"/>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fade">
                                      <p:cBhvr>
                                        <p:cTn id="40" dur="500"/>
                                        <p:tgtEl>
                                          <p:spTgt spid="15"/>
                                        </p:tgtEl>
                                      </p:cBhvr>
                                    </p:animEffect>
                                  </p:childTnLst>
                                </p:cTn>
                              </p:par>
                              <p:par>
                                <p:cTn id="41" presetID="10" presetClass="entr" presetSubtype="0" fill="hold" nodeType="with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P spid="23" grpId="0" animBg="1"/>
      <p:bldP spid="23" grpId="1" animBg="1"/>
      <p:bldP spid="25" grpId="0"/>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altLang="ko-KR" dirty="0" smtClean="0"/>
              <a:t>Types of Machine learning</a:t>
            </a:r>
            <a:endParaRPr lang="ko-KR" altLang="en-US" dirty="0"/>
          </a:p>
        </p:txBody>
      </p:sp>
      <p:sp>
        <p:nvSpPr>
          <p:cNvPr id="4" name="Slide Number Placeholder 3"/>
          <p:cNvSpPr>
            <a:spLocks noGrp="1"/>
          </p:cNvSpPr>
          <p:nvPr>
            <p:ph type="sldNum" sz="quarter" idx="12"/>
          </p:nvPr>
        </p:nvSpPr>
        <p:spPr/>
        <p:txBody>
          <a:bodyPr/>
          <a:lstStyle/>
          <a:p>
            <a:fld id="{E7B612BC-FA30-47E7-8F83-60B8876EFC04}" type="slidenum">
              <a:rPr lang="ko-KR" altLang="en-US" smtClean="0">
                <a:solidFill>
                  <a:prstClr val="black">
                    <a:tint val="75000"/>
                  </a:prstClr>
                </a:solidFill>
              </a:rPr>
              <a:pPr/>
              <a:t>112</a:t>
            </a:fld>
            <a:endParaRPr lang="ko-KR" altLang="en-US">
              <a:solidFill>
                <a:prstClr val="black">
                  <a:tint val="75000"/>
                </a:prstClr>
              </a:solidFill>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7917" y="1402596"/>
            <a:ext cx="7499927" cy="5364755"/>
          </a:xfrm>
          <a:prstGeom prst="rect">
            <a:avLst/>
          </a:prstGeom>
        </p:spPr>
      </p:pic>
      <p:sp>
        <p:nvSpPr>
          <p:cNvPr id="9" name="Rectangle 8"/>
          <p:cNvSpPr/>
          <p:nvPr/>
        </p:nvSpPr>
        <p:spPr>
          <a:xfrm>
            <a:off x="114300" y="6488668"/>
            <a:ext cx="2130136" cy="276999"/>
          </a:xfrm>
          <a:prstGeom prst="rect">
            <a:avLst/>
          </a:prstGeom>
        </p:spPr>
        <p:txBody>
          <a:bodyPr wrap="square">
            <a:spAutoFit/>
          </a:bodyPr>
          <a:lstStyle/>
          <a:p>
            <a:r>
              <a:rPr lang="en-US" altLang="ko-KR" sz="1200" dirty="0" smtClean="0"/>
              <a:t>[images from google]</a:t>
            </a:r>
            <a:endParaRPr lang="ko-KR" altLang="en-US" sz="1200" dirty="0"/>
          </a:p>
        </p:txBody>
      </p:sp>
      <p:cxnSp>
        <p:nvCxnSpPr>
          <p:cNvPr id="11" name="Straight Connector 10"/>
          <p:cNvCxnSpPr/>
          <p:nvPr/>
        </p:nvCxnSpPr>
        <p:spPr>
          <a:xfrm>
            <a:off x="112972" y="5054494"/>
            <a:ext cx="8793018" cy="0"/>
          </a:xfrm>
          <a:prstGeom prst="line">
            <a:avLst/>
          </a:prstGeom>
          <a:ln w="38100">
            <a:solidFill>
              <a:schemeClr val="accent3">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2" name="Group 11"/>
          <p:cNvGrpSpPr/>
          <p:nvPr/>
        </p:nvGrpSpPr>
        <p:grpSpPr>
          <a:xfrm>
            <a:off x="1117132" y="5406842"/>
            <a:ext cx="2985949" cy="1134706"/>
            <a:chOff x="-1554312" y="4287039"/>
            <a:chExt cx="2985949" cy="1134706"/>
          </a:xfrm>
        </p:grpSpPr>
        <p:sp>
          <p:nvSpPr>
            <p:cNvPr id="13" name="Rectangle 12"/>
            <p:cNvSpPr/>
            <p:nvPr/>
          </p:nvSpPr>
          <p:spPr>
            <a:xfrm>
              <a:off x="-249382" y="4719781"/>
              <a:ext cx="1681019" cy="701964"/>
            </a:xfrm>
            <a:prstGeom prst="rect">
              <a:avLst/>
            </a:prstGeom>
            <a:noFill/>
            <a:ln w="762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p:cNvSpPr txBox="1"/>
            <p:nvPr/>
          </p:nvSpPr>
          <p:spPr>
            <a:xfrm>
              <a:off x="-1554312" y="4287039"/>
              <a:ext cx="2220480" cy="400110"/>
            </a:xfrm>
            <a:prstGeom prst="rect">
              <a:avLst/>
            </a:prstGeom>
            <a:noFill/>
          </p:spPr>
          <p:txBody>
            <a:bodyPr wrap="none" rtlCol="0">
              <a:spAutoFit/>
            </a:bodyPr>
            <a:lstStyle/>
            <a:p>
              <a:r>
                <a:rPr lang="en-US" altLang="ko-KR" sz="2000" b="1" dirty="0" smtClean="0">
                  <a:solidFill>
                    <a:srgbClr val="0000CC"/>
                  </a:solidFill>
                  <a:latin typeface="나눔명조" panose="02020603020101020101" pitchFamily="18" charset="-127"/>
                  <a:ea typeface="나눔명조" panose="02020603020101020101" pitchFamily="18" charset="-127"/>
                </a:rPr>
                <a:t>Capstone design 2</a:t>
              </a:r>
              <a:endParaRPr lang="ko-KR" altLang="en-US" sz="2000" b="1" dirty="0">
                <a:solidFill>
                  <a:srgbClr val="0000CC"/>
                </a:solidFill>
                <a:latin typeface="나눔명조" panose="02020603020101020101" pitchFamily="18" charset="-127"/>
                <a:ea typeface="나눔명조" panose="02020603020101020101" pitchFamily="18" charset="-127"/>
              </a:endParaRPr>
            </a:p>
          </p:txBody>
        </p:sp>
      </p:grpSp>
      <p:grpSp>
        <p:nvGrpSpPr>
          <p:cNvPr id="15" name="Group 14"/>
          <p:cNvGrpSpPr/>
          <p:nvPr/>
        </p:nvGrpSpPr>
        <p:grpSpPr>
          <a:xfrm>
            <a:off x="4103081" y="754967"/>
            <a:ext cx="2220480" cy="1077274"/>
            <a:chOff x="-366136" y="4344471"/>
            <a:chExt cx="2220480" cy="1077274"/>
          </a:xfrm>
        </p:grpSpPr>
        <p:sp>
          <p:nvSpPr>
            <p:cNvPr id="16" name="Rectangle 15"/>
            <p:cNvSpPr/>
            <p:nvPr/>
          </p:nvSpPr>
          <p:spPr>
            <a:xfrm>
              <a:off x="-24391" y="4821029"/>
              <a:ext cx="1456028" cy="600716"/>
            </a:xfrm>
            <a:prstGeom prst="rect">
              <a:avLst/>
            </a:prstGeom>
            <a:noFill/>
            <a:ln w="762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p:cNvSpPr txBox="1"/>
            <p:nvPr/>
          </p:nvSpPr>
          <p:spPr>
            <a:xfrm>
              <a:off x="-366136" y="4344471"/>
              <a:ext cx="2220480" cy="400110"/>
            </a:xfrm>
            <a:prstGeom prst="rect">
              <a:avLst/>
            </a:prstGeom>
            <a:noFill/>
          </p:spPr>
          <p:txBody>
            <a:bodyPr wrap="none" rtlCol="0">
              <a:spAutoFit/>
            </a:bodyPr>
            <a:lstStyle/>
            <a:p>
              <a:r>
                <a:rPr lang="en-US" altLang="ko-KR" sz="2000" b="1" dirty="0" smtClean="0">
                  <a:solidFill>
                    <a:srgbClr val="0000CC"/>
                  </a:solidFill>
                  <a:latin typeface="나눔명조" panose="02020603020101020101" pitchFamily="18" charset="-127"/>
                  <a:ea typeface="나눔명조" panose="02020603020101020101" pitchFamily="18" charset="-127"/>
                </a:rPr>
                <a:t>Capstone design 2</a:t>
              </a:r>
              <a:endParaRPr lang="ko-KR" altLang="en-US" sz="2000" b="1" dirty="0">
                <a:solidFill>
                  <a:srgbClr val="0000CC"/>
                </a:solidFill>
                <a:latin typeface="나눔명조" panose="02020603020101020101" pitchFamily="18" charset="-127"/>
                <a:ea typeface="나눔명조" panose="02020603020101020101" pitchFamily="18" charset="-127"/>
              </a:endParaRPr>
            </a:p>
          </p:txBody>
        </p:sp>
      </p:grpSp>
      <p:grpSp>
        <p:nvGrpSpPr>
          <p:cNvPr id="20" name="그룹 19"/>
          <p:cNvGrpSpPr/>
          <p:nvPr/>
        </p:nvGrpSpPr>
        <p:grpSpPr>
          <a:xfrm>
            <a:off x="1117132" y="2362016"/>
            <a:ext cx="7845779" cy="521069"/>
            <a:chOff x="1259026" y="2362016"/>
            <a:chExt cx="7845779" cy="521069"/>
          </a:xfrm>
        </p:grpSpPr>
        <p:sp>
          <p:nvSpPr>
            <p:cNvPr id="18" name="TextBox 17"/>
            <p:cNvSpPr txBox="1"/>
            <p:nvPr/>
          </p:nvSpPr>
          <p:spPr>
            <a:xfrm>
              <a:off x="6042748" y="2362016"/>
              <a:ext cx="3062057" cy="400110"/>
            </a:xfrm>
            <a:prstGeom prst="rect">
              <a:avLst/>
            </a:prstGeom>
            <a:noFill/>
          </p:spPr>
          <p:txBody>
            <a:bodyPr wrap="none" rtlCol="0">
              <a:spAutoFit/>
            </a:bodyPr>
            <a:lstStyle/>
            <a:p>
              <a:r>
                <a:rPr lang="en-US" altLang="ko-KR" sz="2000" b="1" dirty="0" smtClean="0">
                  <a:solidFill>
                    <a:srgbClr val="0000CC"/>
                  </a:solidFill>
                  <a:latin typeface="나눔명조" panose="02020603020101020101" pitchFamily="18" charset="-127"/>
                  <a:ea typeface="나눔명조" panose="02020603020101020101" pitchFamily="18" charset="-127"/>
                </a:rPr>
                <a:t>Train</a:t>
              </a:r>
              <a:r>
                <a:rPr lang="ko-KR" altLang="en-US" sz="2000" b="1" dirty="0" smtClean="0">
                  <a:solidFill>
                    <a:srgbClr val="0000CC"/>
                  </a:solidFill>
                  <a:latin typeface="나눔명조" panose="02020603020101020101" pitchFamily="18" charset="-127"/>
                  <a:ea typeface="나눔명조" panose="02020603020101020101" pitchFamily="18" charset="-127"/>
                </a:rPr>
                <a:t> </a:t>
              </a:r>
              <a:r>
                <a:rPr lang="en-US" altLang="ko-KR" sz="2000" b="1" dirty="0" smtClean="0">
                  <a:solidFill>
                    <a:srgbClr val="0000CC"/>
                  </a:solidFill>
                  <a:latin typeface="나눔명조" panose="02020603020101020101" pitchFamily="18" charset="-127"/>
                  <a:ea typeface="나눔명조" panose="02020603020101020101" pitchFamily="18" charset="-127"/>
                </a:rPr>
                <a:t>with solution(label)</a:t>
              </a:r>
              <a:endParaRPr lang="ko-KR" altLang="en-US" sz="2000" b="1" dirty="0">
                <a:solidFill>
                  <a:srgbClr val="0000CC"/>
                </a:solidFill>
                <a:latin typeface="나눔명조" panose="02020603020101020101" pitchFamily="18" charset="-127"/>
                <a:ea typeface="나눔명조" panose="02020603020101020101" pitchFamily="18" charset="-127"/>
              </a:endParaRPr>
            </a:p>
          </p:txBody>
        </p:sp>
        <p:sp>
          <p:nvSpPr>
            <p:cNvPr id="19" name="TextBox 18"/>
            <p:cNvSpPr txBox="1"/>
            <p:nvPr/>
          </p:nvSpPr>
          <p:spPr>
            <a:xfrm>
              <a:off x="1259026" y="2482975"/>
              <a:ext cx="1718740" cy="400110"/>
            </a:xfrm>
            <a:prstGeom prst="rect">
              <a:avLst/>
            </a:prstGeom>
            <a:noFill/>
          </p:spPr>
          <p:txBody>
            <a:bodyPr wrap="none" rtlCol="0">
              <a:spAutoFit/>
            </a:bodyPr>
            <a:lstStyle/>
            <a:p>
              <a:r>
                <a:rPr lang="en-US" altLang="ko-KR" sz="2000" b="1" dirty="0" smtClean="0">
                  <a:solidFill>
                    <a:srgbClr val="0000CC"/>
                  </a:solidFill>
                  <a:latin typeface="나눔명조" panose="02020603020101020101" pitchFamily="18" charset="-127"/>
                  <a:ea typeface="나눔명조" panose="02020603020101020101" pitchFamily="18" charset="-127"/>
                </a:rPr>
                <a:t>Without label</a:t>
              </a:r>
              <a:endParaRPr lang="ko-KR" altLang="en-US" sz="2000" b="1" dirty="0">
                <a:solidFill>
                  <a:srgbClr val="0000CC"/>
                </a:solidFill>
                <a:latin typeface="나눔명조" panose="02020603020101020101" pitchFamily="18" charset="-127"/>
                <a:ea typeface="나눔명조" panose="02020603020101020101" pitchFamily="18" charset="-127"/>
              </a:endParaRPr>
            </a:p>
          </p:txBody>
        </p:sp>
      </p:grpSp>
      <p:sp>
        <p:nvSpPr>
          <p:cNvPr id="21" name="TextBox 20"/>
          <p:cNvSpPr txBox="1"/>
          <p:nvPr/>
        </p:nvSpPr>
        <p:spPr>
          <a:xfrm>
            <a:off x="146893" y="4507394"/>
            <a:ext cx="8923628" cy="523220"/>
          </a:xfrm>
          <a:prstGeom prst="rect">
            <a:avLst/>
          </a:prstGeom>
          <a:noFill/>
        </p:spPr>
        <p:txBody>
          <a:bodyPr wrap="square" rtlCol="0">
            <a:spAutoFit/>
          </a:bodyPr>
          <a:lstStyle/>
          <a:p>
            <a:r>
              <a:rPr lang="en-US" altLang="ko-KR" sz="2800" b="1" dirty="0" smtClean="0">
                <a:solidFill>
                  <a:srgbClr val="0070C0"/>
                </a:solidFill>
                <a:latin typeface="나눔명조" panose="02020603020101020101" pitchFamily="18" charset="-127"/>
                <a:ea typeface="나눔명조" panose="02020603020101020101" pitchFamily="18" charset="-127"/>
              </a:rPr>
              <a:t>Clustering         </a:t>
            </a:r>
            <a:r>
              <a:rPr lang="en-US" altLang="ko-KR" sz="2800" b="1" dirty="0" smtClean="0">
                <a:solidFill>
                  <a:schemeClr val="tx2">
                    <a:lumMod val="50000"/>
                  </a:schemeClr>
                </a:solidFill>
                <a:latin typeface="나눔명조" panose="02020603020101020101" pitchFamily="18" charset="-127"/>
                <a:ea typeface="나눔명조" panose="02020603020101020101" pitchFamily="18" charset="-127"/>
              </a:rPr>
              <a:t>                     </a:t>
            </a:r>
            <a:r>
              <a:rPr lang="en-US" altLang="ko-KR" sz="2800" b="1" dirty="0" smtClean="0">
                <a:solidFill>
                  <a:srgbClr val="A50021"/>
                </a:solidFill>
                <a:latin typeface="나눔명조" panose="02020603020101020101" pitchFamily="18" charset="-127"/>
                <a:ea typeface="나눔명조" panose="02020603020101020101" pitchFamily="18" charset="-127"/>
              </a:rPr>
              <a:t>Classification, Regression</a:t>
            </a:r>
            <a:endParaRPr lang="ko-KR" altLang="en-US" sz="2800" b="1" dirty="0">
              <a:solidFill>
                <a:srgbClr val="A50021"/>
              </a:solidFill>
              <a:latin typeface="나눔명조" panose="02020603020101020101" pitchFamily="18" charset="-127"/>
              <a:ea typeface="나눔명조" panose="02020603020101020101" pitchFamily="18" charset="-127"/>
            </a:endParaRPr>
          </a:p>
        </p:txBody>
      </p:sp>
      <p:sp>
        <p:nvSpPr>
          <p:cNvPr id="22" name="TextBox 21"/>
          <p:cNvSpPr txBox="1"/>
          <p:nvPr/>
        </p:nvSpPr>
        <p:spPr>
          <a:xfrm>
            <a:off x="5776983" y="5054494"/>
            <a:ext cx="2997937" cy="523220"/>
          </a:xfrm>
          <a:prstGeom prst="rect">
            <a:avLst/>
          </a:prstGeom>
          <a:noFill/>
        </p:spPr>
        <p:txBody>
          <a:bodyPr wrap="none" rtlCol="0">
            <a:spAutoFit/>
          </a:bodyPr>
          <a:lstStyle/>
          <a:p>
            <a:r>
              <a:rPr lang="en-US" altLang="ko-KR" sz="2800" b="1" dirty="0" smtClean="0">
                <a:solidFill>
                  <a:schemeClr val="accent2"/>
                </a:solidFill>
                <a:latin typeface="나눔명조" panose="02020603020101020101" pitchFamily="18" charset="-127"/>
                <a:ea typeface="나눔명조" panose="02020603020101020101" pitchFamily="18" charset="-127"/>
              </a:rPr>
              <a:t>Sequential actions</a:t>
            </a:r>
            <a:endParaRPr lang="ko-KR" altLang="en-US" sz="2800" b="1" dirty="0">
              <a:solidFill>
                <a:schemeClr val="accent2"/>
              </a:solidFill>
              <a:latin typeface="나눔명조" panose="02020603020101020101" pitchFamily="18" charset="-127"/>
              <a:ea typeface="나눔명조" panose="02020603020101020101" pitchFamily="18" charset="-127"/>
            </a:endParaRPr>
          </a:p>
        </p:txBody>
      </p:sp>
      <p:sp>
        <p:nvSpPr>
          <p:cNvPr id="25" name="TextBox 24"/>
          <p:cNvSpPr txBox="1"/>
          <p:nvPr/>
        </p:nvSpPr>
        <p:spPr>
          <a:xfrm>
            <a:off x="1756973" y="4053831"/>
            <a:ext cx="3221576" cy="1107996"/>
          </a:xfrm>
          <a:prstGeom prst="rect">
            <a:avLst/>
          </a:prstGeom>
          <a:noFill/>
        </p:spPr>
        <p:txBody>
          <a:bodyPr wrap="square" rtlCol="0">
            <a:spAutoFit/>
          </a:bodyPr>
          <a:lstStyle/>
          <a:p>
            <a:r>
              <a:rPr lang="en-US" altLang="ko-KR" sz="6600" b="1" dirty="0" smtClean="0">
                <a:solidFill>
                  <a:srgbClr val="263229"/>
                </a:solidFill>
                <a:latin typeface="나눔명조" panose="02020603020101020101" pitchFamily="18" charset="-127"/>
                <a:ea typeface="나눔명조" panose="02020603020101020101" pitchFamily="18" charset="-127"/>
              </a:rPr>
              <a:t>R</a:t>
            </a:r>
            <a:r>
              <a:rPr lang="en-US" altLang="ko-KR" sz="4800" b="1" dirty="0" smtClean="0">
                <a:solidFill>
                  <a:srgbClr val="263229"/>
                </a:solidFill>
                <a:latin typeface="나눔명조" panose="02020603020101020101" pitchFamily="18" charset="-127"/>
                <a:ea typeface="나눔명조" panose="02020603020101020101" pitchFamily="18" charset="-127"/>
              </a:rPr>
              <a:t>egression</a:t>
            </a:r>
            <a:endParaRPr lang="ko-KR" altLang="en-US" sz="4800" b="1" dirty="0">
              <a:solidFill>
                <a:srgbClr val="263229"/>
              </a:solidFill>
              <a:latin typeface="나눔명조" panose="02020603020101020101" pitchFamily="18" charset="-127"/>
              <a:ea typeface="나눔명조" panose="02020603020101020101" pitchFamily="18" charset="-127"/>
            </a:endParaRPr>
          </a:p>
        </p:txBody>
      </p:sp>
    </p:spTree>
    <p:extLst>
      <p:ext uri="{BB962C8B-B14F-4D97-AF65-F5344CB8AC3E}">
        <p14:creationId xmlns:p14="http://schemas.microsoft.com/office/powerpoint/2010/main" val="1069586575"/>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dirty="0"/>
              <a:t>Reinforcement learning</a:t>
            </a:r>
            <a:endParaRPr lang="ko-KR" altLang="en-US" dirty="0"/>
          </a:p>
        </p:txBody>
      </p:sp>
      <p:sp>
        <p:nvSpPr>
          <p:cNvPr id="3" name="Slide Number Placeholder 2"/>
          <p:cNvSpPr>
            <a:spLocks noGrp="1"/>
          </p:cNvSpPr>
          <p:nvPr>
            <p:ph type="sldNum" sz="quarter" idx="12"/>
          </p:nvPr>
        </p:nvSpPr>
        <p:spPr/>
        <p:txBody>
          <a:bodyPr/>
          <a:lstStyle/>
          <a:p>
            <a:fld id="{E7B612BC-FA30-47E7-8F83-60B8876EFC04}" type="slidenum">
              <a:rPr lang="ko-KR" altLang="en-US" smtClean="0">
                <a:solidFill>
                  <a:prstClr val="black">
                    <a:tint val="75000"/>
                  </a:prstClr>
                </a:solidFill>
              </a:rPr>
              <a:pPr/>
              <a:t>113</a:t>
            </a:fld>
            <a:endParaRPr lang="ko-KR" altLang="en-US">
              <a:solidFill>
                <a:prstClr val="black">
                  <a:tint val="75000"/>
                </a:prstClr>
              </a:solidFill>
            </a:endParaRPr>
          </a:p>
        </p:txBody>
      </p:sp>
      <p:sp>
        <p:nvSpPr>
          <p:cNvPr id="4" name="Rectangle 3"/>
          <p:cNvSpPr/>
          <p:nvPr/>
        </p:nvSpPr>
        <p:spPr>
          <a:xfrm>
            <a:off x="0" y="6581001"/>
            <a:ext cx="4572000" cy="276999"/>
          </a:xfrm>
          <a:prstGeom prst="rect">
            <a:avLst/>
          </a:prstGeom>
        </p:spPr>
        <p:txBody>
          <a:bodyPr>
            <a:spAutoFit/>
          </a:bodyPr>
          <a:lstStyle/>
          <a:p>
            <a:r>
              <a:rPr lang="en-US" altLang="ko-KR" sz="1200" dirty="0"/>
              <a:t>https://www.krigolsonteaching.com/reinforcement-learning.html</a:t>
            </a:r>
            <a:endParaRPr lang="ko-KR" altLang="en-US" sz="1200"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5770" y="1004685"/>
            <a:ext cx="6892460" cy="4977888"/>
          </a:xfrm>
          <a:prstGeom prst="rect">
            <a:avLst/>
          </a:prstGeom>
        </p:spPr>
      </p:pic>
    </p:spTree>
    <p:extLst>
      <p:ext uri="{BB962C8B-B14F-4D97-AF65-F5344CB8AC3E}">
        <p14:creationId xmlns:p14="http://schemas.microsoft.com/office/powerpoint/2010/main" val="250550717"/>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dirty="0" smtClean="0"/>
              <a:t>Reinforcement learning in AI</a:t>
            </a:r>
            <a:endParaRPr lang="ko-KR" altLang="en-US" dirty="0"/>
          </a:p>
        </p:txBody>
      </p:sp>
      <p:sp>
        <p:nvSpPr>
          <p:cNvPr id="3" name="Slide Number Placeholder 2"/>
          <p:cNvSpPr>
            <a:spLocks noGrp="1"/>
          </p:cNvSpPr>
          <p:nvPr>
            <p:ph type="sldNum" sz="quarter" idx="12"/>
          </p:nvPr>
        </p:nvSpPr>
        <p:spPr/>
        <p:txBody>
          <a:bodyPr/>
          <a:lstStyle/>
          <a:p>
            <a:fld id="{E7B612BC-FA30-47E7-8F83-60B8876EFC04}" type="slidenum">
              <a:rPr lang="ko-KR" altLang="en-US" smtClean="0">
                <a:solidFill>
                  <a:prstClr val="black">
                    <a:tint val="75000"/>
                  </a:prstClr>
                </a:solidFill>
              </a:rPr>
              <a:pPr/>
              <a:t>114</a:t>
            </a:fld>
            <a:endParaRPr lang="ko-KR" altLang="en-US">
              <a:solidFill>
                <a:prstClr val="black">
                  <a:tint val="75000"/>
                </a:prstClr>
              </a:solidFill>
            </a:endParaRPr>
          </a:p>
        </p:txBody>
      </p:sp>
      <p:sp>
        <p:nvSpPr>
          <p:cNvPr id="4" name="TextBox 3"/>
          <p:cNvSpPr txBox="1"/>
          <p:nvPr/>
        </p:nvSpPr>
        <p:spPr>
          <a:xfrm>
            <a:off x="267855" y="1073853"/>
            <a:ext cx="8644658" cy="1631216"/>
          </a:xfrm>
          <a:prstGeom prst="rect">
            <a:avLst/>
          </a:prstGeom>
          <a:noFill/>
        </p:spPr>
        <p:txBody>
          <a:bodyPr wrap="square" rtlCol="0">
            <a:spAutoFit/>
          </a:bodyPr>
          <a:lstStyle/>
          <a:p>
            <a:pPr marL="342900" indent="-342900">
              <a:buFont typeface="Arial" panose="020B0604020202020204" pitchFamily="34" charset="0"/>
              <a:buChar char="•"/>
            </a:pPr>
            <a:r>
              <a:rPr lang="en-US" altLang="ko-KR" sz="2000" dirty="0" smtClean="0">
                <a:latin typeface="나눔명조" panose="02020603020101020101" pitchFamily="18" charset="-127"/>
                <a:ea typeface="나눔명조" panose="02020603020101020101" pitchFamily="18" charset="-127"/>
              </a:rPr>
              <a:t>Computational approach to learning from </a:t>
            </a:r>
            <a:r>
              <a:rPr lang="en-US" altLang="ko-KR" sz="2000" b="1" dirty="0" smtClean="0">
                <a:solidFill>
                  <a:srgbClr val="00B0F0"/>
                </a:solidFill>
                <a:latin typeface="나눔명조" panose="02020603020101020101" pitchFamily="18" charset="-127"/>
                <a:ea typeface="나눔명조" panose="02020603020101020101" pitchFamily="18" charset="-127"/>
              </a:rPr>
              <a:t>interaction</a:t>
            </a:r>
          </a:p>
          <a:p>
            <a:pPr marL="342900" indent="-342900">
              <a:buFont typeface="Arial" panose="020B0604020202020204" pitchFamily="34" charset="0"/>
              <a:buChar char="•"/>
            </a:pPr>
            <a:endParaRPr lang="en-US" altLang="ko-KR" sz="2000" dirty="0" smtClean="0">
              <a:latin typeface="나눔명조" panose="02020603020101020101" pitchFamily="18" charset="-127"/>
              <a:ea typeface="나눔명조" panose="02020603020101020101" pitchFamily="18" charset="-127"/>
            </a:endParaRPr>
          </a:p>
          <a:p>
            <a:pPr marL="342900" indent="-342900">
              <a:buFont typeface="Arial" panose="020B0604020202020204" pitchFamily="34" charset="0"/>
              <a:buChar char="•"/>
            </a:pPr>
            <a:r>
              <a:rPr lang="en-US" altLang="ko-KR" sz="2000" dirty="0" smtClean="0">
                <a:latin typeface="나눔명조" panose="02020603020101020101" pitchFamily="18" charset="-127"/>
                <a:ea typeface="나눔명조" panose="02020603020101020101" pitchFamily="18" charset="-127"/>
              </a:rPr>
              <a:t>Reinforcement </a:t>
            </a:r>
            <a:r>
              <a:rPr lang="en-US" altLang="ko-KR" sz="2000" dirty="0">
                <a:latin typeface="나눔명조" panose="02020603020101020101" pitchFamily="18" charset="-127"/>
                <a:ea typeface="나눔명조" panose="02020603020101020101" pitchFamily="18" charset="-127"/>
              </a:rPr>
              <a:t>learning (RL) is an area of machine learning concerned with how software agents ought to take </a:t>
            </a:r>
            <a:r>
              <a:rPr lang="en-US" altLang="ko-KR" sz="2000" b="1" dirty="0">
                <a:solidFill>
                  <a:srgbClr val="00B050"/>
                </a:solidFill>
                <a:latin typeface="나눔명조" panose="02020603020101020101" pitchFamily="18" charset="-127"/>
                <a:ea typeface="나눔명조" panose="02020603020101020101" pitchFamily="18" charset="-127"/>
              </a:rPr>
              <a:t>actions</a:t>
            </a:r>
            <a:r>
              <a:rPr lang="en-US" altLang="ko-KR" sz="2000" b="1" dirty="0">
                <a:solidFill>
                  <a:srgbClr val="0000CC"/>
                </a:solidFill>
                <a:latin typeface="나눔명조" panose="02020603020101020101" pitchFamily="18" charset="-127"/>
                <a:ea typeface="나눔명조" panose="02020603020101020101" pitchFamily="18" charset="-127"/>
              </a:rPr>
              <a:t> </a:t>
            </a:r>
            <a:r>
              <a:rPr lang="en-US" altLang="ko-KR" sz="2000" dirty="0">
                <a:latin typeface="나눔명조" panose="02020603020101020101" pitchFamily="18" charset="-127"/>
                <a:ea typeface="나눔명조" panose="02020603020101020101" pitchFamily="18" charset="-127"/>
              </a:rPr>
              <a:t>in an </a:t>
            </a:r>
            <a:r>
              <a:rPr lang="en-US" altLang="ko-KR" sz="2000" b="1" dirty="0">
                <a:solidFill>
                  <a:schemeClr val="tx1">
                    <a:lumMod val="50000"/>
                    <a:lumOff val="50000"/>
                  </a:schemeClr>
                </a:solidFill>
                <a:latin typeface="나눔명조" panose="02020603020101020101" pitchFamily="18" charset="-127"/>
                <a:ea typeface="나눔명조" panose="02020603020101020101" pitchFamily="18" charset="-127"/>
              </a:rPr>
              <a:t>environment</a:t>
            </a:r>
            <a:r>
              <a:rPr lang="en-US" altLang="ko-KR" sz="2000" dirty="0">
                <a:latin typeface="나눔명조" panose="02020603020101020101" pitchFamily="18" charset="-127"/>
                <a:ea typeface="나눔명조" panose="02020603020101020101" pitchFamily="18" charset="-127"/>
              </a:rPr>
              <a:t> so as to maximize some notion of cumulative </a:t>
            </a:r>
            <a:r>
              <a:rPr lang="en-US" altLang="ko-KR" sz="2000" b="1" dirty="0">
                <a:solidFill>
                  <a:srgbClr val="A50021"/>
                </a:solidFill>
                <a:latin typeface="나눔명조" panose="02020603020101020101" pitchFamily="18" charset="-127"/>
                <a:ea typeface="나눔명조" panose="02020603020101020101" pitchFamily="18" charset="-127"/>
              </a:rPr>
              <a:t>reward</a:t>
            </a:r>
            <a:r>
              <a:rPr lang="en-US" altLang="ko-KR" sz="2000" dirty="0" smtClean="0">
                <a:latin typeface="나눔명조" panose="02020603020101020101" pitchFamily="18" charset="-127"/>
                <a:ea typeface="나눔명조" panose="02020603020101020101" pitchFamily="18" charset="-127"/>
              </a:rPr>
              <a:t>. </a:t>
            </a:r>
            <a:r>
              <a:rPr lang="en-US" altLang="ko-KR" sz="1200" dirty="0" smtClean="0">
                <a:latin typeface="나눔명조" panose="02020603020101020101" pitchFamily="18" charset="-127"/>
                <a:ea typeface="나눔명조" panose="02020603020101020101" pitchFamily="18" charset="-127"/>
              </a:rPr>
              <a:t>[wiki]</a:t>
            </a:r>
            <a:endParaRPr lang="ko-KR" altLang="en-US" sz="1200" dirty="0">
              <a:latin typeface="나눔명조" panose="02020603020101020101" pitchFamily="18" charset="-127"/>
              <a:ea typeface="나눔명조" panose="02020603020101020101" pitchFamily="18" charset="-127"/>
            </a:endParaRPr>
          </a:p>
        </p:txBody>
      </p:sp>
      <p:sp>
        <p:nvSpPr>
          <p:cNvPr id="5" name="Rectangle 4"/>
          <p:cNvSpPr/>
          <p:nvPr/>
        </p:nvSpPr>
        <p:spPr>
          <a:xfrm>
            <a:off x="0" y="6564292"/>
            <a:ext cx="5791200" cy="276999"/>
          </a:xfrm>
          <a:prstGeom prst="rect">
            <a:avLst/>
          </a:prstGeom>
        </p:spPr>
        <p:txBody>
          <a:bodyPr wrap="square">
            <a:spAutoFit/>
          </a:bodyPr>
          <a:lstStyle/>
          <a:p>
            <a:r>
              <a:rPr lang="ko-KR" altLang="en-US" sz="1200" dirty="0"/>
              <a:t>https://becominghuman.ai/the-very-basics-of-reinforcement-learning-154f28a79071</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82230" y="2929176"/>
            <a:ext cx="4907915" cy="3474692"/>
          </a:xfrm>
          <a:prstGeom prst="rect">
            <a:avLst/>
          </a:prstGeom>
        </p:spPr>
      </p:pic>
    </p:spTree>
    <p:extLst>
      <p:ext uri="{BB962C8B-B14F-4D97-AF65-F5344CB8AC3E}">
        <p14:creationId xmlns:p14="http://schemas.microsoft.com/office/powerpoint/2010/main" val="2771442936"/>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ko-KR" dirty="0" smtClean="0"/>
              <a:t>Atari Breakout Game by Google </a:t>
            </a:r>
            <a:r>
              <a:rPr lang="en-US" altLang="ko-KR" dirty="0" err="1" smtClean="0"/>
              <a:t>Deepmind</a:t>
            </a:r>
            <a:endParaRPr lang="ko-KR" altLang="en-US" dirty="0"/>
          </a:p>
        </p:txBody>
      </p:sp>
      <p:pic>
        <p:nvPicPr>
          <p:cNvPr id="5" name="Google DeepMind's Deep Q-learning playing Atari Breakout">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344738" y="923925"/>
            <a:ext cx="4502150" cy="5568950"/>
          </a:xfrm>
        </p:spPr>
      </p:pic>
      <p:sp>
        <p:nvSpPr>
          <p:cNvPr id="3" name="Slide Number Placeholder 2"/>
          <p:cNvSpPr>
            <a:spLocks noGrp="1"/>
          </p:cNvSpPr>
          <p:nvPr>
            <p:ph type="sldNum" sz="quarter" idx="12"/>
          </p:nvPr>
        </p:nvSpPr>
        <p:spPr/>
        <p:txBody>
          <a:bodyPr/>
          <a:lstStyle/>
          <a:p>
            <a:fld id="{E7B612BC-FA30-47E7-8F83-60B8876EFC04}" type="slidenum">
              <a:rPr lang="ko-KR" altLang="en-US" smtClean="0">
                <a:solidFill>
                  <a:prstClr val="black">
                    <a:tint val="75000"/>
                  </a:prstClr>
                </a:solidFill>
              </a:rPr>
              <a:pPr/>
              <a:t>115</a:t>
            </a:fld>
            <a:endParaRPr lang="ko-KR" altLang="en-US">
              <a:solidFill>
                <a:prstClr val="black">
                  <a:tint val="75000"/>
                </a:prstClr>
              </a:solidFill>
            </a:endParaRPr>
          </a:p>
        </p:txBody>
      </p:sp>
      <p:sp>
        <p:nvSpPr>
          <p:cNvPr id="6" name="Rectangle 5"/>
          <p:cNvSpPr/>
          <p:nvPr/>
        </p:nvSpPr>
        <p:spPr>
          <a:xfrm>
            <a:off x="58738" y="6534150"/>
            <a:ext cx="4572000" cy="276999"/>
          </a:xfrm>
          <a:prstGeom prst="rect">
            <a:avLst/>
          </a:prstGeom>
        </p:spPr>
        <p:txBody>
          <a:bodyPr>
            <a:spAutoFit/>
          </a:bodyPr>
          <a:lstStyle/>
          <a:p>
            <a:r>
              <a:rPr lang="ko-KR" altLang="en-US" sz="1200" dirty="0"/>
              <a:t>https://www.youtube.com/watch?v=V1eYniJ0Rnk</a:t>
            </a:r>
          </a:p>
        </p:txBody>
      </p:sp>
    </p:spTree>
    <p:extLst>
      <p:ext uri="{BB962C8B-B14F-4D97-AF65-F5344CB8AC3E}">
        <p14:creationId xmlns:p14="http://schemas.microsoft.com/office/powerpoint/2010/main" val="9998508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dirty="0"/>
              <a:t>Reinforcement </a:t>
            </a:r>
            <a:r>
              <a:rPr lang="en-US" altLang="ko-KR" dirty="0" smtClean="0"/>
              <a:t>learning in </a:t>
            </a:r>
            <a:r>
              <a:rPr lang="en-US" altLang="ko-KR" dirty="0" err="1" smtClean="0"/>
              <a:t>OpenAI</a:t>
            </a:r>
            <a:r>
              <a:rPr lang="en-US" altLang="ko-KR" dirty="0" smtClean="0"/>
              <a:t> Gym</a:t>
            </a:r>
            <a:endParaRPr lang="ko-KR" altLang="en-US" dirty="0"/>
          </a:p>
        </p:txBody>
      </p:sp>
      <p:sp>
        <p:nvSpPr>
          <p:cNvPr id="3" name="Slide Number Placeholder 2"/>
          <p:cNvSpPr>
            <a:spLocks noGrp="1"/>
          </p:cNvSpPr>
          <p:nvPr>
            <p:ph type="sldNum" sz="quarter" idx="12"/>
          </p:nvPr>
        </p:nvSpPr>
        <p:spPr/>
        <p:txBody>
          <a:bodyPr/>
          <a:lstStyle/>
          <a:p>
            <a:fld id="{E7B612BC-FA30-47E7-8F83-60B8876EFC04}" type="slidenum">
              <a:rPr lang="ko-KR" altLang="en-US" smtClean="0">
                <a:solidFill>
                  <a:prstClr val="black">
                    <a:tint val="75000"/>
                  </a:prstClr>
                </a:solidFill>
              </a:rPr>
              <a:pPr/>
              <a:t>116</a:t>
            </a:fld>
            <a:endParaRPr lang="ko-KR" altLang="en-US">
              <a:solidFill>
                <a:prstClr val="black">
                  <a:tint val="75000"/>
                </a:prstClr>
              </a:solidFill>
            </a:endParaRPr>
          </a:p>
        </p:txBody>
      </p:sp>
      <p:sp>
        <p:nvSpPr>
          <p:cNvPr id="5" name="TextBox 4"/>
          <p:cNvSpPr txBox="1"/>
          <p:nvPr/>
        </p:nvSpPr>
        <p:spPr>
          <a:xfrm>
            <a:off x="267854" y="3387271"/>
            <a:ext cx="8764385" cy="2862322"/>
          </a:xfrm>
          <a:prstGeom prst="rect">
            <a:avLst/>
          </a:prstGeom>
          <a:noFill/>
        </p:spPr>
        <p:txBody>
          <a:bodyPr wrap="square" rtlCol="0">
            <a:spAutoFit/>
          </a:bodyPr>
          <a:lstStyle/>
          <a:p>
            <a:pPr marL="342900" indent="-342900">
              <a:buFont typeface="Arial" panose="020B0604020202020204" pitchFamily="34" charset="0"/>
              <a:buChar char="•"/>
            </a:pPr>
            <a:r>
              <a:rPr lang="en-US" altLang="ko-KR" sz="2000" dirty="0" smtClean="0">
                <a:solidFill>
                  <a:srgbClr val="00B0F0"/>
                </a:solidFill>
                <a:latin typeface="나눔명조" panose="02020603020101020101" pitchFamily="18" charset="-127"/>
                <a:ea typeface="나눔명조" panose="02020603020101020101" pitchFamily="18" charset="-127"/>
              </a:rPr>
              <a:t>“</a:t>
            </a:r>
            <a:r>
              <a:rPr lang="en-US" altLang="ko-KR" sz="2000" i="1" dirty="0" smtClean="0">
                <a:solidFill>
                  <a:srgbClr val="00B0F0"/>
                </a:solidFill>
                <a:latin typeface="나눔명조" panose="02020603020101020101" pitchFamily="18" charset="-127"/>
                <a:ea typeface="나눔명조" panose="02020603020101020101" pitchFamily="18" charset="-127"/>
              </a:rPr>
              <a:t>A </a:t>
            </a:r>
            <a:r>
              <a:rPr lang="en-US" altLang="ko-KR" sz="2000" i="1" dirty="0">
                <a:solidFill>
                  <a:srgbClr val="00B0F0"/>
                </a:solidFill>
                <a:latin typeface="나눔명조" panose="02020603020101020101" pitchFamily="18" charset="-127"/>
                <a:ea typeface="나눔명조" panose="02020603020101020101" pitchFamily="18" charset="-127"/>
              </a:rPr>
              <a:t>2016 Nature survey indicated that more than 70 percent of researchers have tried and failed to reproduce another scientist’s experiments, and more than half have failed to reproduce their own experiments</a:t>
            </a:r>
            <a:r>
              <a:rPr lang="en-US" altLang="ko-KR" sz="2000" dirty="0" smtClean="0">
                <a:solidFill>
                  <a:srgbClr val="00B0F0"/>
                </a:solidFill>
                <a:latin typeface="나눔명조" panose="02020603020101020101" pitchFamily="18" charset="-127"/>
                <a:ea typeface="나눔명조" panose="02020603020101020101" pitchFamily="18" charset="-127"/>
              </a:rPr>
              <a:t>.”</a:t>
            </a:r>
            <a:endParaRPr lang="en-US" altLang="ko-KR" sz="2000" dirty="0">
              <a:solidFill>
                <a:srgbClr val="00B0F0"/>
              </a:solidFill>
              <a:latin typeface="나눔명조" panose="02020603020101020101" pitchFamily="18" charset="-127"/>
              <a:ea typeface="나눔명조" panose="02020603020101020101" pitchFamily="18" charset="-127"/>
            </a:endParaRPr>
          </a:p>
          <a:p>
            <a:pPr marL="342900" indent="-342900">
              <a:buFont typeface="Arial" panose="020B0604020202020204" pitchFamily="34" charset="0"/>
              <a:buChar char="•"/>
            </a:pPr>
            <a:endParaRPr lang="en-US" altLang="ko-KR" sz="2000" dirty="0" smtClean="0">
              <a:solidFill>
                <a:srgbClr val="00B0F0"/>
              </a:solidFill>
              <a:latin typeface="나눔명조" panose="02020603020101020101" pitchFamily="18" charset="-127"/>
              <a:ea typeface="나눔명조" panose="02020603020101020101" pitchFamily="18" charset="-127"/>
            </a:endParaRPr>
          </a:p>
          <a:p>
            <a:pPr marL="342900" indent="-342900">
              <a:buFont typeface="Arial" panose="020B0604020202020204" pitchFamily="34" charset="0"/>
              <a:buChar char="•"/>
            </a:pPr>
            <a:r>
              <a:rPr lang="en-US" altLang="ko-KR" sz="2000" dirty="0" err="1" smtClean="0">
                <a:latin typeface="나눔명조" panose="02020603020101020101" pitchFamily="18" charset="-127"/>
                <a:ea typeface="나눔명조" panose="02020603020101020101" pitchFamily="18" charset="-127"/>
              </a:rPr>
              <a:t>OpenAI</a:t>
            </a:r>
            <a:r>
              <a:rPr lang="en-US" altLang="ko-KR" sz="2000" dirty="0" smtClean="0">
                <a:latin typeface="나눔명조" panose="02020603020101020101" pitchFamily="18" charset="-127"/>
                <a:ea typeface="나눔명조" panose="02020603020101020101" pitchFamily="18" charset="-127"/>
              </a:rPr>
              <a:t> </a:t>
            </a:r>
            <a:r>
              <a:rPr lang="en-US" altLang="ko-KR" sz="2000" dirty="0">
                <a:latin typeface="나눔명조" panose="02020603020101020101" pitchFamily="18" charset="-127"/>
                <a:ea typeface="나눔명조" panose="02020603020101020101" pitchFamily="18" charset="-127"/>
              </a:rPr>
              <a:t>is created for removing this problem of lack of standardization in papers along with an aim to create better benchmarks by giving versatile numbers of environment with great ease of setting up. </a:t>
            </a:r>
            <a:endParaRPr lang="en-US" altLang="ko-KR" sz="2000" dirty="0" smtClean="0">
              <a:latin typeface="나눔명조" panose="02020603020101020101" pitchFamily="18" charset="-127"/>
              <a:ea typeface="나눔명조" panose="02020603020101020101" pitchFamily="18" charset="-127"/>
            </a:endParaRPr>
          </a:p>
          <a:p>
            <a:pPr marL="342900" indent="-342900">
              <a:buFont typeface="Arial" panose="020B0604020202020204" pitchFamily="34" charset="0"/>
              <a:buChar char="•"/>
            </a:pPr>
            <a:r>
              <a:rPr lang="en-US" altLang="ko-KR" sz="2000" dirty="0" smtClean="0">
                <a:solidFill>
                  <a:srgbClr val="0000CC"/>
                </a:solidFill>
                <a:latin typeface="나눔명조" panose="02020603020101020101" pitchFamily="18" charset="-127"/>
                <a:ea typeface="나눔명조" panose="02020603020101020101" pitchFamily="18" charset="-127"/>
              </a:rPr>
              <a:t>Aim </a:t>
            </a:r>
            <a:r>
              <a:rPr lang="en-US" altLang="ko-KR" sz="2000" dirty="0">
                <a:solidFill>
                  <a:srgbClr val="0000CC"/>
                </a:solidFill>
                <a:latin typeface="나눔명조" panose="02020603020101020101" pitchFamily="18" charset="-127"/>
                <a:ea typeface="나눔명조" panose="02020603020101020101" pitchFamily="18" charset="-127"/>
              </a:rPr>
              <a:t>of this tool is to increase reproducibility in the field of AI and provide tools with which everyone can learn about basics of AI</a:t>
            </a:r>
            <a:r>
              <a:rPr lang="en-US" altLang="ko-KR" sz="2000" dirty="0" smtClean="0">
                <a:solidFill>
                  <a:srgbClr val="0000CC"/>
                </a:solidFill>
                <a:latin typeface="나눔명조" panose="02020603020101020101" pitchFamily="18" charset="-127"/>
                <a:ea typeface="나눔명조" panose="02020603020101020101" pitchFamily="18" charset="-127"/>
              </a:rPr>
              <a:t>.</a:t>
            </a:r>
            <a:endParaRPr lang="en-US" altLang="ko-KR" sz="2000" dirty="0">
              <a:solidFill>
                <a:srgbClr val="0000CC"/>
              </a:solidFill>
              <a:latin typeface="나눔명조" panose="02020603020101020101" pitchFamily="18" charset="-127"/>
              <a:ea typeface="나눔명조" panose="02020603020101020101" pitchFamily="18" charset="-127"/>
            </a:endParaRPr>
          </a:p>
        </p:txBody>
      </p:sp>
      <p:sp>
        <p:nvSpPr>
          <p:cNvPr id="6" name="Rectangle 5"/>
          <p:cNvSpPr/>
          <p:nvPr/>
        </p:nvSpPr>
        <p:spPr>
          <a:xfrm>
            <a:off x="0" y="6571475"/>
            <a:ext cx="5798589" cy="276999"/>
          </a:xfrm>
          <a:prstGeom prst="rect">
            <a:avLst/>
          </a:prstGeom>
        </p:spPr>
        <p:txBody>
          <a:bodyPr wrap="square">
            <a:spAutoFit/>
          </a:bodyPr>
          <a:lstStyle/>
          <a:p>
            <a:r>
              <a:rPr lang="ko-KR" altLang="en-US" sz="1200" dirty="0"/>
              <a:t>https://towardsdatascience.com/reinforcement-learning-with-openai-d445c2c687d2</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7854" y="1140502"/>
            <a:ext cx="3380303" cy="2051777"/>
          </a:xfrm>
          <a:prstGeom prst="rect">
            <a:avLst/>
          </a:prstGeom>
        </p:spPr>
      </p:pic>
      <p:sp>
        <p:nvSpPr>
          <p:cNvPr id="8" name="TextBox 7"/>
          <p:cNvSpPr txBox="1"/>
          <p:nvPr/>
        </p:nvSpPr>
        <p:spPr>
          <a:xfrm>
            <a:off x="3648158" y="1044616"/>
            <a:ext cx="5384082" cy="2246769"/>
          </a:xfrm>
          <a:prstGeom prst="rect">
            <a:avLst/>
          </a:prstGeom>
          <a:noFill/>
        </p:spPr>
        <p:txBody>
          <a:bodyPr wrap="square" rtlCol="0">
            <a:spAutoFit/>
          </a:bodyPr>
          <a:lstStyle/>
          <a:p>
            <a:pPr marL="342900" indent="-342900">
              <a:buFont typeface="Arial" panose="020B0604020202020204" pitchFamily="34" charset="0"/>
              <a:buChar char="•"/>
            </a:pPr>
            <a:r>
              <a:rPr lang="en-US" altLang="ko-KR" sz="2000" b="1" dirty="0" err="1" smtClean="0">
                <a:solidFill>
                  <a:srgbClr val="0000CC"/>
                </a:solidFill>
                <a:latin typeface="나눔명조" panose="02020603020101020101" pitchFamily="18" charset="-127"/>
                <a:ea typeface="나눔명조" panose="02020603020101020101" pitchFamily="18" charset="-127"/>
              </a:rPr>
              <a:t>OpenAI</a:t>
            </a:r>
            <a:r>
              <a:rPr lang="en-US" altLang="ko-KR" sz="2000" dirty="0" smtClean="0">
                <a:latin typeface="나눔명조" panose="02020603020101020101" pitchFamily="18" charset="-127"/>
                <a:ea typeface="나눔명조" panose="02020603020101020101" pitchFamily="18" charset="-127"/>
              </a:rPr>
              <a:t> </a:t>
            </a:r>
            <a:r>
              <a:rPr lang="en-US" altLang="ko-KR" sz="2000" dirty="0">
                <a:latin typeface="나눔명조" panose="02020603020101020101" pitchFamily="18" charset="-127"/>
                <a:ea typeface="나눔명조" panose="02020603020101020101" pitchFamily="18" charset="-127"/>
              </a:rPr>
              <a:t>is a non-profit research company that is </a:t>
            </a:r>
            <a:r>
              <a:rPr lang="en-US" altLang="ko-KR" sz="2000" dirty="0" err="1">
                <a:latin typeface="나눔명조" panose="02020603020101020101" pitchFamily="18" charset="-127"/>
                <a:ea typeface="나눔명조" panose="02020603020101020101" pitchFamily="18" charset="-127"/>
              </a:rPr>
              <a:t>focussed</a:t>
            </a:r>
            <a:r>
              <a:rPr lang="en-US" altLang="ko-KR" sz="2000" dirty="0">
                <a:latin typeface="나눔명조" panose="02020603020101020101" pitchFamily="18" charset="-127"/>
                <a:ea typeface="나눔명조" panose="02020603020101020101" pitchFamily="18" charset="-127"/>
              </a:rPr>
              <a:t> on building out AI in a way that is good for everybody. It was founded by Elon Musk and Sam Altman. </a:t>
            </a:r>
            <a:endParaRPr lang="en-US" altLang="ko-KR" sz="2000" dirty="0" smtClean="0">
              <a:latin typeface="나눔명조" panose="02020603020101020101" pitchFamily="18" charset="-127"/>
              <a:ea typeface="나눔명조" panose="02020603020101020101" pitchFamily="18" charset="-127"/>
            </a:endParaRPr>
          </a:p>
          <a:p>
            <a:pPr marL="342900" indent="-342900">
              <a:buFont typeface="Arial" panose="020B0604020202020204" pitchFamily="34" charset="0"/>
              <a:buChar char="•"/>
            </a:pPr>
            <a:r>
              <a:rPr lang="en-US" altLang="ko-KR" sz="2000" b="1" dirty="0" err="1">
                <a:solidFill>
                  <a:srgbClr val="0000CC"/>
                </a:solidFill>
                <a:latin typeface="나눔명조" panose="02020603020101020101" pitchFamily="18" charset="-127"/>
                <a:ea typeface="나눔명조" panose="02020603020101020101" pitchFamily="18" charset="-127"/>
              </a:rPr>
              <a:t>OpenAI</a:t>
            </a:r>
            <a:r>
              <a:rPr lang="en-US" altLang="ko-KR" sz="2000" b="1" dirty="0">
                <a:solidFill>
                  <a:srgbClr val="0000CC"/>
                </a:solidFill>
                <a:latin typeface="나눔명조" panose="02020603020101020101" pitchFamily="18" charset="-127"/>
                <a:ea typeface="나눔명조" panose="02020603020101020101" pitchFamily="18" charset="-127"/>
              </a:rPr>
              <a:t> Gym </a:t>
            </a:r>
            <a:r>
              <a:rPr lang="en-US" altLang="ko-KR" sz="2000" dirty="0">
                <a:latin typeface="나눔명조" panose="02020603020101020101" pitchFamily="18" charset="-127"/>
                <a:ea typeface="나눔명조" panose="02020603020101020101" pitchFamily="18" charset="-127"/>
              </a:rPr>
              <a:t>is a toolkit for developing and comparing reinforcement learning </a:t>
            </a:r>
            <a:r>
              <a:rPr lang="en-US" altLang="ko-KR" sz="2000" dirty="0" smtClean="0">
                <a:latin typeface="나눔명조" panose="02020603020101020101" pitchFamily="18" charset="-127"/>
                <a:ea typeface="나눔명조" panose="02020603020101020101" pitchFamily="18" charset="-127"/>
              </a:rPr>
              <a:t>algorithms</a:t>
            </a:r>
            <a:endParaRPr lang="en-US" altLang="ko-KR" sz="2000" dirty="0">
              <a:latin typeface="나눔명조" panose="02020603020101020101" pitchFamily="18" charset="-127"/>
              <a:ea typeface="나눔명조" panose="02020603020101020101" pitchFamily="18" charset="-127"/>
            </a:endParaRPr>
          </a:p>
        </p:txBody>
      </p:sp>
    </p:spTree>
    <p:extLst>
      <p:ext uri="{BB962C8B-B14F-4D97-AF65-F5344CB8AC3E}">
        <p14:creationId xmlns:p14="http://schemas.microsoft.com/office/powerpoint/2010/main" val="1359678814"/>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cartpole-yes-reset">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4731832" y="3464420"/>
            <a:ext cx="4246562" cy="2830512"/>
          </a:xfrm>
          <a:prstGeom prst="rect">
            <a:avLst/>
          </a:prstGeom>
        </p:spPr>
      </p:pic>
      <p:sp>
        <p:nvSpPr>
          <p:cNvPr id="5" name="Title 4"/>
          <p:cNvSpPr>
            <a:spLocks noGrp="1"/>
          </p:cNvSpPr>
          <p:nvPr>
            <p:ph type="title"/>
          </p:nvPr>
        </p:nvSpPr>
        <p:spPr/>
        <p:txBody>
          <a:bodyPr/>
          <a:lstStyle/>
          <a:p>
            <a:r>
              <a:rPr lang="en-US" altLang="ko-KR" dirty="0" err="1" smtClean="0"/>
              <a:t>OpenAI</a:t>
            </a:r>
            <a:r>
              <a:rPr lang="en-US" altLang="ko-KR" dirty="0" smtClean="0"/>
              <a:t> Gym ex) cart-pole</a:t>
            </a:r>
            <a:endParaRPr lang="ko-KR" altLang="en-US" dirty="0"/>
          </a:p>
        </p:txBody>
      </p:sp>
      <p:sp>
        <p:nvSpPr>
          <p:cNvPr id="3" name="Slide Number Placeholder 2"/>
          <p:cNvSpPr>
            <a:spLocks noGrp="1"/>
          </p:cNvSpPr>
          <p:nvPr>
            <p:ph type="sldNum" sz="quarter" idx="12"/>
          </p:nvPr>
        </p:nvSpPr>
        <p:spPr/>
        <p:txBody>
          <a:bodyPr/>
          <a:lstStyle/>
          <a:p>
            <a:fld id="{E7B612BC-FA30-47E7-8F83-60B8876EFC04}" type="slidenum">
              <a:rPr lang="ko-KR" altLang="en-US" smtClean="0">
                <a:solidFill>
                  <a:prstClr val="black">
                    <a:tint val="75000"/>
                  </a:prstClr>
                </a:solidFill>
              </a:rPr>
              <a:pPr/>
              <a:t>117</a:t>
            </a:fld>
            <a:endParaRPr lang="ko-KR" altLang="en-US">
              <a:solidFill>
                <a:prstClr val="black">
                  <a:tint val="75000"/>
                </a:prstClr>
              </a:solidFill>
            </a:endParaRPr>
          </a:p>
        </p:txBody>
      </p:sp>
      <p:sp>
        <p:nvSpPr>
          <p:cNvPr id="10" name="Rectangle 9"/>
          <p:cNvSpPr/>
          <p:nvPr/>
        </p:nvSpPr>
        <p:spPr>
          <a:xfrm>
            <a:off x="0" y="6550223"/>
            <a:ext cx="2428806" cy="307777"/>
          </a:xfrm>
          <a:prstGeom prst="rect">
            <a:avLst/>
          </a:prstGeom>
        </p:spPr>
        <p:txBody>
          <a:bodyPr wrap="none">
            <a:spAutoFit/>
          </a:bodyPr>
          <a:lstStyle/>
          <a:p>
            <a:r>
              <a:rPr lang="ko-KR" altLang="en-US" sz="1400" dirty="0"/>
              <a:t>https://gym.openai.com/docs/</a:t>
            </a:r>
          </a:p>
        </p:txBody>
      </p:sp>
      <p:sp>
        <p:nvSpPr>
          <p:cNvPr id="13" name="Rectangle 12"/>
          <p:cNvSpPr/>
          <p:nvPr/>
        </p:nvSpPr>
        <p:spPr>
          <a:xfrm>
            <a:off x="267855" y="841195"/>
            <a:ext cx="2973185" cy="2354491"/>
          </a:xfrm>
          <a:prstGeom prst="rect">
            <a:avLst/>
          </a:prstGeom>
        </p:spPr>
        <p:txBody>
          <a:bodyPr wrap="square">
            <a:spAutoFit/>
          </a:bodyPr>
          <a:lstStyle/>
          <a:p>
            <a:pPr>
              <a:lnSpc>
                <a:spcPct val="150000"/>
              </a:lnSpc>
            </a:pPr>
            <a:r>
              <a:rPr lang="en-US" altLang="ko-KR" sz="1400" dirty="0">
                <a:solidFill>
                  <a:srgbClr val="0000CC"/>
                </a:solidFill>
              </a:rPr>
              <a:t>import</a:t>
            </a:r>
            <a:r>
              <a:rPr lang="en-US" altLang="ko-KR" sz="1400" dirty="0"/>
              <a:t> gym</a:t>
            </a:r>
          </a:p>
          <a:p>
            <a:pPr>
              <a:lnSpc>
                <a:spcPct val="150000"/>
              </a:lnSpc>
            </a:pPr>
            <a:r>
              <a:rPr lang="en-US" altLang="ko-KR" sz="1400" dirty="0" err="1"/>
              <a:t>env</a:t>
            </a:r>
            <a:r>
              <a:rPr lang="en-US" altLang="ko-KR" sz="1400" dirty="0"/>
              <a:t> = </a:t>
            </a:r>
            <a:r>
              <a:rPr lang="en-US" altLang="ko-KR" sz="1400" dirty="0" err="1"/>
              <a:t>gym.make</a:t>
            </a:r>
            <a:r>
              <a:rPr lang="en-US" altLang="ko-KR" sz="1400" dirty="0"/>
              <a:t>(</a:t>
            </a:r>
            <a:r>
              <a:rPr lang="en-US" altLang="ko-KR" sz="1400" dirty="0">
                <a:solidFill>
                  <a:srgbClr val="00B0F0"/>
                </a:solidFill>
              </a:rPr>
              <a:t>'CartPole-v0'</a:t>
            </a:r>
            <a:r>
              <a:rPr lang="en-US" altLang="ko-KR" sz="1400" dirty="0"/>
              <a:t>)</a:t>
            </a:r>
          </a:p>
          <a:p>
            <a:pPr>
              <a:lnSpc>
                <a:spcPct val="150000"/>
              </a:lnSpc>
            </a:pPr>
            <a:r>
              <a:rPr lang="en-US" altLang="ko-KR" sz="1400" dirty="0" err="1"/>
              <a:t>env.reset</a:t>
            </a:r>
            <a:r>
              <a:rPr lang="en-US" altLang="ko-KR" sz="1400" dirty="0"/>
              <a:t>()</a:t>
            </a:r>
          </a:p>
          <a:p>
            <a:pPr>
              <a:lnSpc>
                <a:spcPct val="150000"/>
              </a:lnSpc>
            </a:pPr>
            <a:r>
              <a:rPr lang="en-US" altLang="ko-KR" sz="1400" dirty="0">
                <a:solidFill>
                  <a:srgbClr val="0000CC"/>
                </a:solidFill>
              </a:rPr>
              <a:t>for</a:t>
            </a:r>
            <a:r>
              <a:rPr lang="en-US" altLang="ko-KR" sz="1400" dirty="0"/>
              <a:t> _ </a:t>
            </a:r>
            <a:r>
              <a:rPr lang="en-US" altLang="ko-KR" sz="1400" dirty="0">
                <a:solidFill>
                  <a:srgbClr val="0000CC"/>
                </a:solidFill>
              </a:rPr>
              <a:t>in</a:t>
            </a:r>
            <a:r>
              <a:rPr lang="en-US" altLang="ko-KR" sz="1400" dirty="0"/>
              <a:t> range(1000):</a:t>
            </a:r>
          </a:p>
          <a:p>
            <a:pPr>
              <a:lnSpc>
                <a:spcPct val="150000"/>
              </a:lnSpc>
            </a:pPr>
            <a:r>
              <a:rPr lang="en-US" altLang="ko-KR" sz="1400" dirty="0"/>
              <a:t>    </a:t>
            </a:r>
            <a:r>
              <a:rPr lang="en-US" altLang="ko-KR" sz="1400" dirty="0" err="1"/>
              <a:t>env.render</a:t>
            </a:r>
            <a:r>
              <a:rPr lang="en-US" altLang="ko-KR" sz="1400" dirty="0"/>
              <a:t>()</a:t>
            </a:r>
          </a:p>
          <a:p>
            <a:pPr>
              <a:lnSpc>
                <a:spcPct val="150000"/>
              </a:lnSpc>
            </a:pPr>
            <a:r>
              <a:rPr lang="en-US" altLang="ko-KR" sz="1400" dirty="0"/>
              <a:t>    </a:t>
            </a:r>
            <a:r>
              <a:rPr lang="en-US" altLang="ko-KR" sz="1400" dirty="0" err="1"/>
              <a:t>env.step</a:t>
            </a:r>
            <a:r>
              <a:rPr lang="en-US" altLang="ko-KR" sz="1400" dirty="0"/>
              <a:t>(</a:t>
            </a:r>
            <a:r>
              <a:rPr lang="en-US" altLang="ko-KR" sz="1400" dirty="0" err="1"/>
              <a:t>env.action_space.sample</a:t>
            </a:r>
            <a:r>
              <a:rPr lang="en-US" altLang="ko-KR" sz="1400" dirty="0"/>
              <a:t>()) </a:t>
            </a:r>
            <a:r>
              <a:rPr lang="en-US" altLang="ko-KR" sz="1400" dirty="0" smtClean="0"/>
              <a:t>  </a:t>
            </a:r>
            <a:r>
              <a:rPr lang="en-US" altLang="ko-KR" sz="1400" dirty="0" smtClean="0">
                <a:solidFill>
                  <a:srgbClr val="00B050"/>
                </a:solidFill>
              </a:rPr>
              <a:t># </a:t>
            </a:r>
            <a:r>
              <a:rPr lang="en-US" altLang="ko-KR" sz="1400" dirty="0">
                <a:solidFill>
                  <a:srgbClr val="00B050"/>
                </a:solidFill>
              </a:rPr>
              <a:t>take a random action</a:t>
            </a:r>
            <a:endParaRPr lang="ko-KR" altLang="en-US" sz="1400" dirty="0">
              <a:solidFill>
                <a:srgbClr val="00B050"/>
              </a:solidFill>
            </a:endParaRPr>
          </a:p>
        </p:txBody>
      </p:sp>
      <p:sp>
        <p:nvSpPr>
          <p:cNvPr id="15" name="Rectangle 14"/>
          <p:cNvSpPr/>
          <p:nvPr/>
        </p:nvSpPr>
        <p:spPr>
          <a:xfrm>
            <a:off x="4514417" y="841195"/>
            <a:ext cx="4629265" cy="3936912"/>
          </a:xfrm>
          <a:prstGeom prst="rect">
            <a:avLst/>
          </a:prstGeom>
        </p:spPr>
        <p:txBody>
          <a:bodyPr wrap="square">
            <a:spAutoFit/>
          </a:bodyPr>
          <a:lstStyle/>
          <a:p>
            <a:pPr>
              <a:lnSpc>
                <a:spcPct val="150000"/>
              </a:lnSpc>
            </a:pPr>
            <a:r>
              <a:rPr lang="en-US" altLang="ko-KR" sz="1400" dirty="0">
                <a:solidFill>
                  <a:srgbClr val="0000CC"/>
                </a:solidFill>
              </a:rPr>
              <a:t>import</a:t>
            </a:r>
            <a:r>
              <a:rPr lang="en-US" altLang="ko-KR" sz="1400" dirty="0"/>
              <a:t> gym</a:t>
            </a:r>
          </a:p>
          <a:p>
            <a:pPr>
              <a:lnSpc>
                <a:spcPct val="150000"/>
              </a:lnSpc>
            </a:pPr>
            <a:r>
              <a:rPr lang="en-US" altLang="ko-KR" sz="1400" dirty="0" err="1"/>
              <a:t>env</a:t>
            </a:r>
            <a:r>
              <a:rPr lang="en-US" altLang="ko-KR" sz="1400" dirty="0"/>
              <a:t> = </a:t>
            </a:r>
            <a:r>
              <a:rPr lang="en-US" altLang="ko-KR" sz="1400" dirty="0" err="1"/>
              <a:t>gym.make</a:t>
            </a:r>
            <a:r>
              <a:rPr lang="en-US" altLang="ko-KR" sz="1400" dirty="0"/>
              <a:t>(</a:t>
            </a:r>
            <a:r>
              <a:rPr lang="en-US" altLang="ko-KR" sz="1400" dirty="0">
                <a:solidFill>
                  <a:srgbClr val="00B0F0"/>
                </a:solidFill>
              </a:rPr>
              <a:t>'CartPole-v0'</a:t>
            </a:r>
            <a:r>
              <a:rPr lang="en-US" altLang="ko-KR" sz="1400" dirty="0"/>
              <a:t>)</a:t>
            </a:r>
          </a:p>
          <a:p>
            <a:pPr>
              <a:lnSpc>
                <a:spcPct val="150000"/>
              </a:lnSpc>
            </a:pPr>
            <a:r>
              <a:rPr lang="en-US" altLang="ko-KR" sz="1400" dirty="0">
                <a:solidFill>
                  <a:srgbClr val="0000CC"/>
                </a:solidFill>
              </a:rPr>
              <a:t>for </a:t>
            </a:r>
            <a:r>
              <a:rPr lang="en-US" altLang="ko-KR" sz="1400" dirty="0" err="1"/>
              <a:t>i_episode</a:t>
            </a:r>
            <a:r>
              <a:rPr lang="en-US" altLang="ko-KR" sz="1400" dirty="0"/>
              <a:t> </a:t>
            </a:r>
            <a:r>
              <a:rPr lang="en-US" altLang="ko-KR" sz="1400" dirty="0">
                <a:solidFill>
                  <a:srgbClr val="0000CC"/>
                </a:solidFill>
              </a:rPr>
              <a:t>in</a:t>
            </a:r>
            <a:r>
              <a:rPr lang="en-US" altLang="ko-KR" sz="1400" dirty="0"/>
              <a:t> range(20):</a:t>
            </a:r>
          </a:p>
          <a:p>
            <a:pPr>
              <a:lnSpc>
                <a:spcPct val="150000"/>
              </a:lnSpc>
            </a:pPr>
            <a:r>
              <a:rPr lang="en-US" altLang="ko-KR" sz="1400" dirty="0"/>
              <a:t>    observation = </a:t>
            </a:r>
            <a:r>
              <a:rPr lang="en-US" altLang="ko-KR" sz="1400" dirty="0" err="1"/>
              <a:t>env.reset</a:t>
            </a:r>
            <a:r>
              <a:rPr lang="en-US" altLang="ko-KR" sz="1400" dirty="0"/>
              <a:t>()</a:t>
            </a:r>
          </a:p>
          <a:p>
            <a:pPr>
              <a:lnSpc>
                <a:spcPct val="150000"/>
              </a:lnSpc>
            </a:pPr>
            <a:r>
              <a:rPr lang="en-US" altLang="ko-KR" sz="1400" dirty="0"/>
              <a:t>    </a:t>
            </a:r>
            <a:r>
              <a:rPr lang="en-US" altLang="ko-KR" sz="1400" dirty="0">
                <a:solidFill>
                  <a:srgbClr val="0000CC"/>
                </a:solidFill>
              </a:rPr>
              <a:t>for</a:t>
            </a:r>
            <a:r>
              <a:rPr lang="en-US" altLang="ko-KR" sz="1400" dirty="0"/>
              <a:t> t </a:t>
            </a:r>
            <a:r>
              <a:rPr lang="en-US" altLang="ko-KR" sz="1400" dirty="0">
                <a:solidFill>
                  <a:srgbClr val="0000CC"/>
                </a:solidFill>
              </a:rPr>
              <a:t>in</a:t>
            </a:r>
            <a:r>
              <a:rPr lang="en-US" altLang="ko-KR" sz="1400" dirty="0"/>
              <a:t> range(100):</a:t>
            </a:r>
          </a:p>
          <a:p>
            <a:pPr>
              <a:lnSpc>
                <a:spcPct val="150000"/>
              </a:lnSpc>
            </a:pPr>
            <a:r>
              <a:rPr lang="en-US" altLang="ko-KR" sz="1400" dirty="0"/>
              <a:t>        </a:t>
            </a:r>
            <a:r>
              <a:rPr lang="en-US" altLang="ko-KR" sz="1400" dirty="0" err="1"/>
              <a:t>env.render</a:t>
            </a:r>
            <a:r>
              <a:rPr lang="en-US" altLang="ko-KR" sz="1400" dirty="0"/>
              <a:t>()</a:t>
            </a:r>
          </a:p>
          <a:p>
            <a:pPr>
              <a:lnSpc>
                <a:spcPct val="150000"/>
              </a:lnSpc>
            </a:pPr>
            <a:r>
              <a:rPr lang="en-US" altLang="ko-KR" sz="1400" dirty="0"/>
              <a:t>        print(observation)</a:t>
            </a:r>
          </a:p>
          <a:p>
            <a:pPr>
              <a:lnSpc>
                <a:spcPct val="150000"/>
              </a:lnSpc>
            </a:pPr>
            <a:r>
              <a:rPr lang="en-US" altLang="ko-KR" sz="1400" dirty="0"/>
              <a:t>        </a:t>
            </a:r>
            <a:r>
              <a:rPr lang="en-US" altLang="ko-KR" sz="1400" dirty="0">
                <a:solidFill>
                  <a:srgbClr val="00B050"/>
                </a:solidFill>
              </a:rPr>
              <a:t>action = </a:t>
            </a:r>
            <a:r>
              <a:rPr lang="en-US" altLang="ko-KR" sz="1400" dirty="0" err="1">
                <a:solidFill>
                  <a:srgbClr val="00B050"/>
                </a:solidFill>
              </a:rPr>
              <a:t>env.action_space.sample</a:t>
            </a:r>
            <a:r>
              <a:rPr lang="en-US" altLang="ko-KR" sz="1400" dirty="0">
                <a:solidFill>
                  <a:srgbClr val="00B050"/>
                </a:solidFill>
              </a:rPr>
              <a:t>()</a:t>
            </a:r>
          </a:p>
          <a:p>
            <a:pPr>
              <a:lnSpc>
                <a:spcPct val="150000"/>
              </a:lnSpc>
            </a:pPr>
            <a:r>
              <a:rPr lang="en-US" altLang="ko-KR" sz="1400" dirty="0">
                <a:solidFill>
                  <a:srgbClr val="00B050"/>
                </a:solidFill>
              </a:rPr>
              <a:t>        observation, reward, done, info = </a:t>
            </a:r>
            <a:r>
              <a:rPr lang="en-US" altLang="ko-KR" sz="1400" dirty="0" err="1">
                <a:solidFill>
                  <a:srgbClr val="00B050"/>
                </a:solidFill>
              </a:rPr>
              <a:t>env.step</a:t>
            </a:r>
            <a:r>
              <a:rPr lang="en-US" altLang="ko-KR" sz="1400" dirty="0">
                <a:solidFill>
                  <a:srgbClr val="00B050"/>
                </a:solidFill>
              </a:rPr>
              <a:t>(action)</a:t>
            </a:r>
          </a:p>
          <a:p>
            <a:pPr>
              <a:lnSpc>
                <a:spcPct val="150000"/>
              </a:lnSpc>
            </a:pPr>
            <a:r>
              <a:rPr lang="en-US" altLang="ko-KR" sz="1400" dirty="0"/>
              <a:t>        if done:</a:t>
            </a:r>
          </a:p>
          <a:p>
            <a:pPr>
              <a:lnSpc>
                <a:spcPct val="150000"/>
              </a:lnSpc>
            </a:pPr>
            <a:r>
              <a:rPr lang="en-US" altLang="ko-KR" sz="1400" dirty="0"/>
              <a:t>            print("Episode finished after {} </a:t>
            </a:r>
            <a:r>
              <a:rPr lang="en-US" altLang="ko-KR" sz="1400" dirty="0" err="1"/>
              <a:t>timesteps</a:t>
            </a:r>
            <a:r>
              <a:rPr lang="en-US" altLang="ko-KR" sz="1400" dirty="0"/>
              <a:t>".format(t+1))</a:t>
            </a:r>
          </a:p>
          <a:p>
            <a:pPr>
              <a:lnSpc>
                <a:spcPct val="150000"/>
              </a:lnSpc>
            </a:pPr>
            <a:r>
              <a:rPr lang="en-US" altLang="ko-KR" sz="1400" dirty="0"/>
              <a:t>            break</a:t>
            </a:r>
            <a:endParaRPr lang="ko-KR" altLang="en-US" sz="1400" dirty="0"/>
          </a:p>
        </p:txBody>
      </p:sp>
      <p:grpSp>
        <p:nvGrpSpPr>
          <p:cNvPr id="24" name="Group 23"/>
          <p:cNvGrpSpPr/>
          <p:nvPr/>
        </p:nvGrpSpPr>
        <p:grpSpPr>
          <a:xfrm>
            <a:off x="331049" y="1544020"/>
            <a:ext cx="6498000" cy="20470"/>
            <a:chOff x="331049" y="1554180"/>
            <a:chExt cx="6498000" cy="20470"/>
          </a:xfrm>
        </p:grpSpPr>
        <p:cxnSp>
          <p:nvCxnSpPr>
            <p:cNvPr id="17" name="Straight Connector 16"/>
            <p:cNvCxnSpPr/>
            <p:nvPr/>
          </p:nvCxnSpPr>
          <p:spPr>
            <a:xfrm>
              <a:off x="331049" y="1574650"/>
              <a:ext cx="2280071" cy="0"/>
            </a:xfrm>
            <a:prstGeom prst="line">
              <a:avLst/>
            </a:prstGeom>
            <a:ln w="381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4595091" y="1554180"/>
              <a:ext cx="2233958" cy="0"/>
            </a:xfrm>
            <a:prstGeom prst="line">
              <a:avLst/>
            </a:prstGeom>
            <a:ln w="381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22" name="Straight Connector 21"/>
          <p:cNvCxnSpPr/>
          <p:nvPr/>
        </p:nvCxnSpPr>
        <p:spPr>
          <a:xfrm>
            <a:off x="4899891" y="3484590"/>
            <a:ext cx="2618509" cy="0"/>
          </a:xfrm>
          <a:prstGeom prst="line">
            <a:avLst/>
          </a:prstGeom>
          <a:ln w="38100">
            <a:solidFill>
              <a:srgbClr val="00B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4899890" y="3799550"/>
            <a:ext cx="3695470" cy="0"/>
          </a:xfrm>
          <a:prstGeom prst="line">
            <a:avLst/>
          </a:prstGeom>
          <a:ln w="38100">
            <a:solidFill>
              <a:srgbClr val="00B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31" name="cartpole-no-reset">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7"/>
          <a:stretch>
            <a:fillRect/>
          </a:stretch>
        </p:blipFill>
        <p:spPr>
          <a:xfrm>
            <a:off x="267855" y="3464420"/>
            <a:ext cx="4246562" cy="2830512"/>
          </a:xfrm>
          <a:prstGeom prst="rect">
            <a:avLst/>
          </a:prstGeom>
        </p:spPr>
      </p:pic>
      <p:sp>
        <p:nvSpPr>
          <p:cNvPr id="33" name="TextBox 32"/>
          <p:cNvSpPr txBox="1"/>
          <p:nvPr/>
        </p:nvSpPr>
        <p:spPr>
          <a:xfrm>
            <a:off x="518861" y="6044593"/>
            <a:ext cx="8156400" cy="400110"/>
          </a:xfrm>
          <a:prstGeom prst="rect">
            <a:avLst/>
          </a:prstGeom>
          <a:solidFill>
            <a:srgbClr val="FAD2D2"/>
          </a:solidFill>
          <a:ln w="19050">
            <a:solidFill>
              <a:srgbClr val="A50021"/>
            </a:solidFill>
          </a:ln>
        </p:spPr>
        <p:txBody>
          <a:bodyPr wrap="none" rtlCol="0">
            <a:spAutoFit/>
          </a:bodyPr>
          <a:lstStyle/>
          <a:p>
            <a:r>
              <a:rPr lang="en-US" altLang="ko-KR" sz="2000" b="1" dirty="0" smtClean="0">
                <a:solidFill>
                  <a:srgbClr val="A50021"/>
                </a:solidFill>
                <a:latin typeface="Times New Roman" panose="02020603050405020304" pitchFamily="18" charset="0"/>
                <a:ea typeface="나눔명조" panose="02020603020101020101" pitchFamily="18" charset="-127"/>
                <a:cs typeface="Times New Roman" panose="02020603050405020304" pitchFamily="18" charset="0"/>
              </a:rPr>
              <a:t>※</a:t>
            </a:r>
            <a:r>
              <a:rPr lang="en-US" altLang="ko-KR" sz="2000" b="1" dirty="0" smtClean="0">
                <a:solidFill>
                  <a:srgbClr val="A50021"/>
                </a:solidFill>
                <a:latin typeface="나눔명조" panose="02020603020101020101" pitchFamily="18" charset="-127"/>
                <a:ea typeface="나눔명조" panose="02020603020101020101" pitchFamily="18" charset="-127"/>
              </a:rPr>
              <a:t>Controlling an inverted pendulum w/ vs. without domain knowledge</a:t>
            </a:r>
            <a:endParaRPr lang="ko-KR" altLang="en-US" sz="2000" b="1" dirty="0">
              <a:solidFill>
                <a:srgbClr val="A50021"/>
              </a:solidFill>
              <a:latin typeface="나눔명조" panose="02020603020101020101" pitchFamily="18" charset="-127"/>
              <a:ea typeface="나눔명조" panose="02020603020101020101" pitchFamily="18" charset="-127"/>
            </a:endParaRPr>
          </a:p>
        </p:txBody>
      </p:sp>
      <p:cxnSp>
        <p:nvCxnSpPr>
          <p:cNvPr id="34" name="Straight Connector 33"/>
          <p:cNvCxnSpPr/>
          <p:nvPr/>
        </p:nvCxnSpPr>
        <p:spPr>
          <a:xfrm>
            <a:off x="518861" y="2809651"/>
            <a:ext cx="2618509" cy="0"/>
          </a:xfrm>
          <a:prstGeom prst="line">
            <a:avLst/>
          </a:prstGeom>
          <a:ln w="38100">
            <a:solidFill>
              <a:srgbClr val="00B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6357433" y="3768154"/>
            <a:ext cx="1526380" cy="338554"/>
          </a:xfrm>
          <a:prstGeom prst="rect">
            <a:avLst/>
          </a:prstGeom>
          <a:noFill/>
        </p:spPr>
        <p:txBody>
          <a:bodyPr wrap="none" rtlCol="0">
            <a:spAutoFit/>
          </a:bodyPr>
          <a:lstStyle/>
          <a:p>
            <a:r>
              <a:rPr lang="en-US" altLang="ko-KR" sz="1600" dirty="0" smtClean="0">
                <a:solidFill>
                  <a:schemeClr val="accent2"/>
                </a:solidFill>
                <a:latin typeface="Times New Roman" panose="02020603050405020304" pitchFamily="18" charset="0"/>
                <a:ea typeface="나눔명조" panose="02020603020101020101" pitchFamily="18" charset="-127"/>
                <a:cs typeface="Times New Roman" panose="02020603050405020304" pitchFamily="18" charset="0"/>
              </a:rPr>
              <a:t>done: </a:t>
            </a:r>
            <a:r>
              <a:rPr lang="ko-KR" altLang="en-US" sz="1600" dirty="0" smtClean="0">
                <a:solidFill>
                  <a:schemeClr val="accent2"/>
                </a:solidFill>
                <a:latin typeface="Times New Roman" panose="02020603050405020304" pitchFamily="18" charset="0"/>
                <a:ea typeface="나눔명조" panose="02020603020101020101" pitchFamily="18" charset="-127"/>
                <a:cs typeface="Times New Roman" panose="02020603050405020304" pitchFamily="18" charset="0"/>
              </a:rPr>
              <a:t>게임 종료</a:t>
            </a:r>
            <a:endParaRPr lang="ko-KR" altLang="en-US" sz="1600" dirty="0">
              <a:solidFill>
                <a:schemeClr val="accent2"/>
              </a:solidFill>
              <a:latin typeface="나눔명조" panose="02020603020101020101" pitchFamily="18" charset="-127"/>
              <a:ea typeface="나눔명조" panose="02020603020101020101" pitchFamily="18" charset="-127"/>
            </a:endParaRPr>
          </a:p>
        </p:txBody>
      </p:sp>
      <p:sp>
        <p:nvSpPr>
          <p:cNvPr id="19" name="TextBox 18"/>
          <p:cNvSpPr txBox="1"/>
          <p:nvPr/>
        </p:nvSpPr>
        <p:spPr>
          <a:xfrm>
            <a:off x="1958108" y="2845709"/>
            <a:ext cx="2941781" cy="1077218"/>
          </a:xfrm>
          <a:prstGeom prst="rect">
            <a:avLst/>
          </a:prstGeom>
          <a:noFill/>
        </p:spPr>
        <p:txBody>
          <a:bodyPr wrap="square" rtlCol="0">
            <a:spAutoFit/>
          </a:bodyPr>
          <a:lstStyle/>
          <a:p>
            <a:r>
              <a:rPr lang="ko-KR" altLang="en-US" sz="1600" dirty="0" smtClean="0">
                <a:solidFill>
                  <a:srgbClr val="008000"/>
                </a:solidFill>
                <a:latin typeface="Times New Roman" panose="02020603050405020304" pitchFamily="18" charset="0"/>
                <a:ea typeface="나눔명조" panose="02020603020101020101" pitchFamily="18" charset="-127"/>
                <a:cs typeface="Times New Roman" panose="02020603050405020304" pitchFamily="18" charset="0"/>
              </a:rPr>
              <a:t>→ 입력</a:t>
            </a:r>
            <a:r>
              <a:rPr lang="en-US" altLang="ko-KR" sz="1600" dirty="0" smtClean="0">
                <a:solidFill>
                  <a:srgbClr val="008000"/>
                </a:solidFill>
                <a:latin typeface="Times New Roman" panose="02020603050405020304" pitchFamily="18" charset="0"/>
                <a:ea typeface="나눔명조" panose="02020603020101020101" pitchFamily="18" charset="-127"/>
                <a:cs typeface="Times New Roman" panose="02020603050405020304" pitchFamily="18" charset="0"/>
              </a:rPr>
              <a:t>(</a:t>
            </a:r>
            <a:r>
              <a:rPr lang="ko-KR" altLang="en-US" sz="1600" dirty="0" smtClean="0">
                <a:solidFill>
                  <a:srgbClr val="008000"/>
                </a:solidFill>
                <a:latin typeface="Times New Roman" panose="02020603050405020304" pitchFamily="18" charset="0"/>
                <a:ea typeface="나눔명조" panose="02020603020101020101" pitchFamily="18" charset="-127"/>
                <a:cs typeface="Times New Roman" panose="02020603050405020304" pitchFamily="18" charset="0"/>
              </a:rPr>
              <a:t>화면</a:t>
            </a:r>
            <a:r>
              <a:rPr lang="en-US" altLang="ko-KR" sz="1600" dirty="0" smtClean="0">
                <a:solidFill>
                  <a:srgbClr val="008000"/>
                </a:solidFill>
                <a:latin typeface="Times New Roman" panose="02020603050405020304" pitchFamily="18" charset="0"/>
                <a:ea typeface="나눔명조" panose="02020603020101020101" pitchFamily="18" charset="-127"/>
                <a:cs typeface="Times New Roman" panose="02020603050405020304" pitchFamily="18" charset="0"/>
              </a:rPr>
              <a:t>)</a:t>
            </a:r>
            <a:r>
              <a:rPr lang="ko-KR" altLang="en-US" sz="1600" dirty="0" smtClean="0">
                <a:solidFill>
                  <a:srgbClr val="008000"/>
                </a:solidFill>
                <a:latin typeface="Times New Roman" panose="02020603050405020304" pitchFamily="18" charset="0"/>
                <a:ea typeface="나눔명조" panose="02020603020101020101" pitchFamily="18" charset="-127"/>
                <a:cs typeface="Times New Roman" panose="02020603050405020304" pitchFamily="18" charset="0"/>
              </a:rPr>
              <a:t>에 대해 취할 액션</a:t>
            </a:r>
            <a:r>
              <a:rPr lang="en-US" altLang="ko-KR" sz="1600" dirty="0" smtClean="0">
                <a:solidFill>
                  <a:srgbClr val="008000"/>
                </a:solidFill>
                <a:latin typeface="Times New Roman" panose="02020603050405020304" pitchFamily="18" charset="0"/>
                <a:ea typeface="나눔명조" panose="02020603020101020101" pitchFamily="18" charset="-127"/>
                <a:cs typeface="Times New Roman" panose="02020603050405020304" pitchFamily="18" charset="0"/>
              </a:rPr>
              <a:t>,</a:t>
            </a:r>
            <a:r>
              <a:rPr lang="ko-KR" altLang="en-US" sz="1600" dirty="0" smtClean="0">
                <a:solidFill>
                  <a:srgbClr val="008000"/>
                </a:solidFill>
                <a:latin typeface="Times New Roman" panose="02020603050405020304" pitchFamily="18" charset="0"/>
                <a:ea typeface="나눔명조" panose="02020603020101020101" pitchFamily="18" charset="-127"/>
                <a:cs typeface="Times New Roman" panose="02020603050405020304" pitchFamily="18" charset="0"/>
              </a:rPr>
              <a:t>창시구 </a:t>
            </a:r>
            <a:r>
              <a:rPr lang="en-US" altLang="ko-KR" sz="1600" dirty="0" smtClean="0">
                <a:solidFill>
                  <a:srgbClr val="008000"/>
                </a:solidFill>
                <a:latin typeface="Times New Roman" panose="02020603050405020304" pitchFamily="18" charset="0"/>
                <a:ea typeface="나눔명조" panose="02020603020101020101" pitchFamily="18" charset="-127"/>
                <a:cs typeface="Times New Roman" panose="02020603050405020304" pitchFamily="18" charset="0"/>
              </a:rPr>
              <a:t>2</a:t>
            </a:r>
            <a:r>
              <a:rPr lang="ko-KR" altLang="en-US" sz="1600" dirty="0" smtClean="0">
                <a:solidFill>
                  <a:srgbClr val="008000"/>
                </a:solidFill>
                <a:latin typeface="Times New Roman" panose="02020603050405020304" pitchFamily="18" charset="0"/>
                <a:ea typeface="나눔명조" panose="02020603020101020101" pitchFamily="18" charset="-127"/>
                <a:cs typeface="Times New Roman" panose="02020603050405020304" pitchFamily="18" charset="0"/>
              </a:rPr>
              <a:t>에서는 공 화면이 입력</a:t>
            </a:r>
            <a:r>
              <a:rPr lang="en-US" altLang="ko-KR" sz="1600" dirty="0" smtClean="0">
                <a:solidFill>
                  <a:srgbClr val="008000"/>
                </a:solidFill>
                <a:latin typeface="Times New Roman" panose="02020603050405020304" pitchFamily="18" charset="0"/>
                <a:ea typeface="나눔명조" panose="02020603020101020101" pitchFamily="18" charset="-127"/>
                <a:cs typeface="Times New Roman" panose="02020603050405020304" pitchFamily="18" charset="0"/>
              </a:rPr>
              <a:t>(</a:t>
            </a:r>
            <a:r>
              <a:rPr lang="ko-KR" altLang="en-US" sz="1600" dirty="0" smtClean="0">
                <a:solidFill>
                  <a:srgbClr val="008000"/>
                </a:solidFill>
                <a:latin typeface="Times New Roman" panose="02020603050405020304" pitchFamily="18" charset="0"/>
                <a:ea typeface="나눔명조" panose="02020603020101020101" pitchFamily="18" charset="-127"/>
                <a:cs typeface="Times New Roman" panose="02020603050405020304" pitchFamily="18" charset="0"/>
              </a:rPr>
              <a:t>화면</a:t>
            </a:r>
            <a:r>
              <a:rPr lang="en-US" altLang="ko-KR" sz="1600" dirty="0" smtClean="0">
                <a:solidFill>
                  <a:srgbClr val="008000"/>
                </a:solidFill>
                <a:latin typeface="Times New Roman" panose="02020603050405020304" pitchFamily="18" charset="0"/>
                <a:ea typeface="나눔명조" panose="02020603020101020101" pitchFamily="18" charset="-127"/>
                <a:cs typeface="Times New Roman" panose="02020603050405020304" pitchFamily="18" charset="0"/>
              </a:rPr>
              <a:t>)</a:t>
            </a:r>
            <a:r>
              <a:rPr lang="ko-KR" altLang="en-US" sz="1600" dirty="0" smtClean="0">
                <a:solidFill>
                  <a:srgbClr val="008000"/>
                </a:solidFill>
                <a:latin typeface="Times New Roman" panose="02020603050405020304" pitchFamily="18" charset="0"/>
                <a:ea typeface="나눔명조" panose="02020603020101020101" pitchFamily="18" charset="-127"/>
                <a:cs typeface="Times New Roman" panose="02020603050405020304" pitchFamily="18" charset="0"/>
              </a:rPr>
              <a:t>이 되고 모터로 보내는 명령이 액션임</a:t>
            </a:r>
            <a:endParaRPr lang="ko-KR" altLang="en-US" sz="1600" dirty="0">
              <a:solidFill>
                <a:srgbClr val="008000"/>
              </a:solidFill>
              <a:latin typeface="나눔명조" panose="02020603020101020101" pitchFamily="18" charset="-127"/>
              <a:ea typeface="나눔명조" panose="02020603020101020101" pitchFamily="18" charset="-127"/>
            </a:endParaRPr>
          </a:p>
        </p:txBody>
      </p:sp>
      <p:sp>
        <p:nvSpPr>
          <p:cNvPr id="20" name="TextBox 19"/>
          <p:cNvSpPr txBox="1"/>
          <p:nvPr/>
        </p:nvSpPr>
        <p:spPr>
          <a:xfrm>
            <a:off x="1372050" y="2183202"/>
            <a:ext cx="1172116" cy="338554"/>
          </a:xfrm>
          <a:prstGeom prst="rect">
            <a:avLst/>
          </a:prstGeom>
          <a:noFill/>
        </p:spPr>
        <p:txBody>
          <a:bodyPr wrap="none" rtlCol="0">
            <a:spAutoFit/>
          </a:bodyPr>
          <a:lstStyle/>
          <a:p>
            <a:r>
              <a:rPr lang="ko-KR" altLang="en-US" sz="1600" dirty="0" smtClean="0">
                <a:solidFill>
                  <a:schemeClr val="accent2"/>
                </a:solidFill>
                <a:latin typeface="Times New Roman" panose="02020603050405020304" pitchFamily="18" charset="0"/>
                <a:ea typeface="나눔명조" panose="02020603020101020101" pitchFamily="18" charset="-127"/>
                <a:cs typeface="Times New Roman" panose="02020603050405020304" pitchFamily="18" charset="0"/>
              </a:rPr>
              <a:t>→</a:t>
            </a:r>
            <a:r>
              <a:rPr lang="ko-KR" altLang="en-US" sz="1600" dirty="0" smtClean="0">
                <a:solidFill>
                  <a:schemeClr val="accent2"/>
                </a:solidFill>
                <a:latin typeface="나눔명조" panose="02020603020101020101" pitchFamily="18" charset="-127"/>
                <a:ea typeface="나눔명조" panose="02020603020101020101" pitchFamily="18" charset="-127"/>
              </a:rPr>
              <a:t>화면출력</a:t>
            </a:r>
            <a:endParaRPr lang="ko-KR" altLang="en-US" sz="1600" dirty="0">
              <a:solidFill>
                <a:schemeClr val="accent2"/>
              </a:solidFill>
              <a:latin typeface="나눔명조" panose="02020603020101020101" pitchFamily="18" charset="-127"/>
              <a:ea typeface="나눔명조" panose="02020603020101020101" pitchFamily="18" charset="-127"/>
            </a:endParaRPr>
          </a:p>
        </p:txBody>
      </p:sp>
    </p:spTree>
    <p:extLst>
      <p:ext uri="{BB962C8B-B14F-4D97-AF65-F5344CB8AC3E}">
        <p14:creationId xmlns:p14="http://schemas.microsoft.com/office/powerpoint/2010/main" val="3064148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wipe(left)">
                                      <p:cBhvr>
                                        <p:cTn id="15" dur="500"/>
                                        <p:tgtEl>
                                          <p:spTgt spid="2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fade">
                                      <p:cBhvr>
                                        <p:cTn id="20" dur="500"/>
                                        <p:tgtEl>
                                          <p:spTgt spid="20"/>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wipe(left)">
                                      <p:cBhvr>
                                        <p:cTn id="25" dur="500"/>
                                        <p:tgtEl>
                                          <p:spTgt spid="25"/>
                                        </p:tgtEl>
                                      </p:cBhvr>
                                    </p:animEffect>
                                  </p:childTnLst>
                                </p:cTn>
                              </p:par>
                              <p:par>
                                <p:cTn id="26" presetID="22" presetClass="entr" presetSubtype="8" fill="hold" nodeType="withEffect">
                                  <p:stCondLst>
                                    <p:cond delay="0"/>
                                  </p:stCondLst>
                                  <p:childTnLst>
                                    <p:set>
                                      <p:cBhvr>
                                        <p:cTn id="27" dur="1" fill="hold">
                                          <p:stCondLst>
                                            <p:cond delay="0"/>
                                          </p:stCondLst>
                                        </p:cTn>
                                        <p:tgtEl>
                                          <p:spTgt spid="22"/>
                                        </p:tgtEl>
                                        <p:attrNameLst>
                                          <p:attrName>style.visibility</p:attrName>
                                        </p:attrNameLst>
                                      </p:cBhvr>
                                      <p:to>
                                        <p:strVal val="visible"/>
                                      </p:to>
                                    </p:set>
                                    <p:animEffect transition="in" filter="wipe(left)">
                                      <p:cBhvr>
                                        <p:cTn id="28" dur="500"/>
                                        <p:tgtEl>
                                          <p:spTgt spid="22"/>
                                        </p:tgtEl>
                                      </p:cBhvr>
                                    </p:animEffect>
                                  </p:childTnLst>
                                </p:cTn>
                              </p:par>
                              <p:par>
                                <p:cTn id="29" presetID="22" presetClass="entr" presetSubtype="8" fill="hold" nodeType="withEffect">
                                  <p:stCondLst>
                                    <p:cond delay="0"/>
                                  </p:stCondLst>
                                  <p:childTnLst>
                                    <p:set>
                                      <p:cBhvr>
                                        <p:cTn id="30" dur="1" fill="hold">
                                          <p:stCondLst>
                                            <p:cond delay="0"/>
                                          </p:stCondLst>
                                        </p:cTn>
                                        <p:tgtEl>
                                          <p:spTgt spid="34"/>
                                        </p:tgtEl>
                                        <p:attrNameLst>
                                          <p:attrName>style.visibility</p:attrName>
                                        </p:attrNameLst>
                                      </p:cBhvr>
                                      <p:to>
                                        <p:strVal val="visible"/>
                                      </p:to>
                                    </p:set>
                                    <p:animEffect transition="in" filter="wipe(left)">
                                      <p:cBhvr>
                                        <p:cTn id="31" dur="500"/>
                                        <p:tgtEl>
                                          <p:spTgt spid="34"/>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6"/>
                                        </p:tgtEl>
                                        <p:attrNameLst>
                                          <p:attrName>style.visibility</p:attrName>
                                        </p:attrNameLst>
                                      </p:cBhvr>
                                      <p:to>
                                        <p:strVal val="visible"/>
                                      </p:to>
                                    </p:set>
                                    <p:animEffect transition="in" filter="fade">
                                      <p:cBhvr>
                                        <p:cTn id="36" dur="500"/>
                                        <p:tgtEl>
                                          <p:spTgt spid="16"/>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19"/>
                                        </p:tgtEl>
                                        <p:attrNameLst>
                                          <p:attrName>style.visibility</p:attrName>
                                        </p:attrNameLst>
                                      </p:cBhvr>
                                      <p:to>
                                        <p:strVal val="visible"/>
                                      </p:to>
                                    </p:set>
                                    <p:animEffect transition="in" filter="fade">
                                      <p:cBhvr>
                                        <p:cTn id="41" dur="500"/>
                                        <p:tgtEl>
                                          <p:spTgt spid="19"/>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grpId="0" nodeType="clickEffect">
                                  <p:stCondLst>
                                    <p:cond delay="0"/>
                                  </p:stCondLst>
                                  <p:childTnLst>
                                    <p:set>
                                      <p:cBhvr>
                                        <p:cTn id="45" dur="1" fill="hold">
                                          <p:stCondLst>
                                            <p:cond delay="0"/>
                                          </p:stCondLst>
                                        </p:cTn>
                                        <p:tgtEl>
                                          <p:spTgt spid="33"/>
                                        </p:tgtEl>
                                        <p:attrNameLst>
                                          <p:attrName>style.visibility</p:attrName>
                                        </p:attrNameLst>
                                      </p:cBhvr>
                                      <p:to>
                                        <p:strVal val="visible"/>
                                      </p:to>
                                    </p:set>
                                    <p:animEffect transition="in" filter="wipe(left)">
                                      <p:cBhvr>
                                        <p:cTn id="46"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47" restart="whenNotActive" fill="hold" evtFilter="cancelBubble" nodeType="interactiveSeq">
                <p:stCondLst>
                  <p:cond evt="onClick" delay="0">
                    <p:tgtEl>
                      <p:spTgt spid="32"/>
                    </p:tgtEl>
                  </p:cond>
                </p:stCondLst>
                <p:endSync evt="end" delay="0">
                  <p:rtn val="all"/>
                </p:endSync>
                <p:childTnLst>
                  <p:par>
                    <p:cTn id="48" fill="hold">
                      <p:stCondLst>
                        <p:cond delay="0"/>
                      </p:stCondLst>
                      <p:childTnLst>
                        <p:par>
                          <p:cTn id="49" fill="hold">
                            <p:stCondLst>
                              <p:cond delay="0"/>
                            </p:stCondLst>
                            <p:childTnLst>
                              <p:par>
                                <p:cTn id="50" presetID="2" presetClass="mediacall" presetSubtype="0" fill="hold" nodeType="afterEffect">
                                  <p:stCondLst>
                                    <p:cond delay="0"/>
                                  </p:stCondLst>
                                  <p:childTnLst>
                                    <p:cmd type="call" cmd="togglePause">
                                      <p:cBhvr>
                                        <p:cTn id="51" dur="1" fill="hold"/>
                                        <p:tgtEl>
                                          <p:spTgt spid="32"/>
                                        </p:tgtEl>
                                      </p:cBhvr>
                                    </p:cmd>
                                  </p:childTnLst>
                                </p:cTn>
                              </p:par>
                              <p:par>
                                <p:cTn id="52" presetID="2" presetClass="mediacall" presetSubtype="0" fill="hold" nodeType="withEffect">
                                  <p:stCondLst>
                                    <p:cond delay="0"/>
                                  </p:stCondLst>
                                  <p:childTnLst>
                                    <p:cmd type="call" cmd="togglePause">
                                      <p:cBhvr>
                                        <p:cTn id="53" dur="1" fill="hold"/>
                                        <p:tgtEl>
                                          <p:spTgt spid="31"/>
                                        </p:tgtEl>
                                      </p:cBhvr>
                                    </p:cmd>
                                  </p:childTnLst>
                                </p:cTn>
                              </p:par>
                            </p:childTnLst>
                          </p:cTn>
                        </p:par>
                      </p:childTnLst>
                    </p:cTn>
                  </p:par>
                </p:childTnLst>
              </p:cTn>
              <p:nextCondLst>
                <p:cond evt="onClick" delay="0">
                  <p:tgtEl>
                    <p:spTgt spid="32"/>
                  </p:tgtEl>
                </p:cond>
              </p:nextCondLst>
            </p:seq>
            <p:video>
              <p:cMediaNode vol="80000">
                <p:cTn id="54" fill="hold" display="0">
                  <p:stCondLst>
                    <p:cond delay="indefinite"/>
                  </p:stCondLst>
                </p:cTn>
                <p:tgtEl>
                  <p:spTgt spid="31"/>
                </p:tgtEl>
              </p:cMediaNode>
            </p:video>
            <p:video>
              <p:cMediaNode vol="80000">
                <p:cTn id="55" fill="hold" display="0">
                  <p:stCondLst>
                    <p:cond delay="indefinite"/>
                  </p:stCondLst>
                </p:cTn>
                <p:tgtEl>
                  <p:spTgt spid="32"/>
                </p:tgtEl>
              </p:cMediaNode>
            </p:video>
          </p:childTnLst>
        </p:cTn>
      </p:par>
    </p:tnLst>
    <p:bldLst>
      <p:bldP spid="13" grpId="0"/>
      <p:bldP spid="15" grpId="0"/>
      <p:bldP spid="33" grpId="0" animBg="1"/>
      <p:bldP spid="16" grpId="0"/>
      <p:bldP spid="19" grpId="0"/>
      <p:bldP spid="20" grpId="0"/>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dirty="0" err="1"/>
              <a:t>OpenAI</a:t>
            </a:r>
            <a:r>
              <a:rPr lang="en-US" altLang="ko-KR" dirty="0"/>
              <a:t> Gym ex) </a:t>
            </a:r>
            <a:r>
              <a:rPr lang="en-US" altLang="ko-KR" dirty="0" smtClean="0"/>
              <a:t>Frozen lake </a:t>
            </a:r>
            <a:endParaRPr lang="ko-KR" altLang="en-US" dirty="0"/>
          </a:p>
        </p:txBody>
      </p:sp>
      <p:sp>
        <p:nvSpPr>
          <p:cNvPr id="5" name="Slide Number Placeholder 4"/>
          <p:cNvSpPr>
            <a:spLocks noGrp="1"/>
          </p:cNvSpPr>
          <p:nvPr>
            <p:ph type="sldNum" sz="quarter" idx="12"/>
          </p:nvPr>
        </p:nvSpPr>
        <p:spPr/>
        <p:txBody>
          <a:bodyPr/>
          <a:lstStyle/>
          <a:p>
            <a:fld id="{E7B612BC-FA30-47E7-8F83-60B8876EFC04}" type="slidenum">
              <a:rPr lang="ko-KR" altLang="en-US" smtClean="0">
                <a:solidFill>
                  <a:prstClr val="black">
                    <a:tint val="75000"/>
                  </a:prstClr>
                </a:solidFill>
              </a:rPr>
              <a:pPr/>
              <a:t>118</a:t>
            </a:fld>
            <a:endParaRPr lang="ko-KR" altLang="en-US">
              <a:solidFill>
                <a:prstClr val="black">
                  <a:tint val="75000"/>
                </a:prstClr>
              </a:solidFill>
            </a:endParaRPr>
          </a:p>
        </p:txBody>
      </p:sp>
      <p:sp>
        <p:nvSpPr>
          <p:cNvPr id="7" name="Rectangle 6"/>
          <p:cNvSpPr/>
          <p:nvPr/>
        </p:nvSpPr>
        <p:spPr>
          <a:xfrm>
            <a:off x="0" y="6571475"/>
            <a:ext cx="5798589" cy="276999"/>
          </a:xfrm>
          <a:prstGeom prst="rect">
            <a:avLst/>
          </a:prstGeom>
        </p:spPr>
        <p:txBody>
          <a:bodyPr wrap="square">
            <a:spAutoFit/>
          </a:bodyPr>
          <a:lstStyle/>
          <a:p>
            <a:r>
              <a:rPr lang="ko-KR" altLang="en-US" sz="1200" dirty="0"/>
              <a:t>https://towardsdatascience.com/reinforcement-learning-with-openai-d445c2c687d2</a:t>
            </a:r>
          </a:p>
        </p:txBody>
      </p:sp>
      <p:pic>
        <p:nvPicPr>
          <p:cNvPr id="9" name="Picture 8"/>
          <p:cNvPicPr>
            <a:picLocks noChangeAspect="1"/>
          </p:cNvPicPr>
          <p:nvPr/>
        </p:nvPicPr>
        <p:blipFill>
          <a:blip r:embed="rId2"/>
          <a:stretch>
            <a:fillRect/>
          </a:stretch>
        </p:blipFill>
        <p:spPr>
          <a:xfrm>
            <a:off x="168499" y="1639520"/>
            <a:ext cx="1733550" cy="2667000"/>
          </a:xfrm>
          <a:prstGeom prst="rect">
            <a:avLst/>
          </a:prstGeom>
        </p:spPr>
      </p:pic>
      <p:pic>
        <p:nvPicPr>
          <p:cNvPr id="11" name="Picture 10"/>
          <p:cNvPicPr>
            <a:picLocks noChangeAspect="1"/>
          </p:cNvPicPr>
          <p:nvPr/>
        </p:nvPicPr>
        <p:blipFill>
          <a:blip r:embed="rId3"/>
          <a:stretch>
            <a:fillRect/>
          </a:stretch>
        </p:blipFill>
        <p:spPr>
          <a:xfrm>
            <a:off x="5607338" y="1626502"/>
            <a:ext cx="3305175" cy="2600325"/>
          </a:xfrm>
          <a:prstGeom prst="rect">
            <a:avLst/>
          </a:prstGeom>
        </p:spPr>
      </p:pic>
      <p:sp>
        <p:nvSpPr>
          <p:cNvPr id="12" name="TextBox 11"/>
          <p:cNvSpPr txBox="1"/>
          <p:nvPr/>
        </p:nvSpPr>
        <p:spPr>
          <a:xfrm>
            <a:off x="6116320" y="4723080"/>
            <a:ext cx="1611339" cy="1323439"/>
          </a:xfrm>
          <a:prstGeom prst="rect">
            <a:avLst/>
          </a:prstGeom>
          <a:noFill/>
        </p:spPr>
        <p:txBody>
          <a:bodyPr wrap="none" rtlCol="0">
            <a:spAutoFit/>
          </a:bodyPr>
          <a:lstStyle/>
          <a:p>
            <a:r>
              <a:rPr lang="en-US" altLang="ko-KR" sz="2000" dirty="0" smtClean="0">
                <a:latin typeface="나눔명조" panose="02020603020101020101" pitchFamily="18" charset="-127"/>
                <a:ea typeface="나눔명조" panose="02020603020101020101" pitchFamily="18" charset="-127"/>
              </a:rPr>
              <a:t>[S] safe/start</a:t>
            </a:r>
          </a:p>
          <a:p>
            <a:r>
              <a:rPr lang="en-US" altLang="ko-KR" sz="2000" dirty="0" smtClean="0">
                <a:latin typeface="나눔명조" panose="02020603020101020101" pitchFamily="18" charset="-127"/>
                <a:ea typeface="나눔명조" panose="02020603020101020101" pitchFamily="18" charset="-127"/>
              </a:rPr>
              <a:t>[F] frozen</a:t>
            </a:r>
          </a:p>
          <a:p>
            <a:r>
              <a:rPr lang="en-US" altLang="ko-KR" sz="2000" dirty="0" smtClean="0">
                <a:latin typeface="나눔명조" panose="02020603020101020101" pitchFamily="18" charset="-127"/>
                <a:ea typeface="나눔명조" panose="02020603020101020101" pitchFamily="18" charset="-127"/>
              </a:rPr>
              <a:t>[H] hole</a:t>
            </a:r>
          </a:p>
          <a:p>
            <a:r>
              <a:rPr lang="en-US" altLang="ko-KR" sz="2000" dirty="0" smtClean="0">
                <a:latin typeface="나눔명조" panose="02020603020101020101" pitchFamily="18" charset="-127"/>
                <a:ea typeface="나눔명조" panose="02020603020101020101" pitchFamily="18" charset="-127"/>
              </a:rPr>
              <a:t>[G] goal</a:t>
            </a:r>
            <a:endParaRPr lang="ko-KR" altLang="en-US" sz="2000" dirty="0">
              <a:latin typeface="나눔명조" panose="02020603020101020101" pitchFamily="18" charset="-127"/>
              <a:ea typeface="나눔명조" panose="02020603020101020101" pitchFamily="18" charset="-127"/>
            </a:endParaRPr>
          </a:p>
        </p:txBody>
      </p:sp>
      <p:grpSp>
        <p:nvGrpSpPr>
          <p:cNvPr id="6" name="Group 5"/>
          <p:cNvGrpSpPr/>
          <p:nvPr/>
        </p:nvGrpSpPr>
        <p:grpSpPr>
          <a:xfrm>
            <a:off x="6116320" y="1963715"/>
            <a:ext cx="600364" cy="600364"/>
            <a:chOff x="6659418" y="1037618"/>
            <a:chExt cx="600364" cy="600364"/>
          </a:xfrm>
        </p:grpSpPr>
        <p:cxnSp>
          <p:nvCxnSpPr>
            <p:cNvPr id="4" name="Straight Arrow Connector 3"/>
            <p:cNvCxnSpPr/>
            <p:nvPr/>
          </p:nvCxnSpPr>
          <p:spPr>
            <a:xfrm>
              <a:off x="6659418" y="1071418"/>
              <a:ext cx="600364" cy="0"/>
            </a:xfrm>
            <a:prstGeom prst="straightConnector1">
              <a:avLst/>
            </a:prstGeom>
            <a:ln w="76200">
              <a:solidFill>
                <a:srgbClr val="0000CC"/>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rot="5400000">
              <a:off x="6368472" y="1337800"/>
              <a:ext cx="600364" cy="0"/>
            </a:xfrm>
            <a:prstGeom prst="straightConnector1">
              <a:avLst/>
            </a:prstGeom>
            <a:ln w="76200">
              <a:solidFill>
                <a:srgbClr val="0000CC"/>
              </a:solidFill>
              <a:headEnd type="none" w="med" len="med"/>
              <a:tailEnd type="triangle"/>
            </a:ln>
          </p:spPr>
          <p:style>
            <a:lnRef idx="1">
              <a:schemeClr val="accent1"/>
            </a:lnRef>
            <a:fillRef idx="0">
              <a:schemeClr val="accent1"/>
            </a:fillRef>
            <a:effectRef idx="0">
              <a:schemeClr val="accent1"/>
            </a:effectRef>
            <a:fontRef idx="minor">
              <a:schemeClr val="tx1"/>
            </a:fontRef>
          </p:style>
        </p:cxnSp>
      </p:grpSp>
      <p:grpSp>
        <p:nvGrpSpPr>
          <p:cNvPr id="16" name="Group 15"/>
          <p:cNvGrpSpPr/>
          <p:nvPr/>
        </p:nvGrpSpPr>
        <p:grpSpPr>
          <a:xfrm>
            <a:off x="1911285" y="1780126"/>
            <a:ext cx="3647822" cy="483771"/>
            <a:chOff x="1911285" y="1791606"/>
            <a:chExt cx="3647822" cy="483771"/>
          </a:xfrm>
        </p:grpSpPr>
        <p:sp>
          <p:nvSpPr>
            <p:cNvPr id="14" name="TextBox 13"/>
            <p:cNvSpPr txBox="1"/>
            <p:nvPr/>
          </p:nvSpPr>
          <p:spPr>
            <a:xfrm>
              <a:off x="1911285" y="1791606"/>
              <a:ext cx="3440365" cy="400110"/>
            </a:xfrm>
            <a:prstGeom prst="rect">
              <a:avLst/>
            </a:prstGeom>
            <a:noFill/>
          </p:spPr>
          <p:txBody>
            <a:bodyPr wrap="none" rtlCol="0">
              <a:spAutoFit/>
            </a:bodyPr>
            <a:lstStyle/>
            <a:p>
              <a:r>
                <a:rPr lang="en-US" altLang="ko-KR" sz="2000" b="1" dirty="0" smtClean="0">
                  <a:solidFill>
                    <a:srgbClr val="0000CC"/>
                  </a:solidFill>
                  <a:latin typeface="나눔명조" panose="02020603020101020101" pitchFamily="18" charset="-127"/>
                  <a:ea typeface="나눔명조" panose="02020603020101020101" pitchFamily="18" charset="-127"/>
                </a:rPr>
                <a:t>Action (right, left, up, down)</a:t>
              </a:r>
              <a:endParaRPr lang="ko-KR" altLang="en-US" sz="2000" b="1" dirty="0">
                <a:solidFill>
                  <a:srgbClr val="0000CC"/>
                </a:solidFill>
                <a:latin typeface="나눔명조" panose="02020603020101020101" pitchFamily="18" charset="-127"/>
                <a:ea typeface="나눔명조" panose="02020603020101020101" pitchFamily="18" charset="-127"/>
              </a:endParaRPr>
            </a:p>
          </p:txBody>
        </p:sp>
        <p:cxnSp>
          <p:nvCxnSpPr>
            <p:cNvPr id="15" name="Straight Arrow Connector 14"/>
            <p:cNvCxnSpPr/>
            <p:nvPr/>
          </p:nvCxnSpPr>
          <p:spPr>
            <a:xfrm>
              <a:off x="1950280" y="2275377"/>
              <a:ext cx="3608827" cy="0"/>
            </a:xfrm>
            <a:prstGeom prst="straightConnector1">
              <a:avLst/>
            </a:prstGeom>
            <a:ln w="76200">
              <a:solidFill>
                <a:srgbClr val="0000CC"/>
              </a:solidFill>
              <a:headEnd type="none" w="med" len="med"/>
              <a:tailEnd type="triangle"/>
            </a:ln>
          </p:spPr>
          <p:style>
            <a:lnRef idx="1">
              <a:schemeClr val="accent1"/>
            </a:lnRef>
            <a:fillRef idx="0">
              <a:schemeClr val="accent1"/>
            </a:fillRef>
            <a:effectRef idx="0">
              <a:schemeClr val="accent1"/>
            </a:effectRef>
            <a:fontRef idx="minor">
              <a:schemeClr val="tx1"/>
            </a:fontRef>
          </p:style>
        </p:cxnSp>
      </p:grpSp>
      <p:grpSp>
        <p:nvGrpSpPr>
          <p:cNvPr id="17" name="Group 16"/>
          <p:cNvGrpSpPr/>
          <p:nvPr/>
        </p:nvGrpSpPr>
        <p:grpSpPr>
          <a:xfrm>
            <a:off x="1870667" y="2747668"/>
            <a:ext cx="3608827" cy="505536"/>
            <a:chOff x="1950280" y="1769841"/>
            <a:chExt cx="3608827" cy="505536"/>
          </a:xfrm>
        </p:grpSpPr>
        <p:sp>
          <p:nvSpPr>
            <p:cNvPr id="18" name="TextBox 17"/>
            <p:cNvSpPr txBox="1"/>
            <p:nvPr/>
          </p:nvSpPr>
          <p:spPr>
            <a:xfrm>
              <a:off x="3016478" y="1769841"/>
              <a:ext cx="1662635" cy="400110"/>
            </a:xfrm>
            <a:prstGeom prst="rect">
              <a:avLst/>
            </a:prstGeom>
            <a:noFill/>
          </p:spPr>
          <p:txBody>
            <a:bodyPr wrap="none" rtlCol="0">
              <a:spAutoFit/>
            </a:bodyPr>
            <a:lstStyle/>
            <a:p>
              <a:r>
                <a:rPr lang="en-US" altLang="ko-KR" sz="2000" b="1" dirty="0" smtClean="0">
                  <a:solidFill>
                    <a:srgbClr val="A50021"/>
                  </a:solidFill>
                  <a:latin typeface="나눔명조" panose="02020603020101020101" pitchFamily="18" charset="-127"/>
                  <a:ea typeface="나눔명조" panose="02020603020101020101" pitchFamily="18" charset="-127"/>
                </a:rPr>
                <a:t>State, reward</a:t>
              </a:r>
              <a:endParaRPr lang="ko-KR" altLang="en-US" sz="2000" b="1" dirty="0">
                <a:solidFill>
                  <a:srgbClr val="A50021"/>
                </a:solidFill>
                <a:latin typeface="나눔명조" panose="02020603020101020101" pitchFamily="18" charset="-127"/>
                <a:ea typeface="나눔명조" panose="02020603020101020101" pitchFamily="18" charset="-127"/>
              </a:endParaRPr>
            </a:p>
          </p:txBody>
        </p:sp>
        <p:cxnSp>
          <p:nvCxnSpPr>
            <p:cNvPr id="19" name="Straight Arrow Connector 18"/>
            <p:cNvCxnSpPr/>
            <p:nvPr/>
          </p:nvCxnSpPr>
          <p:spPr>
            <a:xfrm flipH="1">
              <a:off x="1950280" y="2275377"/>
              <a:ext cx="3608827" cy="0"/>
            </a:xfrm>
            <a:prstGeom prst="straightConnector1">
              <a:avLst/>
            </a:prstGeom>
            <a:ln w="76200">
              <a:solidFill>
                <a:srgbClr val="A50021"/>
              </a:solidFill>
              <a:headEnd type="none" w="med" len="med"/>
              <a:tailEnd type="triangle"/>
            </a:ln>
          </p:spPr>
          <p:style>
            <a:lnRef idx="1">
              <a:schemeClr val="accent1"/>
            </a:lnRef>
            <a:fillRef idx="0">
              <a:schemeClr val="accent1"/>
            </a:fillRef>
            <a:effectRef idx="0">
              <a:schemeClr val="accent1"/>
            </a:effectRef>
            <a:fontRef idx="minor">
              <a:schemeClr val="tx1"/>
            </a:fontRef>
          </p:style>
        </p:cxnSp>
      </p:grpSp>
      <p:grpSp>
        <p:nvGrpSpPr>
          <p:cNvPr id="24" name="Group 23"/>
          <p:cNvGrpSpPr/>
          <p:nvPr/>
        </p:nvGrpSpPr>
        <p:grpSpPr>
          <a:xfrm>
            <a:off x="7029447" y="1980181"/>
            <a:ext cx="1200728" cy="600364"/>
            <a:chOff x="7029447" y="1991661"/>
            <a:chExt cx="1200728" cy="600364"/>
          </a:xfrm>
        </p:grpSpPr>
        <p:grpSp>
          <p:nvGrpSpPr>
            <p:cNvPr id="20" name="Group 19"/>
            <p:cNvGrpSpPr/>
            <p:nvPr/>
          </p:nvGrpSpPr>
          <p:grpSpPr>
            <a:xfrm>
              <a:off x="7629811" y="1991661"/>
              <a:ext cx="600364" cy="600364"/>
              <a:chOff x="6659418" y="1037618"/>
              <a:chExt cx="600364" cy="600364"/>
            </a:xfrm>
          </p:grpSpPr>
          <p:cxnSp>
            <p:nvCxnSpPr>
              <p:cNvPr id="21" name="Straight Arrow Connector 20"/>
              <p:cNvCxnSpPr/>
              <p:nvPr/>
            </p:nvCxnSpPr>
            <p:spPr>
              <a:xfrm>
                <a:off x="6659418" y="1071418"/>
                <a:ext cx="600364" cy="0"/>
              </a:xfrm>
              <a:prstGeom prst="straightConnector1">
                <a:avLst/>
              </a:prstGeom>
              <a:ln w="76200">
                <a:solidFill>
                  <a:srgbClr val="0000CC"/>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rot="5400000">
                <a:off x="6368472" y="1337800"/>
                <a:ext cx="600364" cy="0"/>
              </a:xfrm>
              <a:prstGeom prst="straightConnector1">
                <a:avLst/>
              </a:prstGeom>
              <a:ln w="76200">
                <a:solidFill>
                  <a:srgbClr val="0000CC"/>
                </a:solidFill>
                <a:headEnd type="none" w="med" len="med"/>
                <a:tailEnd type="triangle"/>
              </a:ln>
            </p:spPr>
            <p:style>
              <a:lnRef idx="1">
                <a:schemeClr val="accent1"/>
              </a:lnRef>
              <a:fillRef idx="0">
                <a:schemeClr val="accent1"/>
              </a:fillRef>
              <a:effectRef idx="0">
                <a:schemeClr val="accent1"/>
              </a:effectRef>
              <a:fontRef idx="minor">
                <a:schemeClr val="tx1"/>
              </a:fontRef>
            </p:style>
          </p:cxnSp>
        </p:grpSp>
        <p:cxnSp>
          <p:nvCxnSpPr>
            <p:cNvPr id="23" name="Straight Arrow Connector 22"/>
            <p:cNvCxnSpPr/>
            <p:nvPr/>
          </p:nvCxnSpPr>
          <p:spPr>
            <a:xfrm flipH="1">
              <a:off x="7029447" y="2025461"/>
              <a:ext cx="600364" cy="0"/>
            </a:xfrm>
            <a:prstGeom prst="straightConnector1">
              <a:avLst/>
            </a:prstGeom>
            <a:ln w="76200">
              <a:solidFill>
                <a:srgbClr val="0000CC"/>
              </a:solidFill>
              <a:headEnd type="none" w="med" len="med"/>
              <a:tailEnd type="triangle"/>
            </a:ln>
          </p:spPr>
          <p:style>
            <a:lnRef idx="1">
              <a:schemeClr val="accent1"/>
            </a:lnRef>
            <a:fillRef idx="0">
              <a:schemeClr val="accent1"/>
            </a:fillRef>
            <a:effectRef idx="0">
              <a:schemeClr val="accent1"/>
            </a:effectRef>
            <a:fontRef idx="minor">
              <a:schemeClr val="tx1"/>
            </a:fontRef>
          </p:style>
        </p:cxnSp>
      </p:grpSp>
      <p:sp>
        <p:nvSpPr>
          <p:cNvPr id="25" name="TextBox 24"/>
          <p:cNvSpPr txBox="1"/>
          <p:nvPr/>
        </p:nvSpPr>
        <p:spPr>
          <a:xfrm>
            <a:off x="6195084" y="1626502"/>
            <a:ext cx="322524" cy="400110"/>
          </a:xfrm>
          <a:prstGeom prst="rect">
            <a:avLst/>
          </a:prstGeom>
          <a:noFill/>
        </p:spPr>
        <p:txBody>
          <a:bodyPr wrap="none" rtlCol="0">
            <a:spAutoFit/>
          </a:bodyPr>
          <a:lstStyle/>
          <a:p>
            <a:r>
              <a:rPr lang="en-US" altLang="ko-KR" sz="2000" dirty="0" smtClean="0">
                <a:solidFill>
                  <a:srgbClr val="A50021"/>
                </a:solidFill>
                <a:latin typeface="나눔명조" panose="02020603020101020101" pitchFamily="18" charset="-127"/>
                <a:ea typeface="나눔명조" panose="02020603020101020101" pitchFamily="18" charset="-127"/>
              </a:rPr>
              <a:t>0</a:t>
            </a:r>
            <a:endParaRPr lang="ko-KR" altLang="en-US" sz="2000" dirty="0">
              <a:solidFill>
                <a:srgbClr val="A50021"/>
              </a:solidFill>
              <a:latin typeface="나눔명조" panose="02020603020101020101" pitchFamily="18" charset="-127"/>
              <a:ea typeface="나눔명조" panose="02020603020101020101" pitchFamily="18" charset="-127"/>
            </a:endParaRPr>
          </a:p>
        </p:txBody>
      </p:sp>
      <p:sp>
        <p:nvSpPr>
          <p:cNvPr id="26" name="TextBox 25"/>
          <p:cNvSpPr txBox="1"/>
          <p:nvPr/>
        </p:nvSpPr>
        <p:spPr>
          <a:xfrm>
            <a:off x="6944092" y="1612845"/>
            <a:ext cx="322524" cy="400110"/>
          </a:xfrm>
          <a:prstGeom prst="rect">
            <a:avLst/>
          </a:prstGeom>
          <a:noFill/>
        </p:spPr>
        <p:txBody>
          <a:bodyPr wrap="none" rtlCol="0">
            <a:spAutoFit/>
          </a:bodyPr>
          <a:lstStyle/>
          <a:p>
            <a:r>
              <a:rPr lang="en-US" altLang="ko-KR" sz="2000" dirty="0">
                <a:solidFill>
                  <a:srgbClr val="A50021"/>
                </a:solidFill>
                <a:latin typeface="나눔명조" panose="02020603020101020101" pitchFamily="18" charset="-127"/>
                <a:ea typeface="나눔명조" panose="02020603020101020101" pitchFamily="18" charset="-127"/>
              </a:rPr>
              <a:t>1</a:t>
            </a:r>
            <a:endParaRPr lang="ko-KR" altLang="en-US" sz="2000" dirty="0">
              <a:solidFill>
                <a:srgbClr val="A50021"/>
              </a:solidFill>
              <a:latin typeface="나눔명조" panose="02020603020101020101" pitchFamily="18" charset="-127"/>
              <a:ea typeface="나눔명조" panose="02020603020101020101" pitchFamily="18" charset="-127"/>
            </a:endParaRPr>
          </a:p>
        </p:txBody>
      </p:sp>
      <p:sp>
        <p:nvSpPr>
          <p:cNvPr id="27" name="TextBox 26"/>
          <p:cNvSpPr txBox="1"/>
          <p:nvPr/>
        </p:nvSpPr>
        <p:spPr>
          <a:xfrm>
            <a:off x="7724522" y="1323994"/>
            <a:ext cx="726481" cy="707886"/>
          </a:xfrm>
          <a:prstGeom prst="rect">
            <a:avLst/>
          </a:prstGeom>
          <a:noFill/>
        </p:spPr>
        <p:txBody>
          <a:bodyPr wrap="none" rtlCol="0">
            <a:spAutoFit/>
          </a:bodyPr>
          <a:lstStyle/>
          <a:p>
            <a:r>
              <a:rPr lang="en-US" altLang="ko-KR" sz="2000" dirty="0" smtClean="0">
                <a:solidFill>
                  <a:srgbClr val="A50021"/>
                </a:solidFill>
                <a:latin typeface="나눔명조" panose="02020603020101020101" pitchFamily="18" charset="-127"/>
                <a:ea typeface="나눔명조" panose="02020603020101020101" pitchFamily="18" charset="-127"/>
              </a:rPr>
              <a:t>State</a:t>
            </a:r>
          </a:p>
          <a:p>
            <a:r>
              <a:rPr lang="en-US" altLang="ko-KR" sz="2000" dirty="0" smtClean="0">
                <a:solidFill>
                  <a:srgbClr val="A50021"/>
                </a:solidFill>
                <a:latin typeface="나눔명조" panose="02020603020101020101" pitchFamily="18" charset="-127"/>
                <a:ea typeface="나눔명조" panose="02020603020101020101" pitchFamily="18" charset="-127"/>
              </a:rPr>
              <a:t>2</a:t>
            </a:r>
            <a:endParaRPr lang="ko-KR" altLang="en-US" sz="2000" dirty="0">
              <a:solidFill>
                <a:srgbClr val="A50021"/>
              </a:solidFill>
              <a:latin typeface="나눔명조" panose="02020603020101020101" pitchFamily="18" charset="-127"/>
              <a:ea typeface="나눔명조" panose="02020603020101020101" pitchFamily="18" charset="-127"/>
            </a:endParaRPr>
          </a:p>
        </p:txBody>
      </p:sp>
      <p:pic>
        <p:nvPicPr>
          <p:cNvPr id="29" name="Picture 28"/>
          <p:cNvPicPr>
            <a:picLocks noChangeAspect="1"/>
          </p:cNvPicPr>
          <p:nvPr/>
        </p:nvPicPr>
        <p:blipFill>
          <a:blip r:embed="rId4">
            <a:clrChange>
              <a:clrFrom>
                <a:srgbClr val="FFFFFF"/>
              </a:clrFrom>
              <a:clrTo>
                <a:srgbClr val="FFFFFF">
                  <a:alpha val="0"/>
                </a:srgbClr>
              </a:clrTo>
            </a:clrChange>
          </a:blip>
          <a:stretch>
            <a:fillRect/>
          </a:stretch>
        </p:blipFill>
        <p:spPr>
          <a:xfrm>
            <a:off x="8275650" y="3332985"/>
            <a:ext cx="350705" cy="448979"/>
          </a:xfrm>
          <a:prstGeom prst="rect">
            <a:avLst/>
          </a:prstGeom>
        </p:spPr>
      </p:pic>
      <p:sp>
        <p:nvSpPr>
          <p:cNvPr id="30" name="TextBox 29"/>
          <p:cNvSpPr txBox="1"/>
          <p:nvPr/>
        </p:nvSpPr>
        <p:spPr>
          <a:xfrm>
            <a:off x="7852606" y="3091361"/>
            <a:ext cx="1291393" cy="400110"/>
          </a:xfrm>
          <a:prstGeom prst="rect">
            <a:avLst/>
          </a:prstGeom>
          <a:noFill/>
        </p:spPr>
        <p:txBody>
          <a:bodyPr wrap="square" rtlCol="0">
            <a:spAutoFit/>
          </a:bodyPr>
          <a:lstStyle/>
          <a:p>
            <a:r>
              <a:rPr lang="en-US" altLang="ko-KR" sz="2000" b="1" dirty="0" smtClean="0">
                <a:solidFill>
                  <a:srgbClr val="A50021"/>
                </a:solidFill>
                <a:latin typeface="나눔명조" panose="02020603020101020101" pitchFamily="18" charset="-127"/>
                <a:ea typeface="나눔명조" panose="02020603020101020101" pitchFamily="18" charset="-127"/>
              </a:rPr>
              <a:t>Reward 1</a:t>
            </a:r>
            <a:endParaRPr lang="ko-KR" altLang="en-US" sz="2000" b="1" dirty="0">
              <a:solidFill>
                <a:srgbClr val="A50021"/>
              </a:solidFill>
              <a:latin typeface="나눔명조" panose="02020603020101020101" pitchFamily="18" charset="-127"/>
              <a:ea typeface="나눔명조" panose="02020603020101020101" pitchFamily="18" charset="-127"/>
            </a:endParaRPr>
          </a:p>
        </p:txBody>
      </p:sp>
    </p:spTree>
    <p:extLst>
      <p:ext uri="{BB962C8B-B14F-4D97-AF65-F5344CB8AC3E}">
        <p14:creationId xmlns:p14="http://schemas.microsoft.com/office/powerpoint/2010/main" val="3608480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fade">
                                      <p:cBhvr>
                                        <p:cTn id="17" dur="500"/>
                                        <p:tgtEl>
                                          <p:spTgt spid="2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wipe(left)">
                                      <p:cBhvr>
                                        <p:cTn id="22" dur="500"/>
                                        <p:tgtEl>
                                          <p:spTgt spid="1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fade">
                                      <p:cBhvr>
                                        <p:cTn id="27" dur="500"/>
                                        <p:tgtEl>
                                          <p:spTgt spid="25"/>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6"/>
                                        </p:tgtEl>
                                        <p:attrNameLst>
                                          <p:attrName>style.visibility</p:attrName>
                                        </p:attrNameLst>
                                      </p:cBhvr>
                                      <p:to>
                                        <p:strVal val="visible"/>
                                      </p:to>
                                    </p:set>
                                    <p:animEffect transition="in" filter="fade">
                                      <p:cBhvr>
                                        <p:cTn id="30" dur="500"/>
                                        <p:tgtEl>
                                          <p:spTgt spid="26"/>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7"/>
                                        </p:tgtEl>
                                        <p:attrNameLst>
                                          <p:attrName>style.visibility</p:attrName>
                                        </p:attrNameLst>
                                      </p:cBhvr>
                                      <p:to>
                                        <p:strVal val="visible"/>
                                      </p:to>
                                    </p:set>
                                    <p:animEffect transition="in" filter="fade">
                                      <p:cBhvr>
                                        <p:cTn id="33" dur="500"/>
                                        <p:tgtEl>
                                          <p:spTgt spid="27"/>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2" fill="hold" nodeType="clickEffect">
                                  <p:stCondLst>
                                    <p:cond delay="0"/>
                                  </p:stCondLst>
                                  <p:childTnLst>
                                    <p:set>
                                      <p:cBhvr>
                                        <p:cTn id="37" dur="1" fill="hold">
                                          <p:stCondLst>
                                            <p:cond delay="0"/>
                                          </p:stCondLst>
                                        </p:cTn>
                                        <p:tgtEl>
                                          <p:spTgt spid="17"/>
                                        </p:tgtEl>
                                        <p:attrNameLst>
                                          <p:attrName>style.visibility</p:attrName>
                                        </p:attrNameLst>
                                      </p:cBhvr>
                                      <p:to>
                                        <p:strVal val="visible"/>
                                      </p:to>
                                    </p:set>
                                    <p:animEffect transition="in" filter="wipe(right)">
                                      <p:cBhvr>
                                        <p:cTn id="38" dur="500"/>
                                        <p:tgtEl>
                                          <p:spTgt spid="17"/>
                                        </p:tgtEl>
                                      </p:cBhvr>
                                    </p:animEffect>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nodeType="clickEffect">
                                  <p:stCondLst>
                                    <p:cond delay="0"/>
                                  </p:stCondLst>
                                  <p:childTnLst>
                                    <p:set>
                                      <p:cBhvr>
                                        <p:cTn id="42" dur="1" fill="hold">
                                          <p:stCondLst>
                                            <p:cond delay="0"/>
                                          </p:stCondLst>
                                        </p:cTn>
                                        <p:tgtEl>
                                          <p:spTgt spid="29"/>
                                        </p:tgtEl>
                                        <p:attrNameLst>
                                          <p:attrName>style.visibility</p:attrName>
                                        </p:attrNameLst>
                                      </p:cBhvr>
                                      <p:to>
                                        <p:strVal val="visible"/>
                                      </p:to>
                                    </p:set>
                                    <p:anim calcmode="lin" valueType="num">
                                      <p:cBhvr additive="base">
                                        <p:cTn id="43" dur="500" fill="hold"/>
                                        <p:tgtEl>
                                          <p:spTgt spid="29"/>
                                        </p:tgtEl>
                                        <p:attrNameLst>
                                          <p:attrName>ppt_x</p:attrName>
                                        </p:attrNameLst>
                                      </p:cBhvr>
                                      <p:tavLst>
                                        <p:tav tm="0">
                                          <p:val>
                                            <p:strVal val="0-#ppt_w/2"/>
                                          </p:val>
                                        </p:tav>
                                        <p:tav tm="100000">
                                          <p:val>
                                            <p:strVal val="#ppt_x"/>
                                          </p:val>
                                        </p:tav>
                                      </p:tavLst>
                                    </p:anim>
                                    <p:anim calcmode="lin" valueType="num">
                                      <p:cBhvr additive="base">
                                        <p:cTn id="44" dur="500" fill="hold"/>
                                        <p:tgtEl>
                                          <p:spTgt spid="29"/>
                                        </p:tgtEl>
                                        <p:attrNameLst>
                                          <p:attrName>ppt_y</p:attrName>
                                        </p:attrNameLst>
                                      </p:cBhvr>
                                      <p:tavLst>
                                        <p:tav tm="0">
                                          <p:val>
                                            <p:strVal val="#ppt_y"/>
                                          </p:val>
                                        </p:tav>
                                        <p:tav tm="100000">
                                          <p:val>
                                            <p:strVal val="#ppt_y"/>
                                          </p:val>
                                        </p:tav>
                                      </p:tavLst>
                                    </p:anim>
                                  </p:childTnLst>
                                </p:cTn>
                              </p:par>
                              <p:par>
                                <p:cTn id="45" presetID="10" presetClass="entr" presetSubtype="0" fill="hold" grpId="0" nodeType="withEffect">
                                  <p:stCondLst>
                                    <p:cond delay="0"/>
                                  </p:stCondLst>
                                  <p:childTnLst>
                                    <p:set>
                                      <p:cBhvr>
                                        <p:cTn id="46" dur="1" fill="hold">
                                          <p:stCondLst>
                                            <p:cond delay="0"/>
                                          </p:stCondLst>
                                        </p:cTn>
                                        <p:tgtEl>
                                          <p:spTgt spid="30"/>
                                        </p:tgtEl>
                                        <p:attrNameLst>
                                          <p:attrName>style.visibility</p:attrName>
                                        </p:attrNameLst>
                                      </p:cBhvr>
                                      <p:to>
                                        <p:strVal val="visible"/>
                                      </p:to>
                                    </p:set>
                                    <p:animEffect transition="in" filter="fade">
                                      <p:cBhvr>
                                        <p:cTn id="4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bldP spid="27" grpId="0"/>
      <p:bldP spid="30" grpId="0"/>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2"/>
          <a:stretch>
            <a:fillRect/>
          </a:stretch>
        </p:blipFill>
        <p:spPr>
          <a:xfrm>
            <a:off x="5607338" y="1626502"/>
            <a:ext cx="3305175" cy="2600325"/>
          </a:xfrm>
          <a:prstGeom prst="rect">
            <a:avLst/>
          </a:prstGeom>
        </p:spPr>
      </p:pic>
      <p:grpSp>
        <p:nvGrpSpPr>
          <p:cNvPr id="48" name="Group 47"/>
          <p:cNvGrpSpPr/>
          <p:nvPr/>
        </p:nvGrpSpPr>
        <p:grpSpPr>
          <a:xfrm>
            <a:off x="5686950" y="1639520"/>
            <a:ext cx="3152249" cy="2036553"/>
            <a:chOff x="1581066" y="1416395"/>
            <a:chExt cx="4389992" cy="4386965"/>
          </a:xfrm>
          <a:solidFill>
            <a:schemeClr val="bg1"/>
          </a:solidFill>
        </p:grpSpPr>
        <p:sp>
          <p:nvSpPr>
            <p:cNvPr id="49" name="Rectangle 48"/>
            <p:cNvSpPr/>
            <p:nvPr/>
          </p:nvSpPr>
          <p:spPr>
            <a:xfrm>
              <a:off x="2681560" y="1416395"/>
              <a:ext cx="1097777" cy="1097777"/>
            </a:xfrm>
            <a:prstGeom prst="rect">
              <a:avLst/>
            </a:prstGeom>
            <a:grp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0" name="Rectangle 49"/>
            <p:cNvSpPr/>
            <p:nvPr/>
          </p:nvSpPr>
          <p:spPr>
            <a:xfrm>
              <a:off x="1581066" y="1416395"/>
              <a:ext cx="1097777" cy="1097777"/>
            </a:xfrm>
            <a:prstGeom prst="rect">
              <a:avLst/>
            </a:prstGeom>
            <a:solidFill>
              <a:schemeClr val="accent1"/>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1" name="Rectangle 50"/>
            <p:cNvSpPr/>
            <p:nvPr/>
          </p:nvSpPr>
          <p:spPr>
            <a:xfrm>
              <a:off x="3775884" y="1416395"/>
              <a:ext cx="1097777" cy="1097777"/>
            </a:xfrm>
            <a:prstGeom prst="rect">
              <a:avLst/>
            </a:prstGeom>
            <a:grp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2" name="Rectangle 51"/>
            <p:cNvSpPr/>
            <p:nvPr/>
          </p:nvSpPr>
          <p:spPr>
            <a:xfrm>
              <a:off x="4873281" y="1416395"/>
              <a:ext cx="1097777" cy="1097777"/>
            </a:xfrm>
            <a:prstGeom prst="rect">
              <a:avLst/>
            </a:prstGeom>
            <a:grp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3" name="Rectangle 52"/>
            <p:cNvSpPr/>
            <p:nvPr/>
          </p:nvSpPr>
          <p:spPr>
            <a:xfrm>
              <a:off x="2681560" y="2512604"/>
              <a:ext cx="1097777" cy="1097777"/>
            </a:xfrm>
            <a:prstGeom prst="rect">
              <a:avLst/>
            </a:prstGeom>
            <a:grp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4" name="Rectangle 53"/>
            <p:cNvSpPr/>
            <p:nvPr/>
          </p:nvSpPr>
          <p:spPr>
            <a:xfrm>
              <a:off x="1581066" y="2512604"/>
              <a:ext cx="1097777" cy="1097777"/>
            </a:xfrm>
            <a:prstGeom prst="rect">
              <a:avLst/>
            </a:prstGeom>
            <a:grp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5" name="Rectangle 54"/>
            <p:cNvSpPr/>
            <p:nvPr/>
          </p:nvSpPr>
          <p:spPr>
            <a:xfrm>
              <a:off x="3775884" y="2512604"/>
              <a:ext cx="1097777" cy="1097777"/>
            </a:xfrm>
            <a:prstGeom prst="rect">
              <a:avLst/>
            </a:prstGeom>
            <a:grp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6" name="Rectangle 55"/>
            <p:cNvSpPr/>
            <p:nvPr/>
          </p:nvSpPr>
          <p:spPr>
            <a:xfrm>
              <a:off x="4873281" y="2512604"/>
              <a:ext cx="1097777" cy="1097777"/>
            </a:xfrm>
            <a:prstGeom prst="rect">
              <a:avLst/>
            </a:prstGeom>
            <a:grp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7" name="Rectangle 56"/>
            <p:cNvSpPr/>
            <p:nvPr/>
          </p:nvSpPr>
          <p:spPr>
            <a:xfrm>
              <a:off x="2681560" y="3610381"/>
              <a:ext cx="1097777" cy="1097777"/>
            </a:xfrm>
            <a:prstGeom prst="rect">
              <a:avLst/>
            </a:prstGeom>
            <a:grp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8" name="Rectangle 57"/>
            <p:cNvSpPr/>
            <p:nvPr/>
          </p:nvSpPr>
          <p:spPr>
            <a:xfrm>
              <a:off x="1581066" y="3610381"/>
              <a:ext cx="1097777" cy="1097777"/>
            </a:xfrm>
            <a:prstGeom prst="rect">
              <a:avLst/>
            </a:prstGeom>
            <a:grp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9" name="Rectangle 58"/>
            <p:cNvSpPr/>
            <p:nvPr/>
          </p:nvSpPr>
          <p:spPr>
            <a:xfrm>
              <a:off x="3775884" y="3610381"/>
              <a:ext cx="1097777" cy="1097777"/>
            </a:xfrm>
            <a:prstGeom prst="rect">
              <a:avLst/>
            </a:prstGeom>
            <a:grp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0" name="Rectangle 59"/>
            <p:cNvSpPr/>
            <p:nvPr/>
          </p:nvSpPr>
          <p:spPr>
            <a:xfrm>
              <a:off x="4873281" y="3610381"/>
              <a:ext cx="1097777" cy="1097777"/>
            </a:xfrm>
            <a:prstGeom prst="rect">
              <a:avLst/>
            </a:prstGeom>
            <a:grp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1" name="Rectangle 60"/>
            <p:cNvSpPr/>
            <p:nvPr/>
          </p:nvSpPr>
          <p:spPr>
            <a:xfrm>
              <a:off x="2681560" y="4705583"/>
              <a:ext cx="1097777" cy="1097777"/>
            </a:xfrm>
            <a:prstGeom prst="rect">
              <a:avLst/>
            </a:prstGeom>
            <a:grp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2" name="Rectangle 61"/>
            <p:cNvSpPr/>
            <p:nvPr/>
          </p:nvSpPr>
          <p:spPr>
            <a:xfrm>
              <a:off x="1581066" y="4705583"/>
              <a:ext cx="1097777" cy="1097777"/>
            </a:xfrm>
            <a:prstGeom prst="rect">
              <a:avLst/>
            </a:prstGeom>
            <a:grp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3" name="Rectangle 62"/>
            <p:cNvSpPr/>
            <p:nvPr/>
          </p:nvSpPr>
          <p:spPr>
            <a:xfrm>
              <a:off x="3775884" y="4705583"/>
              <a:ext cx="1097777" cy="1097777"/>
            </a:xfrm>
            <a:prstGeom prst="rect">
              <a:avLst/>
            </a:prstGeom>
            <a:grp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4" name="Rectangle 63"/>
            <p:cNvSpPr/>
            <p:nvPr/>
          </p:nvSpPr>
          <p:spPr>
            <a:xfrm>
              <a:off x="4873281" y="4705583"/>
              <a:ext cx="1097777" cy="1097777"/>
            </a:xfrm>
            <a:prstGeom prst="rect">
              <a:avLst/>
            </a:prstGeom>
            <a:grp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 name="Title 1"/>
          <p:cNvSpPr>
            <a:spLocks noGrp="1"/>
          </p:cNvSpPr>
          <p:nvPr>
            <p:ph type="title"/>
          </p:nvPr>
        </p:nvSpPr>
        <p:spPr/>
        <p:txBody>
          <a:bodyPr/>
          <a:lstStyle/>
          <a:p>
            <a:r>
              <a:rPr lang="en-US" altLang="ko-KR" dirty="0" err="1"/>
              <a:t>OpenAI</a:t>
            </a:r>
            <a:r>
              <a:rPr lang="en-US" altLang="ko-KR" dirty="0"/>
              <a:t> Gym ex) </a:t>
            </a:r>
            <a:r>
              <a:rPr lang="en-US" altLang="ko-KR" dirty="0" smtClean="0"/>
              <a:t>Frozen lake </a:t>
            </a:r>
            <a:endParaRPr lang="ko-KR" altLang="en-US" dirty="0"/>
          </a:p>
        </p:txBody>
      </p:sp>
      <p:sp>
        <p:nvSpPr>
          <p:cNvPr id="5" name="Slide Number Placeholder 4"/>
          <p:cNvSpPr>
            <a:spLocks noGrp="1"/>
          </p:cNvSpPr>
          <p:nvPr>
            <p:ph type="sldNum" sz="quarter" idx="12"/>
          </p:nvPr>
        </p:nvSpPr>
        <p:spPr/>
        <p:txBody>
          <a:bodyPr/>
          <a:lstStyle/>
          <a:p>
            <a:fld id="{E7B612BC-FA30-47E7-8F83-60B8876EFC04}" type="slidenum">
              <a:rPr lang="ko-KR" altLang="en-US" smtClean="0">
                <a:solidFill>
                  <a:prstClr val="black">
                    <a:tint val="75000"/>
                  </a:prstClr>
                </a:solidFill>
              </a:rPr>
              <a:pPr/>
              <a:t>119</a:t>
            </a:fld>
            <a:endParaRPr lang="ko-KR" altLang="en-US">
              <a:solidFill>
                <a:prstClr val="black">
                  <a:tint val="75000"/>
                </a:prstClr>
              </a:solidFill>
            </a:endParaRPr>
          </a:p>
        </p:txBody>
      </p:sp>
      <p:sp>
        <p:nvSpPr>
          <p:cNvPr id="7" name="Rectangle 6"/>
          <p:cNvSpPr/>
          <p:nvPr/>
        </p:nvSpPr>
        <p:spPr>
          <a:xfrm>
            <a:off x="0" y="6571475"/>
            <a:ext cx="5798589" cy="276999"/>
          </a:xfrm>
          <a:prstGeom prst="rect">
            <a:avLst/>
          </a:prstGeom>
        </p:spPr>
        <p:txBody>
          <a:bodyPr wrap="square">
            <a:spAutoFit/>
          </a:bodyPr>
          <a:lstStyle/>
          <a:p>
            <a:r>
              <a:rPr lang="ko-KR" altLang="en-US" sz="1200" dirty="0"/>
              <a:t>https://towardsdatascience.com/reinforcement-learning-with-openai-d445c2c687d2</a:t>
            </a:r>
          </a:p>
        </p:txBody>
      </p:sp>
      <p:pic>
        <p:nvPicPr>
          <p:cNvPr id="9" name="Picture 8"/>
          <p:cNvPicPr>
            <a:picLocks noChangeAspect="1"/>
          </p:cNvPicPr>
          <p:nvPr/>
        </p:nvPicPr>
        <p:blipFill>
          <a:blip r:embed="rId3"/>
          <a:stretch>
            <a:fillRect/>
          </a:stretch>
        </p:blipFill>
        <p:spPr>
          <a:xfrm>
            <a:off x="168499" y="1639520"/>
            <a:ext cx="1733550" cy="2667000"/>
          </a:xfrm>
          <a:prstGeom prst="rect">
            <a:avLst/>
          </a:prstGeom>
        </p:spPr>
      </p:pic>
      <p:sp>
        <p:nvSpPr>
          <p:cNvPr id="12" name="TextBox 11"/>
          <p:cNvSpPr txBox="1"/>
          <p:nvPr/>
        </p:nvSpPr>
        <p:spPr>
          <a:xfrm>
            <a:off x="6116320" y="4723080"/>
            <a:ext cx="1611339" cy="1323439"/>
          </a:xfrm>
          <a:prstGeom prst="rect">
            <a:avLst/>
          </a:prstGeom>
          <a:noFill/>
        </p:spPr>
        <p:txBody>
          <a:bodyPr wrap="none" rtlCol="0">
            <a:spAutoFit/>
          </a:bodyPr>
          <a:lstStyle/>
          <a:p>
            <a:r>
              <a:rPr lang="en-US" altLang="ko-KR" sz="2000" dirty="0" smtClean="0">
                <a:latin typeface="나눔명조" panose="02020603020101020101" pitchFamily="18" charset="-127"/>
                <a:ea typeface="나눔명조" panose="02020603020101020101" pitchFamily="18" charset="-127"/>
              </a:rPr>
              <a:t>[S] safe/start</a:t>
            </a:r>
          </a:p>
          <a:p>
            <a:r>
              <a:rPr lang="en-US" altLang="ko-KR" sz="2000" dirty="0" smtClean="0">
                <a:latin typeface="나눔명조" panose="02020603020101020101" pitchFamily="18" charset="-127"/>
                <a:ea typeface="나눔명조" panose="02020603020101020101" pitchFamily="18" charset="-127"/>
              </a:rPr>
              <a:t>[F] frozen</a:t>
            </a:r>
          </a:p>
          <a:p>
            <a:r>
              <a:rPr lang="en-US" altLang="ko-KR" sz="2000" dirty="0" smtClean="0">
                <a:latin typeface="나눔명조" panose="02020603020101020101" pitchFamily="18" charset="-127"/>
                <a:ea typeface="나눔명조" panose="02020603020101020101" pitchFamily="18" charset="-127"/>
              </a:rPr>
              <a:t>[H] hole</a:t>
            </a:r>
          </a:p>
          <a:p>
            <a:r>
              <a:rPr lang="en-US" altLang="ko-KR" sz="2000" dirty="0" smtClean="0">
                <a:latin typeface="나눔명조" panose="02020603020101020101" pitchFamily="18" charset="-127"/>
                <a:ea typeface="나눔명조" panose="02020603020101020101" pitchFamily="18" charset="-127"/>
              </a:rPr>
              <a:t>[G] goal</a:t>
            </a:r>
            <a:endParaRPr lang="ko-KR" altLang="en-US" sz="2000" dirty="0">
              <a:latin typeface="나눔명조" panose="02020603020101020101" pitchFamily="18" charset="-127"/>
              <a:ea typeface="나눔명조" panose="02020603020101020101" pitchFamily="18" charset="-127"/>
            </a:endParaRPr>
          </a:p>
        </p:txBody>
      </p:sp>
      <p:cxnSp>
        <p:nvCxnSpPr>
          <p:cNvPr id="4" name="Straight Arrow Connector 3"/>
          <p:cNvCxnSpPr/>
          <p:nvPr/>
        </p:nvCxnSpPr>
        <p:spPr>
          <a:xfrm>
            <a:off x="6116320" y="1997515"/>
            <a:ext cx="600364" cy="0"/>
          </a:xfrm>
          <a:prstGeom prst="straightConnector1">
            <a:avLst/>
          </a:prstGeom>
          <a:ln w="76200">
            <a:solidFill>
              <a:srgbClr val="0000CC"/>
            </a:solidFill>
            <a:headEnd type="none" w="med" len="med"/>
            <a:tailEnd type="triangle"/>
          </a:ln>
        </p:spPr>
        <p:style>
          <a:lnRef idx="1">
            <a:schemeClr val="accent1"/>
          </a:lnRef>
          <a:fillRef idx="0">
            <a:schemeClr val="accent1"/>
          </a:fillRef>
          <a:effectRef idx="0">
            <a:schemeClr val="accent1"/>
          </a:effectRef>
          <a:fontRef idx="minor">
            <a:schemeClr val="tx1"/>
          </a:fontRef>
        </p:style>
      </p:cxnSp>
      <p:grpSp>
        <p:nvGrpSpPr>
          <p:cNvPr id="16" name="Group 15"/>
          <p:cNvGrpSpPr/>
          <p:nvPr/>
        </p:nvGrpSpPr>
        <p:grpSpPr>
          <a:xfrm>
            <a:off x="1950280" y="1780127"/>
            <a:ext cx="3608827" cy="483770"/>
            <a:chOff x="1950280" y="1791607"/>
            <a:chExt cx="3608827" cy="483770"/>
          </a:xfrm>
        </p:grpSpPr>
        <p:sp>
          <p:nvSpPr>
            <p:cNvPr id="14" name="TextBox 13"/>
            <p:cNvSpPr txBox="1"/>
            <p:nvPr/>
          </p:nvSpPr>
          <p:spPr>
            <a:xfrm>
              <a:off x="2732951" y="1791607"/>
              <a:ext cx="1720343" cy="400110"/>
            </a:xfrm>
            <a:prstGeom prst="rect">
              <a:avLst/>
            </a:prstGeom>
            <a:noFill/>
          </p:spPr>
          <p:txBody>
            <a:bodyPr wrap="none" rtlCol="0">
              <a:spAutoFit/>
            </a:bodyPr>
            <a:lstStyle/>
            <a:p>
              <a:r>
                <a:rPr lang="en-US" altLang="ko-KR" sz="2000" b="1" dirty="0" smtClean="0">
                  <a:solidFill>
                    <a:srgbClr val="0000CC"/>
                  </a:solidFill>
                  <a:latin typeface="나눔명조" panose="02020603020101020101" pitchFamily="18" charset="-127"/>
                  <a:ea typeface="나눔명조" panose="02020603020101020101" pitchFamily="18" charset="-127"/>
                </a:rPr>
                <a:t>Action (right)</a:t>
              </a:r>
              <a:endParaRPr lang="ko-KR" altLang="en-US" sz="2000" b="1" dirty="0">
                <a:solidFill>
                  <a:srgbClr val="0000CC"/>
                </a:solidFill>
                <a:latin typeface="나눔명조" panose="02020603020101020101" pitchFamily="18" charset="-127"/>
                <a:ea typeface="나눔명조" panose="02020603020101020101" pitchFamily="18" charset="-127"/>
              </a:endParaRPr>
            </a:p>
          </p:txBody>
        </p:sp>
        <p:cxnSp>
          <p:nvCxnSpPr>
            <p:cNvPr id="15" name="Straight Arrow Connector 14"/>
            <p:cNvCxnSpPr/>
            <p:nvPr/>
          </p:nvCxnSpPr>
          <p:spPr>
            <a:xfrm>
              <a:off x="1950280" y="2275377"/>
              <a:ext cx="3608827" cy="0"/>
            </a:xfrm>
            <a:prstGeom prst="straightConnector1">
              <a:avLst/>
            </a:prstGeom>
            <a:ln w="76200">
              <a:solidFill>
                <a:srgbClr val="0000CC"/>
              </a:solidFill>
              <a:headEnd type="none" w="med" len="med"/>
              <a:tailEnd type="triangle"/>
            </a:ln>
          </p:spPr>
          <p:style>
            <a:lnRef idx="1">
              <a:schemeClr val="accent1"/>
            </a:lnRef>
            <a:fillRef idx="0">
              <a:schemeClr val="accent1"/>
            </a:fillRef>
            <a:effectRef idx="0">
              <a:schemeClr val="accent1"/>
            </a:effectRef>
            <a:fontRef idx="minor">
              <a:schemeClr val="tx1"/>
            </a:fontRef>
          </p:style>
        </p:cxnSp>
      </p:grpSp>
      <p:grpSp>
        <p:nvGrpSpPr>
          <p:cNvPr id="17" name="Group 16"/>
          <p:cNvGrpSpPr/>
          <p:nvPr/>
        </p:nvGrpSpPr>
        <p:grpSpPr>
          <a:xfrm>
            <a:off x="1870667" y="2738217"/>
            <a:ext cx="3608827" cy="514987"/>
            <a:chOff x="1950280" y="1760390"/>
            <a:chExt cx="3608827" cy="514987"/>
          </a:xfrm>
        </p:grpSpPr>
        <p:sp>
          <p:nvSpPr>
            <p:cNvPr id="18" name="TextBox 17"/>
            <p:cNvSpPr txBox="1"/>
            <p:nvPr/>
          </p:nvSpPr>
          <p:spPr>
            <a:xfrm>
              <a:off x="2722737" y="1760390"/>
              <a:ext cx="2387192" cy="400110"/>
            </a:xfrm>
            <a:prstGeom prst="rect">
              <a:avLst/>
            </a:prstGeom>
            <a:noFill/>
          </p:spPr>
          <p:txBody>
            <a:bodyPr wrap="none" rtlCol="0">
              <a:spAutoFit/>
            </a:bodyPr>
            <a:lstStyle/>
            <a:p>
              <a:r>
                <a:rPr lang="en-US" altLang="ko-KR" sz="2000" b="1" dirty="0" smtClean="0">
                  <a:solidFill>
                    <a:srgbClr val="A50021"/>
                  </a:solidFill>
                  <a:latin typeface="나눔명조" panose="02020603020101020101" pitchFamily="18" charset="-127"/>
                  <a:ea typeface="나눔명조" panose="02020603020101020101" pitchFamily="18" charset="-127"/>
                </a:rPr>
                <a:t>State(1), reward(0)</a:t>
              </a:r>
              <a:endParaRPr lang="ko-KR" altLang="en-US" sz="2000" b="1" dirty="0">
                <a:solidFill>
                  <a:srgbClr val="A50021"/>
                </a:solidFill>
                <a:latin typeface="나눔명조" panose="02020603020101020101" pitchFamily="18" charset="-127"/>
                <a:ea typeface="나눔명조" panose="02020603020101020101" pitchFamily="18" charset="-127"/>
              </a:endParaRPr>
            </a:p>
          </p:txBody>
        </p:sp>
        <p:cxnSp>
          <p:nvCxnSpPr>
            <p:cNvPr id="19" name="Straight Arrow Connector 18"/>
            <p:cNvCxnSpPr/>
            <p:nvPr/>
          </p:nvCxnSpPr>
          <p:spPr>
            <a:xfrm flipH="1">
              <a:off x="1950280" y="2275377"/>
              <a:ext cx="3608827" cy="0"/>
            </a:xfrm>
            <a:prstGeom prst="straightConnector1">
              <a:avLst/>
            </a:prstGeom>
            <a:ln w="76200">
              <a:solidFill>
                <a:srgbClr val="A50021"/>
              </a:solidFill>
              <a:headEnd type="none" w="med" len="med"/>
              <a:tailEnd type="triangle"/>
            </a:ln>
          </p:spPr>
          <p:style>
            <a:lnRef idx="1">
              <a:schemeClr val="accent1"/>
            </a:lnRef>
            <a:fillRef idx="0">
              <a:schemeClr val="accent1"/>
            </a:fillRef>
            <a:effectRef idx="0">
              <a:schemeClr val="accent1"/>
            </a:effectRef>
            <a:fontRef idx="minor">
              <a:schemeClr val="tx1"/>
            </a:fontRef>
          </p:style>
        </p:cxnSp>
      </p:grpSp>
      <p:sp>
        <p:nvSpPr>
          <p:cNvPr id="25" name="TextBox 24"/>
          <p:cNvSpPr txBox="1"/>
          <p:nvPr/>
        </p:nvSpPr>
        <p:spPr>
          <a:xfrm>
            <a:off x="6195084" y="1626502"/>
            <a:ext cx="322524" cy="400110"/>
          </a:xfrm>
          <a:prstGeom prst="rect">
            <a:avLst/>
          </a:prstGeom>
          <a:noFill/>
        </p:spPr>
        <p:txBody>
          <a:bodyPr wrap="none" rtlCol="0">
            <a:spAutoFit/>
          </a:bodyPr>
          <a:lstStyle/>
          <a:p>
            <a:r>
              <a:rPr lang="en-US" altLang="ko-KR" sz="2000" dirty="0" smtClean="0">
                <a:solidFill>
                  <a:srgbClr val="A50021"/>
                </a:solidFill>
                <a:latin typeface="나눔명조" panose="02020603020101020101" pitchFamily="18" charset="-127"/>
                <a:ea typeface="나눔명조" panose="02020603020101020101" pitchFamily="18" charset="-127"/>
              </a:rPr>
              <a:t>0</a:t>
            </a:r>
            <a:endParaRPr lang="ko-KR" altLang="en-US" sz="2000" dirty="0">
              <a:solidFill>
                <a:srgbClr val="A50021"/>
              </a:solidFill>
              <a:latin typeface="나눔명조" panose="02020603020101020101" pitchFamily="18" charset="-127"/>
              <a:ea typeface="나눔명조" panose="02020603020101020101" pitchFamily="18" charset="-127"/>
            </a:endParaRPr>
          </a:p>
        </p:txBody>
      </p:sp>
      <p:sp>
        <p:nvSpPr>
          <p:cNvPr id="26" name="TextBox 25"/>
          <p:cNvSpPr txBox="1"/>
          <p:nvPr/>
        </p:nvSpPr>
        <p:spPr>
          <a:xfrm>
            <a:off x="6944092" y="1612845"/>
            <a:ext cx="322524" cy="400110"/>
          </a:xfrm>
          <a:prstGeom prst="rect">
            <a:avLst/>
          </a:prstGeom>
          <a:noFill/>
        </p:spPr>
        <p:txBody>
          <a:bodyPr wrap="none" rtlCol="0">
            <a:spAutoFit/>
          </a:bodyPr>
          <a:lstStyle/>
          <a:p>
            <a:r>
              <a:rPr lang="en-US" altLang="ko-KR" sz="2000" dirty="0">
                <a:solidFill>
                  <a:srgbClr val="A50021"/>
                </a:solidFill>
                <a:latin typeface="나눔명조" panose="02020603020101020101" pitchFamily="18" charset="-127"/>
                <a:ea typeface="나눔명조" panose="02020603020101020101" pitchFamily="18" charset="-127"/>
              </a:rPr>
              <a:t>1</a:t>
            </a:r>
            <a:endParaRPr lang="ko-KR" altLang="en-US" sz="2000" dirty="0">
              <a:solidFill>
                <a:srgbClr val="A50021"/>
              </a:solidFill>
              <a:latin typeface="나눔명조" panose="02020603020101020101" pitchFamily="18" charset="-127"/>
              <a:ea typeface="나눔명조" panose="02020603020101020101" pitchFamily="18" charset="-127"/>
            </a:endParaRPr>
          </a:p>
        </p:txBody>
      </p:sp>
      <p:sp>
        <p:nvSpPr>
          <p:cNvPr id="65" name="TextBox 64"/>
          <p:cNvSpPr txBox="1"/>
          <p:nvPr/>
        </p:nvSpPr>
        <p:spPr>
          <a:xfrm>
            <a:off x="4004109" y="863498"/>
            <a:ext cx="5245377" cy="707886"/>
          </a:xfrm>
          <a:prstGeom prst="rect">
            <a:avLst/>
          </a:prstGeom>
          <a:noFill/>
        </p:spPr>
        <p:txBody>
          <a:bodyPr wrap="square" rtlCol="0">
            <a:spAutoFit/>
          </a:bodyPr>
          <a:lstStyle/>
          <a:p>
            <a:r>
              <a:rPr lang="en-US" altLang="ko-KR" sz="2000" b="1" dirty="0" smtClean="0">
                <a:solidFill>
                  <a:srgbClr val="0000CC"/>
                </a:solidFill>
                <a:latin typeface="나눔명조" panose="02020603020101020101" pitchFamily="18" charset="-127"/>
                <a:ea typeface="나눔명조" panose="02020603020101020101" pitchFamily="18" charset="-127"/>
              </a:rPr>
              <a:t>When playing game, you don’t know what’s the state &amp; reward until you take an action</a:t>
            </a:r>
            <a:endParaRPr lang="ko-KR" altLang="en-US" sz="2000" b="1" dirty="0">
              <a:solidFill>
                <a:srgbClr val="0000CC"/>
              </a:solidFill>
              <a:latin typeface="나눔명조" panose="02020603020101020101" pitchFamily="18" charset="-127"/>
              <a:ea typeface="나눔명조" panose="02020603020101020101" pitchFamily="18" charset="-127"/>
            </a:endParaRPr>
          </a:p>
        </p:txBody>
      </p:sp>
    </p:spTree>
    <p:extLst>
      <p:ext uri="{BB962C8B-B14F-4D97-AF65-F5344CB8AC3E}">
        <p14:creationId xmlns:p14="http://schemas.microsoft.com/office/powerpoint/2010/main" val="112281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fade">
                                      <p:cBhvr>
                                        <p:cTn id="7" dur="500"/>
                                        <p:tgtEl>
                                          <p:spTgt spid="4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5"/>
                                        </p:tgtEl>
                                        <p:attrNameLst>
                                          <p:attrName>style.visibility</p:attrName>
                                        </p:attrNameLst>
                                      </p:cBhvr>
                                      <p:to>
                                        <p:strVal val="visible"/>
                                      </p:to>
                                    </p:set>
                                    <p:animEffect transition="in" filter="fade">
                                      <p:cBhvr>
                                        <p:cTn id="11" dur="500"/>
                                        <p:tgtEl>
                                          <p:spTgt spid="65"/>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wipe(left)">
                                      <p:cBhvr>
                                        <p:cTn id="16" dur="500"/>
                                        <p:tgtEl>
                                          <p:spTgt spid="16"/>
                                        </p:tgtEl>
                                      </p:cBhvr>
                                    </p:animEffect>
                                  </p:childTnLst>
                                </p:cTn>
                              </p:par>
                            </p:childTnLst>
                          </p:cTn>
                        </p:par>
                        <p:par>
                          <p:cTn id="17" fill="hold">
                            <p:stCondLst>
                              <p:cond delay="500"/>
                            </p:stCondLst>
                            <p:childTnLst>
                              <p:par>
                                <p:cTn id="18" presetID="22" presetClass="entr" presetSubtype="8" fill="hold" nodeType="after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wipe(left)">
                                      <p:cBhvr>
                                        <p:cTn id="20" dur="500"/>
                                        <p:tgtEl>
                                          <p:spTgt spid="4"/>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fade">
                                      <p:cBhvr>
                                        <p:cTn id="25" dur="500"/>
                                        <p:tgtEl>
                                          <p:spTgt spid="2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6"/>
                                        </p:tgtEl>
                                        <p:attrNameLst>
                                          <p:attrName>style.visibility</p:attrName>
                                        </p:attrNameLst>
                                      </p:cBhvr>
                                      <p:to>
                                        <p:strVal val="visible"/>
                                      </p:to>
                                    </p:set>
                                    <p:animEffect transition="in" filter="fade">
                                      <p:cBhvr>
                                        <p:cTn id="28" dur="500"/>
                                        <p:tgtEl>
                                          <p:spTgt spid="26"/>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2" fill="hold" nodeType="clickEffect">
                                  <p:stCondLst>
                                    <p:cond delay="0"/>
                                  </p:stCondLst>
                                  <p:childTnLst>
                                    <p:set>
                                      <p:cBhvr>
                                        <p:cTn id="32" dur="1" fill="hold">
                                          <p:stCondLst>
                                            <p:cond delay="0"/>
                                          </p:stCondLst>
                                        </p:cTn>
                                        <p:tgtEl>
                                          <p:spTgt spid="17"/>
                                        </p:tgtEl>
                                        <p:attrNameLst>
                                          <p:attrName>style.visibility</p:attrName>
                                        </p:attrNameLst>
                                      </p:cBhvr>
                                      <p:to>
                                        <p:strVal val="visible"/>
                                      </p:to>
                                    </p:set>
                                    <p:animEffect transition="in" filter="wipe(right)">
                                      <p:cBhvr>
                                        <p:cTn id="33"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bldP spid="6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dirty="0" smtClean="0"/>
              <a:t>Active learning (Education 4.0)</a:t>
            </a:r>
            <a:endParaRPr lang="ko-KR" altLang="en-US" dirty="0"/>
          </a:p>
        </p:txBody>
      </p:sp>
      <p:sp>
        <p:nvSpPr>
          <p:cNvPr id="9" name="Content Placeholder 8"/>
          <p:cNvSpPr>
            <a:spLocks noGrp="1"/>
          </p:cNvSpPr>
          <p:nvPr>
            <p:ph idx="1"/>
          </p:nvPr>
        </p:nvSpPr>
        <p:spPr/>
        <p:txBody>
          <a:bodyPr/>
          <a:lstStyle/>
          <a:p>
            <a:r>
              <a:rPr lang="ko-KR" altLang="en-US" dirty="0" smtClean="0">
                <a:solidFill>
                  <a:schemeClr val="bg1">
                    <a:lumMod val="85000"/>
                  </a:schemeClr>
                </a:solidFill>
              </a:rPr>
              <a:t>트랙 </a:t>
            </a:r>
            <a:r>
              <a:rPr lang="en-US" altLang="ko-KR" dirty="0">
                <a:solidFill>
                  <a:schemeClr val="bg1">
                    <a:lumMod val="85000"/>
                  </a:schemeClr>
                </a:solidFill>
              </a:rPr>
              <a:t>1: </a:t>
            </a:r>
            <a:r>
              <a:rPr lang="ko-KR" altLang="en-US" dirty="0">
                <a:solidFill>
                  <a:schemeClr val="bg1">
                    <a:lumMod val="85000"/>
                  </a:schemeClr>
                </a:solidFill>
              </a:rPr>
              <a:t>플립드 러닝 방식 </a:t>
            </a:r>
            <a:r>
              <a:rPr lang="en-US" altLang="ko-KR" dirty="0">
                <a:solidFill>
                  <a:schemeClr val="bg1">
                    <a:lumMod val="85000"/>
                  </a:schemeClr>
                </a:solidFill>
              </a:rPr>
              <a:t>(</a:t>
            </a:r>
            <a:r>
              <a:rPr lang="ko-KR" altLang="en-US" dirty="0">
                <a:solidFill>
                  <a:schemeClr val="bg1">
                    <a:lumMod val="85000"/>
                  </a:schemeClr>
                </a:solidFill>
              </a:rPr>
              <a:t>교수님께서 사전 제작하신 동영상강의</a:t>
            </a:r>
            <a:r>
              <a:rPr lang="en-US" altLang="ko-KR" dirty="0">
                <a:solidFill>
                  <a:schemeClr val="bg1">
                    <a:lumMod val="85000"/>
                  </a:schemeClr>
                </a:solidFill>
              </a:rPr>
              <a:t>(</a:t>
            </a:r>
            <a:r>
              <a:rPr lang="ko-KR" altLang="en-US" dirty="0">
                <a:solidFill>
                  <a:schemeClr val="bg1">
                    <a:lumMod val="85000"/>
                  </a:schemeClr>
                </a:solidFill>
              </a:rPr>
              <a:t>필수</a:t>
            </a:r>
            <a:r>
              <a:rPr lang="en-US" altLang="ko-KR" dirty="0">
                <a:solidFill>
                  <a:schemeClr val="bg1">
                    <a:lumMod val="85000"/>
                  </a:schemeClr>
                </a:solidFill>
              </a:rPr>
              <a:t>)</a:t>
            </a:r>
            <a:r>
              <a:rPr lang="ko-KR" altLang="en-US" dirty="0">
                <a:solidFill>
                  <a:schemeClr val="bg1">
                    <a:lumMod val="85000"/>
                  </a:schemeClr>
                </a:solidFill>
              </a:rPr>
              <a:t>를 </a:t>
            </a:r>
            <a:r>
              <a:rPr lang="en-US" altLang="ko-KR" dirty="0">
                <a:solidFill>
                  <a:schemeClr val="bg1">
                    <a:lumMod val="85000"/>
                  </a:schemeClr>
                </a:solidFill>
              </a:rPr>
              <a:t>KLMS</a:t>
            </a:r>
            <a:r>
              <a:rPr lang="ko-KR" altLang="en-US" dirty="0">
                <a:solidFill>
                  <a:schemeClr val="bg1">
                    <a:lumMod val="85000"/>
                  </a:schemeClr>
                </a:solidFill>
              </a:rPr>
              <a:t>에서 학습 </a:t>
            </a:r>
            <a:r>
              <a:rPr lang="en-US" altLang="ko-KR" dirty="0">
                <a:solidFill>
                  <a:schemeClr val="bg1">
                    <a:lumMod val="85000"/>
                  </a:schemeClr>
                </a:solidFill>
              </a:rPr>
              <a:t>+ </a:t>
            </a:r>
            <a:r>
              <a:rPr lang="ko-KR" altLang="en-US" dirty="0">
                <a:solidFill>
                  <a:schemeClr val="bg1">
                    <a:lumMod val="85000"/>
                  </a:schemeClr>
                </a:solidFill>
              </a:rPr>
              <a:t>오프라인 상호협력학습</a:t>
            </a:r>
            <a:r>
              <a:rPr lang="en-US" altLang="ko-KR" dirty="0">
                <a:solidFill>
                  <a:schemeClr val="bg1">
                    <a:lumMod val="85000"/>
                  </a:schemeClr>
                </a:solidFill>
              </a:rPr>
              <a:t>)</a:t>
            </a:r>
          </a:p>
          <a:p>
            <a:r>
              <a:rPr lang="ko-KR" altLang="en-US" b="1" dirty="0"/>
              <a:t>트랙 </a:t>
            </a:r>
            <a:r>
              <a:rPr lang="en-US" altLang="ko-KR" b="1" dirty="0"/>
              <a:t>2: </a:t>
            </a:r>
            <a:r>
              <a:rPr lang="ko-KR" altLang="en-US" b="1" dirty="0"/>
              <a:t>액티브 러닝 </a:t>
            </a:r>
            <a:r>
              <a:rPr lang="en-US" altLang="ko-KR" b="1" dirty="0"/>
              <a:t>50% </a:t>
            </a:r>
            <a:r>
              <a:rPr lang="ko-KR" altLang="en-US" b="1" dirty="0"/>
              <a:t>이상 </a:t>
            </a:r>
            <a:r>
              <a:rPr lang="en-US" altLang="ko-KR" b="1" dirty="0"/>
              <a:t>(</a:t>
            </a:r>
            <a:r>
              <a:rPr lang="ko-KR" altLang="en-US" b="1" dirty="0"/>
              <a:t>수업시간 중 일방향 강의비중을 </a:t>
            </a:r>
            <a:r>
              <a:rPr lang="en-US" altLang="ko-KR" b="1" dirty="0"/>
              <a:t>50%</a:t>
            </a:r>
            <a:r>
              <a:rPr lang="ko-KR" altLang="en-US" b="1" dirty="0"/>
              <a:t>미만으로 줄이고</a:t>
            </a:r>
            <a:r>
              <a:rPr lang="en-US" altLang="ko-KR" b="1" dirty="0"/>
              <a:t>, </a:t>
            </a:r>
            <a:r>
              <a:rPr lang="ko-KR" altLang="en-US" b="1" dirty="0"/>
              <a:t>토론</a:t>
            </a:r>
            <a:r>
              <a:rPr lang="en-US" altLang="ko-KR" b="1" dirty="0"/>
              <a:t>/ </a:t>
            </a:r>
            <a:r>
              <a:rPr lang="ko-KR" altLang="en-US" b="1" dirty="0"/>
              <a:t>문제풀이</a:t>
            </a:r>
            <a:r>
              <a:rPr lang="en-US" altLang="ko-KR" b="1" dirty="0"/>
              <a:t>/ </a:t>
            </a:r>
            <a:r>
              <a:rPr lang="ko-KR" altLang="en-US" b="1" dirty="0"/>
              <a:t>프로젝트 등의 다양한 학습활동</a:t>
            </a:r>
            <a:r>
              <a:rPr lang="en-US" altLang="ko-KR" b="1" dirty="0"/>
              <a:t>(</a:t>
            </a:r>
            <a:r>
              <a:rPr lang="ko-KR" altLang="en-US" b="1" dirty="0"/>
              <a:t>액티브 러닝</a:t>
            </a:r>
            <a:r>
              <a:rPr lang="en-US" altLang="ko-KR" b="1" dirty="0"/>
              <a:t>) </a:t>
            </a:r>
            <a:r>
              <a:rPr lang="ko-KR" altLang="en-US" b="1" dirty="0"/>
              <a:t>으로 수업설계</a:t>
            </a:r>
            <a:r>
              <a:rPr lang="en-US" altLang="ko-KR" b="1" dirty="0" smtClean="0"/>
              <a:t>)</a:t>
            </a:r>
          </a:p>
          <a:p>
            <a:r>
              <a:rPr lang="en-US" altLang="ko-KR" b="1" dirty="0" smtClean="0"/>
              <a:t>Track 2: One-directional lecture: Active learning = 50:50</a:t>
            </a:r>
            <a:endParaRPr lang="en-US" altLang="ko-KR" b="1" dirty="0"/>
          </a:p>
          <a:p>
            <a:r>
              <a:rPr lang="ko-KR" altLang="en-US" dirty="0">
                <a:solidFill>
                  <a:schemeClr val="bg1">
                    <a:lumMod val="85000"/>
                  </a:schemeClr>
                </a:solidFill>
              </a:rPr>
              <a:t>트랙 </a:t>
            </a:r>
            <a:r>
              <a:rPr lang="en-US" altLang="ko-KR" dirty="0">
                <a:solidFill>
                  <a:schemeClr val="bg1">
                    <a:lumMod val="85000"/>
                  </a:schemeClr>
                </a:solidFill>
              </a:rPr>
              <a:t>3: </a:t>
            </a:r>
            <a:r>
              <a:rPr lang="ko-KR" altLang="en-US" dirty="0">
                <a:solidFill>
                  <a:schemeClr val="bg1">
                    <a:lumMod val="85000"/>
                  </a:schemeClr>
                </a:solidFill>
              </a:rPr>
              <a:t>액티브 러닝 </a:t>
            </a:r>
            <a:r>
              <a:rPr lang="en-US" altLang="ko-KR" dirty="0">
                <a:solidFill>
                  <a:schemeClr val="bg1">
                    <a:lumMod val="85000"/>
                  </a:schemeClr>
                </a:solidFill>
              </a:rPr>
              <a:t>100% (</a:t>
            </a:r>
            <a:r>
              <a:rPr lang="ko-KR" altLang="en-US" dirty="0">
                <a:solidFill>
                  <a:schemeClr val="bg1">
                    <a:lumMod val="85000"/>
                  </a:schemeClr>
                </a:solidFill>
              </a:rPr>
              <a:t>수업시간 중 일방향 강의 없이</a:t>
            </a:r>
            <a:r>
              <a:rPr lang="en-US" altLang="ko-KR" dirty="0">
                <a:solidFill>
                  <a:schemeClr val="bg1">
                    <a:lumMod val="85000"/>
                  </a:schemeClr>
                </a:solidFill>
              </a:rPr>
              <a:t>, </a:t>
            </a:r>
            <a:r>
              <a:rPr lang="ko-KR" altLang="en-US" dirty="0">
                <a:solidFill>
                  <a:schemeClr val="bg1">
                    <a:lumMod val="85000"/>
                  </a:schemeClr>
                </a:solidFill>
              </a:rPr>
              <a:t>액티브러닝으로 수업설계</a:t>
            </a:r>
            <a:r>
              <a:rPr lang="en-US" altLang="ko-KR" dirty="0" smtClean="0">
                <a:solidFill>
                  <a:schemeClr val="bg1">
                    <a:lumMod val="85000"/>
                  </a:schemeClr>
                </a:solidFill>
              </a:rPr>
              <a:t>)</a:t>
            </a:r>
            <a:endParaRPr lang="en-US" altLang="ko-KR" dirty="0">
              <a:solidFill>
                <a:schemeClr val="bg1">
                  <a:lumMod val="85000"/>
                </a:schemeClr>
              </a:solidFill>
            </a:endParaRPr>
          </a:p>
        </p:txBody>
      </p:sp>
      <p:sp>
        <p:nvSpPr>
          <p:cNvPr id="3" name="Slide Number Placeholder 2"/>
          <p:cNvSpPr>
            <a:spLocks noGrp="1"/>
          </p:cNvSpPr>
          <p:nvPr>
            <p:ph type="sldNum" sz="quarter" idx="12"/>
          </p:nvPr>
        </p:nvSpPr>
        <p:spPr/>
        <p:txBody>
          <a:bodyPr/>
          <a:lstStyle/>
          <a:p>
            <a:fld id="{E7B612BC-FA30-47E7-8F83-60B8876EFC04}" type="slidenum">
              <a:rPr lang="ko-KR" altLang="en-US" smtClean="0">
                <a:solidFill>
                  <a:prstClr val="black">
                    <a:tint val="75000"/>
                  </a:prstClr>
                </a:solidFill>
              </a:rPr>
              <a:pPr/>
              <a:t>12</a:t>
            </a:fld>
            <a:endParaRPr lang="ko-KR" altLang="en-US">
              <a:solidFill>
                <a:prstClr val="black">
                  <a:tint val="75000"/>
                </a:prstClr>
              </a:solidFill>
            </a:endParaRPr>
          </a:p>
        </p:txBody>
      </p:sp>
      <p:graphicFrame>
        <p:nvGraphicFramePr>
          <p:cNvPr id="11" name="Table 10"/>
          <p:cNvGraphicFramePr>
            <a:graphicFrameLocks noGrp="1"/>
          </p:cNvGraphicFramePr>
          <p:nvPr>
            <p:extLst>
              <p:ext uri="{D42A27DB-BD31-4B8C-83A1-F6EECF244321}">
                <p14:modId xmlns:p14="http://schemas.microsoft.com/office/powerpoint/2010/main" val="635834502"/>
              </p:ext>
            </p:extLst>
          </p:nvPr>
        </p:nvGraphicFramePr>
        <p:xfrm>
          <a:off x="759113" y="4121346"/>
          <a:ext cx="6096000" cy="2199640"/>
        </p:xfrm>
        <a:graphic>
          <a:graphicData uri="http://schemas.openxmlformats.org/drawingml/2006/table">
            <a:tbl>
              <a:tblPr firstRow="1" bandRow="1">
                <a:tableStyleId>{5C22544A-7EE6-4342-B048-85BDC9FD1C3A}</a:tableStyleId>
              </a:tblPr>
              <a:tblGrid>
                <a:gridCol w="1219200">
                  <a:extLst>
                    <a:ext uri="{9D8B030D-6E8A-4147-A177-3AD203B41FA5}">
                      <a16:colId xmlns:a16="http://schemas.microsoft.com/office/drawing/2014/main" val="3316084370"/>
                    </a:ext>
                  </a:extLst>
                </a:gridCol>
                <a:gridCol w="1219200">
                  <a:extLst>
                    <a:ext uri="{9D8B030D-6E8A-4147-A177-3AD203B41FA5}">
                      <a16:colId xmlns:a16="http://schemas.microsoft.com/office/drawing/2014/main" val="3830140961"/>
                    </a:ext>
                  </a:extLst>
                </a:gridCol>
                <a:gridCol w="1219200">
                  <a:extLst>
                    <a:ext uri="{9D8B030D-6E8A-4147-A177-3AD203B41FA5}">
                      <a16:colId xmlns:a16="http://schemas.microsoft.com/office/drawing/2014/main" val="1851584228"/>
                    </a:ext>
                  </a:extLst>
                </a:gridCol>
                <a:gridCol w="1219200">
                  <a:extLst>
                    <a:ext uri="{9D8B030D-6E8A-4147-A177-3AD203B41FA5}">
                      <a16:colId xmlns:a16="http://schemas.microsoft.com/office/drawing/2014/main" val="3816775605"/>
                    </a:ext>
                  </a:extLst>
                </a:gridCol>
                <a:gridCol w="1219200">
                  <a:extLst>
                    <a:ext uri="{9D8B030D-6E8A-4147-A177-3AD203B41FA5}">
                      <a16:colId xmlns:a16="http://schemas.microsoft.com/office/drawing/2014/main" val="3271917593"/>
                    </a:ext>
                  </a:extLst>
                </a:gridCol>
              </a:tblGrid>
              <a:tr h="370840">
                <a:tc>
                  <a:txBody>
                    <a:bodyPr/>
                    <a:lstStyle/>
                    <a:p>
                      <a:pPr latinLnBrk="1"/>
                      <a:endParaRPr lang="ko-KR" altLang="en-US" dirty="0"/>
                    </a:p>
                  </a:txBody>
                  <a:tcPr/>
                </a:tc>
                <a:tc>
                  <a:txBody>
                    <a:bodyPr/>
                    <a:lstStyle/>
                    <a:p>
                      <a:pPr latinLnBrk="1"/>
                      <a:r>
                        <a:rPr lang="en-US" altLang="ko-KR" dirty="0" smtClean="0"/>
                        <a:t>Mon</a:t>
                      </a:r>
                      <a:endParaRPr lang="ko-KR" altLang="en-US" dirty="0"/>
                    </a:p>
                  </a:txBody>
                  <a:tcPr/>
                </a:tc>
                <a:tc>
                  <a:txBody>
                    <a:bodyPr/>
                    <a:lstStyle/>
                    <a:p>
                      <a:pPr latinLnBrk="1"/>
                      <a:r>
                        <a:rPr lang="en-US" altLang="ko-KR" dirty="0" smtClean="0"/>
                        <a:t>Tue</a:t>
                      </a:r>
                      <a:endParaRPr lang="ko-KR" altLang="en-US" dirty="0"/>
                    </a:p>
                  </a:txBody>
                  <a:tcPr/>
                </a:tc>
                <a:tc>
                  <a:txBody>
                    <a:bodyPr/>
                    <a:lstStyle/>
                    <a:p>
                      <a:pPr latinLnBrk="1"/>
                      <a:r>
                        <a:rPr lang="en-US" altLang="ko-KR" dirty="0" smtClean="0"/>
                        <a:t>Wed</a:t>
                      </a:r>
                      <a:endParaRPr lang="ko-KR" altLang="en-US" dirty="0"/>
                    </a:p>
                  </a:txBody>
                  <a:tcPr/>
                </a:tc>
                <a:tc>
                  <a:txBody>
                    <a:bodyPr/>
                    <a:lstStyle/>
                    <a:p>
                      <a:pPr latinLnBrk="1"/>
                      <a:r>
                        <a:rPr lang="en-US" altLang="ko-KR" dirty="0" smtClean="0"/>
                        <a:t>Thu</a:t>
                      </a:r>
                      <a:endParaRPr lang="ko-KR" altLang="en-US" dirty="0"/>
                    </a:p>
                  </a:txBody>
                  <a:tcPr/>
                </a:tc>
                <a:extLst>
                  <a:ext uri="{0D108BD9-81ED-4DB2-BD59-A6C34878D82A}">
                    <a16:rowId xmlns:a16="http://schemas.microsoft.com/office/drawing/2014/main" val="517668390"/>
                  </a:ext>
                </a:extLst>
              </a:tr>
              <a:tr h="0">
                <a:tc>
                  <a:txBody>
                    <a:bodyPr/>
                    <a:lstStyle/>
                    <a:p>
                      <a:pPr latinLnBrk="1"/>
                      <a:r>
                        <a:rPr lang="en-US" altLang="ko-KR" dirty="0" smtClean="0"/>
                        <a:t>4:00-5:00</a:t>
                      </a:r>
                      <a:endParaRPr lang="ko-KR" altLang="en-US" dirty="0"/>
                    </a:p>
                  </a:txBody>
                  <a:tcPr/>
                </a:tc>
                <a:tc>
                  <a:txBody>
                    <a:bodyPr/>
                    <a:lstStyle/>
                    <a:p>
                      <a:pPr latinLnBrk="1"/>
                      <a:r>
                        <a:rPr lang="en-US" altLang="ko-KR" b="1" dirty="0" smtClean="0"/>
                        <a:t>Class</a:t>
                      </a:r>
                      <a:endParaRPr lang="ko-KR" altLang="en-US" b="1" dirty="0"/>
                    </a:p>
                  </a:txBody>
                  <a:tcPr/>
                </a:tc>
                <a:tc>
                  <a:txBody>
                    <a:bodyPr/>
                    <a:lstStyle/>
                    <a:p>
                      <a:pPr latinLnBrk="1"/>
                      <a:endParaRPr lang="ko-KR" altLang="en-US" dirty="0"/>
                    </a:p>
                  </a:txBody>
                  <a:tcPr/>
                </a:tc>
                <a:tc>
                  <a:txBody>
                    <a:bodyPr/>
                    <a:lstStyle/>
                    <a:p>
                      <a:pPr latinLnBrk="1"/>
                      <a:endParaRPr lang="ko-KR" altLang="en-US" dirty="0"/>
                    </a:p>
                  </a:txBody>
                  <a:tcPr/>
                </a:tc>
                <a:tc>
                  <a:txBody>
                    <a:bodyPr/>
                    <a:lstStyle/>
                    <a:p>
                      <a:pPr latinLnBrk="1"/>
                      <a:endParaRPr lang="ko-KR" altLang="en-US" dirty="0"/>
                    </a:p>
                  </a:txBody>
                  <a:tcPr/>
                </a:tc>
                <a:extLst>
                  <a:ext uri="{0D108BD9-81ED-4DB2-BD59-A6C34878D82A}">
                    <a16:rowId xmlns:a16="http://schemas.microsoft.com/office/drawing/2014/main" val="1527610788"/>
                  </a:ext>
                </a:extLst>
              </a:tr>
              <a:tr h="291592">
                <a:tc>
                  <a:txBody>
                    <a:bodyPr/>
                    <a:lstStyle/>
                    <a:p>
                      <a:pPr latinLnBrk="1"/>
                      <a:r>
                        <a:rPr lang="en-US" altLang="ko-KR" dirty="0" smtClean="0"/>
                        <a:t>5:00-6:00</a:t>
                      </a:r>
                      <a:endParaRPr lang="ko-KR" altLang="en-US" dirty="0"/>
                    </a:p>
                  </a:txBody>
                  <a:tcPr/>
                </a:tc>
                <a:tc>
                  <a:txBody>
                    <a:bodyPr/>
                    <a:lstStyle/>
                    <a:p>
                      <a:pPr latinLnBrk="1"/>
                      <a:endParaRPr lang="ko-KR" altLang="en-US" dirty="0"/>
                    </a:p>
                  </a:txBody>
                  <a:tcPr/>
                </a:tc>
                <a:tc>
                  <a:txBody>
                    <a:bodyPr/>
                    <a:lstStyle/>
                    <a:p>
                      <a:pPr latinLnBrk="1"/>
                      <a:endParaRPr lang="ko-KR" altLang="en-US" dirty="0"/>
                    </a:p>
                  </a:txBody>
                  <a:tcPr/>
                </a:tc>
                <a:tc>
                  <a:txBody>
                    <a:bodyPr/>
                    <a:lstStyle/>
                    <a:p>
                      <a:pPr latinLnBrk="1"/>
                      <a:endParaRPr lang="ko-KR" altLang="en-US" dirty="0"/>
                    </a:p>
                  </a:txBody>
                  <a:tcPr/>
                </a:tc>
                <a:tc>
                  <a:txBody>
                    <a:bodyPr/>
                    <a:lstStyle/>
                    <a:p>
                      <a:pPr latinLnBrk="1"/>
                      <a:endParaRPr lang="ko-KR" altLang="en-US" dirty="0"/>
                    </a:p>
                  </a:txBody>
                  <a:tcPr/>
                </a:tc>
                <a:extLst>
                  <a:ext uri="{0D108BD9-81ED-4DB2-BD59-A6C34878D82A}">
                    <a16:rowId xmlns:a16="http://schemas.microsoft.com/office/drawing/2014/main" val="2538358363"/>
                  </a:ext>
                </a:extLst>
              </a:tr>
              <a:tr h="217424">
                <a:tc>
                  <a:txBody>
                    <a:bodyPr/>
                    <a:lstStyle/>
                    <a:p>
                      <a:pPr latinLnBrk="1"/>
                      <a:r>
                        <a:rPr lang="en-US" altLang="ko-KR" dirty="0" smtClean="0"/>
                        <a:t>6:00-7:00</a:t>
                      </a:r>
                      <a:endParaRPr lang="ko-KR" altLang="en-US" dirty="0"/>
                    </a:p>
                  </a:txBody>
                  <a:tcPr/>
                </a:tc>
                <a:tc>
                  <a:txBody>
                    <a:bodyPr/>
                    <a:lstStyle/>
                    <a:p>
                      <a:pPr latinLnBrk="1"/>
                      <a:endParaRPr lang="ko-KR" altLang="en-US" dirty="0"/>
                    </a:p>
                  </a:txBody>
                  <a:tcPr/>
                </a:tc>
                <a:tc>
                  <a:txBody>
                    <a:bodyPr/>
                    <a:lstStyle/>
                    <a:p>
                      <a:pPr latinLnBrk="1"/>
                      <a:endParaRPr lang="ko-KR" altLang="en-US" dirty="0"/>
                    </a:p>
                  </a:txBody>
                  <a:tcPr/>
                </a:tc>
                <a:tc>
                  <a:txBody>
                    <a:bodyPr/>
                    <a:lstStyle/>
                    <a:p>
                      <a:pPr latinLnBrk="1"/>
                      <a:endParaRPr lang="ko-KR" altLang="en-US" dirty="0"/>
                    </a:p>
                  </a:txBody>
                  <a:tcPr/>
                </a:tc>
                <a:tc>
                  <a:txBody>
                    <a:bodyPr/>
                    <a:lstStyle/>
                    <a:p>
                      <a:pPr latinLnBrk="1"/>
                      <a:endParaRPr lang="ko-KR" altLang="en-US" dirty="0"/>
                    </a:p>
                  </a:txBody>
                  <a:tcPr/>
                </a:tc>
                <a:extLst>
                  <a:ext uri="{0D108BD9-81ED-4DB2-BD59-A6C34878D82A}">
                    <a16:rowId xmlns:a16="http://schemas.microsoft.com/office/drawing/2014/main" val="1965132452"/>
                  </a:ext>
                </a:extLst>
              </a:tr>
              <a:tr h="143256">
                <a:tc>
                  <a:txBody>
                    <a:bodyPr/>
                    <a:lstStyle/>
                    <a:p>
                      <a:pPr latinLnBrk="1"/>
                      <a:r>
                        <a:rPr lang="en-US" altLang="ko-KR" dirty="0" smtClean="0"/>
                        <a:t>7:00-8:00</a:t>
                      </a:r>
                      <a:endParaRPr lang="ko-KR" altLang="en-US" dirty="0"/>
                    </a:p>
                  </a:txBody>
                  <a:tcPr/>
                </a:tc>
                <a:tc>
                  <a:txBody>
                    <a:bodyPr/>
                    <a:lstStyle/>
                    <a:p>
                      <a:pPr latinLnBrk="1"/>
                      <a:endParaRPr lang="ko-KR" altLang="en-US" dirty="0"/>
                    </a:p>
                  </a:txBody>
                  <a:tcPr/>
                </a:tc>
                <a:tc>
                  <a:txBody>
                    <a:bodyPr/>
                    <a:lstStyle/>
                    <a:p>
                      <a:pPr latinLnBrk="1"/>
                      <a:endParaRPr lang="ko-KR" altLang="en-US" dirty="0"/>
                    </a:p>
                  </a:txBody>
                  <a:tcPr/>
                </a:tc>
                <a:tc>
                  <a:txBody>
                    <a:bodyPr/>
                    <a:lstStyle/>
                    <a:p>
                      <a:pPr latinLnBrk="1"/>
                      <a:endParaRPr lang="ko-KR" altLang="en-US" dirty="0"/>
                    </a:p>
                  </a:txBody>
                  <a:tcPr/>
                </a:tc>
                <a:tc>
                  <a:txBody>
                    <a:bodyPr/>
                    <a:lstStyle/>
                    <a:p>
                      <a:pPr latinLnBrk="1"/>
                      <a:endParaRPr lang="ko-KR" altLang="en-US" dirty="0"/>
                    </a:p>
                  </a:txBody>
                  <a:tcPr/>
                </a:tc>
                <a:extLst>
                  <a:ext uri="{0D108BD9-81ED-4DB2-BD59-A6C34878D82A}">
                    <a16:rowId xmlns:a16="http://schemas.microsoft.com/office/drawing/2014/main" val="2621076934"/>
                  </a:ext>
                </a:extLst>
              </a:tr>
              <a:tr h="0">
                <a:tc>
                  <a:txBody>
                    <a:bodyPr/>
                    <a:lstStyle/>
                    <a:p>
                      <a:pPr latinLnBrk="1"/>
                      <a:r>
                        <a:rPr lang="en-US" altLang="ko-KR" dirty="0" smtClean="0"/>
                        <a:t>8:00-9:00</a:t>
                      </a:r>
                      <a:endParaRPr lang="ko-KR" altLang="en-US" dirty="0"/>
                    </a:p>
                  </a:txBody>
                  <a:tcPr/>
                </a:tc>
                <a:tc>
                  <a:txBody>
                    <a:bodyPr/>
                    <a:lstStyle/>
                    <a:p>
                      <a:pPr latinLnBrk="1"/>
                      <a:endParaRPr lang="ko-KR" altLang="en-US" dirty="0"/>
                    </a:p>
                  </a:txBody>
                  <a:tcPr/>
                </a:tc>
                <a:tc>
                  <a:txBody>
                    <a:bodyPr/>
                    <a:lstStyle/>
                    <a:p>
                      <a:pPr latinLnBrk="1"/>
                      <a:endParaRPr lang="ko-KR" altLang="en-US" dirty="0"/>
                    </a:p>
                  </a:txBody>
                  <a:tcPr/>
                </a:tc>
                <a:tc>
                  <a:txBody>
                    <a:bodyPr/>
                    <a:lstStyle/>
                    <a:p>
                      <a:pPr latinLnBrk="1"/>
                      <a:endParaRPr lang="ko-KR" altLang="en-US" dirty="0"/>
                    </a:p>
                  </a:txBody>
                  <a:tcPr/>
                </a:tc>
                <a:tc>
                  <a:txBody>
                    <a:bodyPr/>
                    <a:lstStyle/>
                    <a:p>
                      <a:pPr latinLnBrk="1"/>
                      <a:endParaRPr lang="ko-KR" altLang="en-US" dirty="0"/>
                    </a:p>
                  </a:txBody>
                  <a:tcPr/>
                </a:tc>
                <a:extLst>
                  <a:ext uri="{0D108BD9-81ED-4DB2-BD59-A6C34878D82A}">
                    <a16:rowId xmlns:a16="http://schemas.microsoft.com/office/drawing/2014/main" val="4086584341"/>
                  </a:ext>
                </a:extLst>
              </a:tr>
            </a:tbl>
          </a:graphicData>
        </a:graphic>
      </p:graphicFrame>
      <p:sp>
        <p:nvSpPr>
          <p:cNvPr id="12" name="Rectangle 11"/>
          <p:cNvSpPr/>
          <p:nvPr/>
        </p:nvSpPr>
        <p:spPr>
          <a:xfrm>
            <a:off x="1979629" y="4872374"/>
            <a:ext cx="1216058" cy="697583"/>
          </a:xfrm>
          <a:prstGeom prst="rect">
            <a:avLst/>
          </a:prstGeom>
          <a:noFill/>
          <a:ln w="1905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TextBox 3"/>
          <p:cNvSpPr txBox="1"/>
          <p:nvPr/>
        </p:nvSpPr>
        <p:spPr>
          <a:xfrm>
            <a:off x="1979629" y="4872374"/>
            <a:ext cx="1059906" cy="400110"/>
          </a:xfrm>
          <a:prstGeom prst="rect">
            <a:avLst/>
          </a:prstGeom>
          <a:noFill/>
        </p:spPr>
        <p:txBody>
          <a:bodyPr wrap="none" rtlCol="0">
            <a:spAutoFit/>
          </a:bodyPr>
          <a:lstStyle/>
          <a:p>
            <a:r>
              <a:rPr lang="en-US" altLang="ko-KR" sz="2000" dirty="0" smtClean="0">
                <a:solidFill>
                  <a:srgbClr val="0000CC"/>
                </a:solidFill>
                <a:latin typeface="나눔명조" panose="02020603020101020101" pitchFamily="18" charset="-127"/>
                <a:ea typeface="나눔명조" panose="02020603020101020101" pitchFamily="18" charset="-127"/>
              </a:rPr>
              <a:t>Practice</a:t>
            </a:r>
            <a:endParaRPr lang="ko-KR" altLang="en-US" sz="2000" dirty="0">
              <a:solidFill>
                <a:srgbClr val="0000CC"/>
              </a:solidFill>
              <a:latin typeface="나눔명조" panose="02020603020101020101" pitchFamily="18" charset="-127"/>
              <a:ea typeface="나눔명조" panose="02020603020101020101" pitchFamily="18" charset="-127"/>
            </a:endParaRPr>
          </a:p>
        </p:txBody>
      </p:sp>
    </p:spTree>
    <p:extLst>
      <p:ext uri="{BB962C8B-B14F-4D97-AF65-F5344CB8AC3E}">
        <p14:creationId xmlns:p14="http://schemas.microsoft.com/office/powerpoint/2010/main" val="711968544"/>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ko-KR" dirty="0" smtClean="0"/>
              <a:t>Lookup table method: Q(quality)-table</a:t>
            </a:r>
            <a:endParaRPr lang="ko-KR" altLang="en-US" dirty="0"/>
          </a:p>
        </p:txBody>
      </p:sp>
      <p:sp>
        <p:nvSpPr>
          <p:cNvPr id="3" name="Slide Number Placeholder 2"/>
          <p:cNvSpPr>
            <a:spLocks noGrp="1"/>
          </p:cNvSpPr>
          <p:nvPr>
            <p:ph type="sldNum" sz="quarter" idx="12"/>
          </p:nvPr>
        </p:nvSpPr>
        <p:spPr/>
        <p:txBody>
          <a:bodyPr/>
          <a:lstStyle/>
          <a:p>
            <a:fld id="{E7B612BC-FA30-47E7-8F83-60B8876EFC04}" type="slidenum">
              <a:rPr lang="ko-KR" altLang="en-US" smtClean="0">
                <a:solidFill>
                  <a:prstClr val="black">
                    <a:tint val="75000"/>
                  </a:prstClr>
                </a:solidFill>
              </a:rPr>
              <a:pPr/>
              <a:t>120</a:t>
            </a:fld>
            <a:endParaRPr lang="ko-KR" altLang="en-US">
              <a:solidFill>
                <a:prstClr val="black">
                  <a:tint val="75000"/>
                </a:prstClr>
              </a:solidFill>
            </a:endParaRPr>
          </a:p>
        </p:txBody>
      </p:sp>
      <p:pic>
        <p:nvPicPr>
          <p:cNvPr id="32" name="Picture 31"/>
          <p:cNvPicPr>
            <a:picLocks noChangeAspect="1"/>
          </p:cNvPicPr>
          <p:nvPr/>
        </p:nvPicPr>
        <p:blipFill>
          <a:blip r:embed="rId3"/>
          <a:stretch>
            <a:fillRect/>
          </a:stretch>
        </p:blipFill>
        <p:spPr>
          <a:xfrm>
            <a:off x="640554" y="2544707"/>
            <a:ext cx="2329797" cy="2196076"/>
          </a:xfrm>
          <a:prstGeom prst="rect">
            <a:avLst/>
          </a:prstGeom>
        </p:spPr>
      </p:pic>
      <p:sp>
        <p:nvSpPr>
          <p:cNvPr id="36" name="Oval 29"/>
          <p:cNvSpPr>
            <a:spLocks noChangeAspect="1"/>
          </p:cNvSpPr>
          <p:nvPr/>
        </p:nvSpPr>
        <p:spPr>
          <a:xfrm>
            <a:off x="7487170" y="3489714"/>
            <a:ext cx="331277" cy="331277"/>
          </a:xfrm>
          <a:prstGeom prst="ellipse">
            <a:avLst/>
          </a:prstGeom>
          <a:solidFill>
            <a:srgbClr val="A50021"/>
          </a:solidFill>
          <a:ln w="19050">
            <a:solidFill>
              <a:srgbClr val="A500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0" name="TextBox 39"/>
          <p:cNvSpPr txBox="1"/>
          <p:nvPr/>
        </p:nvSpPr>
        <p:spPr>
          <a:xfrm>
            <a:off x="267855" y="950774"/>
            <a:ext cx="7080785" cy="400110"/>
          </a:xfrm>
          <a:prstGeom prst="rect">
            <a:avLst/>
          </a:prstGeom>
          <a:noFill/>
        </p:spPr>
        <p:txBody>
          <a:bodyPr wrap="none" rtlCol="0">
            <a:spAutoFit/>
          </a:bodyPr>
          <a:lstStyle/>
          <a:p>
            <a:pPr marL="342900" indent="-342900">
              <a:buFont typeface="Arial" panose="020B0604020202020204" pitchFamily="34" charset="0"/>
              <a:buChar char="•"/>
            </a:pPr>
            <a:r>
              <a:rPr lang="en-US" altLang="ko-KR" sz="2000" b="1" dirty="0" smtClean="0">
                <a:solidFill>
                  <a:srgbClr val="0000CC"/>
                </a:solidFill>
                <a:latin typeface="나눔명조" panose="02020603020101020101" pitchFamily="18" charset="-127"/>
                <a:ea typeface="나눔명조" panose="02020603020101020101" pitchFamily="18" charset="-127"/>
              </a:rPr>
              <a:t>Mission: (quickly) pick the blue ball</a:t>
            </a:r>
            <a:r>
              <a:rPr lang="en-US" altLang="ko-KR" sz="2000" b="1" dirty="0" smtClean="0">
                <a:latin typeface="나눔명조" panose="02020603020101020101" pitchFamily="18" charset="-127"/>
                <a:ea typeface="나눔명조" panose="02020603020101020101" pitchFamily="18" charset="-127"/>
              </a:rPr>
              <a:t>, then get reward (+1)</a:t>
            </a:r>
            <a:endParaRPr lang="ko-KR" altLang="en-US" sz="2000" b="1" dirty="0">
              <a:latin typeface="나눔명조" panose="02020603020101020101" pitchFamily="18" charset="-127"/>
              <a:ea typeface="나눔명조" panose="02020603020101020101" pitchFamily="18" charset="-127"/>
            </a:endParaRPr>
          </a:p>
        </p:txBody>
      </p:sp>
      <p:sp>
        <p:nvSpPr>
          <p:cNvPr id="41" name="TextBox 40"/>
          <p:cNvSpPr txBox="1"/>
          <p:nvPr/>
        </p:nvSpPr>
        <p:spPr>
          <a:xfrm>
            <a:off x="267855" y="1325670"/>
            <a:ext cx="7327647" cy="707886"/>
          </a:xfrm>
          <a:prstGeom prst="rect">
            <a:avLst/>
          </a:prstGeom>
          <a:noFill/>
        </p:spPr>
        <p:txBody>
          <a:bodyPr wrap="none" rtlCol="0">
            <a:spAutoFit/>
          </a:bodyPr>
          <a:lstStyle/>
          <a:p>
            <a:pPr marL="342900" indent="-342900">
              <a:buFont typeface="Arial" panose="020B0604020202020204" pitchFamily="34" charset="0"/>
              <a:buChar char="•"/>
            </a:pPr>
            <a:r>
              <a:rPr lang="en-US" altLang="ko-KR" sz="2000" dirty="0" smtClean="0">
                <a:latin typeface="나눔명조" panose="02020603020101020101" pitchFamily="18" charset="-127"/>
                <a:ea typeface="나눔명조" panose="02020603020101020101" pitchFamily="18" charset="-127"/>
              </a:rPr>
              <a:t>Suppose the wheels could go right, left, up, down (4 actions)</a:t>
            </a:r>
          </a:p>
          <a:p>
            <a:pPr marL="342900" indent="-342900">
              <a:buFont typeface="Arial" panose="020B0604020202020204" pitchFamily="34" charset="0"/>
              <a:buChar char="•"/>
            </a:pPr>
            <a:r>
              <a:rPr lang="en-US" altLang="ko-KR" sz="2000" dirty="0" smtClean="0">
                <a:latin typeface="나눔명조" panose="02020603020101020101" pitchFamily="18" charset="-127"/>
                <a:ea typeface="나눔명조" panose="02020603020101020101" pitchFamily="18" charset="-127"/>
              </a:rPr>
              <a:t>Suppose red balls are bombs</a:t>
            </a:r>
            <a:endParaRPr lang="ko-KR" altLang="en-US" sz="2000" dirty="0">
              <a:latin typeface="나눔명조" panose="02020603020101020101" pitchFamily="18" charset="-127"/>
              <a:ea typeface="나눔명조" panose="02020603020101020101" pitchFamily="18" charset="-127"/>
            </a:endParaRPr>
          </a:p>
        </p:txBody>
      </p:sp>
      <p:sp>
        <p:nvSpPr>
          <p:cNvPr id="37" name="Oval 29"/>
          <p:cNvSpPr>
            <a:spLocks noChangeAspect="1"/>
          </p:cNvSpPr>
          <p:nvPr/>
        </p:nvSpPr>
        <p:spPr>
          <a:xfrm>
            <a:off x="7487171" y="4588985"/>
            <a:ext cx="331277" cy="331277"/>
          </a:xfrm>
          <a:prstGeom prst="ellipse">
            <a:avLst/>
          </a:prstGeom>
          <a:solidFill>
            <a:srgbClr val="A50021"/>
          </a:solidFill>
          <a:ln w="19050">
            <a:solidFill>
              <a:srgbClr val="A500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9" name="Oval 29"/>
          <p:cNvSpPr>
            <a:spLocks noChangeAspect="1"/>
          </p:cNvSpPr>
          <p:nvPr/>
        </p:nvSpPr>
        <p:spPr>
          <a:xfrm>
            <a:off x="7498224" y="5708458"/>
            <a:ext cx="331277" cy="331277"/>
          </a:xfrm>
          <a:prstGeom prst="ellipse">
            <a:avLst/>
          </a:prstGeom>
          <a:solidFill>
            <a:srgbClr val="0000CC"/>
          </a:solidFill>
          <a:ln w="1905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96" name="Group 95"/>
          <p:cNvGrpSpPr/>
          <p:nvPr/>
        </p:nvGrpSpPr>
        <p:grpSpPr>
          <a:xfrm>
            <a:off x="3856261" y="2011750"/>
            <a:ext cx="4389992" cy="4386965"/>
            <a:chOff x="1581066" y="1416395"/>
            <a:chExt cx="4389992" cy="4386965"/>
          </a:xfrm>
        </p:grpSpPr>
        <p:sp>
          <p:nvSpPr>
            <p:cNvPr id="97" name="Rectangle 96"/>
            <p:cNvSpPr/>
            <p:nvPr/>
          </p:nvSpPr>
          <p:spPr>
            <a:xfrm>
              <a:off x="2681560" y="1416395"/>
              <a:ext cx="1097777" cy="1097777"/>
            </a:xfrm>
            <a:prstGeom prst="rect">
              <a:avLst/>
            </a:pr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8" name="Rectangle 97"/>
            <p:cNvSpPr/>
            <p:nvPr/>
          </p:nvSpPr>
          <p:spPr>
            <a:xfrm>
              <a:off x="1581066" y="1416395"/>
              <a:ext cx="1097777" cy="1097777"/>
            </a:xfrm>
            <a:prstGeom prst="rect">
              <a:avLst/>
            </a:pr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9" name="Rectangle 98"/>
            <p:cNvSpPr/>
            <p:nvPr/>
          </p:nvSpPr>
          <p:spPr>
            <a:xfrm>
              <a:off x="3775884" y="1416395"/>
              <a:ext cx="1097777" cy="1097777"/>
            </a:xfrm>
            <a:prstGeom prst="rect">
              <a:avLst/>
            </a:pr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0" name="Rectangle 99"/>
            <p:cNvSpPr/>
            <p:nvPr/>
          </p:nvSpPr>
          <p:spPr>
            <a:xfrm>
              <a:off x="4873281" y="1416395"/>
              <a:ext cx="1097777" cy="1097777"/>
            </a:xfrm>
            <a:prstGeom prst="rect">
              <a:avLst/>
            </a:pr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1" name="Rectangle 100"/>
            <p:cNvSpPr/>
            <p:nvPr/>
          </p:nvSpPr>
          <p:spPr>
            <a:xfrm>
              <a:off x="2681560" y="2512604"/>
              <a:ext cx="1097777" cy="1097777"/>
            </a:xfrm>
            <a:prstGeom prst="rect">
              <a:avLst/>
            </a:pr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2" name="Rectangle 101"/>
            <p:cNvSpPr/>
            <p:nvPr/>
          </p:nvSpPr>
          <p:spPr>
            <a:xfrm>
              <a:off x="1581066" y="2512604"/>
              <a:ext cx="1097777" cy="1097777"/>
            </a:xfrm>
            <a:prstGeom prst="rect">
              <a:avLst/>
            </a:pr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3" name="Rectangle 102"/>
            <p:cNvSpPr/>
            <p:nvPr/>
          </p:nvSpPr>
          <p:spPr>
            <a:xfrm>
              <a:off x="3775884" y="2512604"/>
              <a:ext cx="1097777" cy="1097777"/>
            </a:xfrm>
            <a:prstGeom prst="rect">
              <a:avLst/>
            </a:pr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4" name="Rectangle 103"/>
            <p:cNvSpPr/>
            <p:nvPr/>
          </p:nvSpPr>
          <p:spPr>
            <a:xfrm>
              <a:off x="4873281" y="2512604"/>
              <a:ext cx="1097777" cy="1097777"/>
            </a:xfrm>
            <a:prstGeom prst="rect">
              <a:avLst/>
            </a:pr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5" name="Rectangle 104"/>
            <p:cNvSpPr/>
            <p:nvPr/>
          </p:nvSpPr>
          <p:spPr>
            <a:xfrm>
              <a:off x="2681560" y="3610381"/>
              <a:ext cx="1097777" cy="1097777"/>
            </a:xfrm>
            <a:prstGeom prst="rect">
              <a:avLst/>
            </a:pr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6" name="Rectangle 105"/>
            <p:cNvSpPr/>
            <p:nvPr/>
          </p:nvSpPr>
          <p:spPr>
            <a:xfrm>
              <a:off x="1581066" y="3610381"/>
              <a:ext cx="1097777" cy="1097777"/>
            </a:xfrm>
            <a:prstGeom prst="rect">
              <a:avLst/>
            </a:pr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7" name="Rectangle 106"/>
            <p:cNvSpPr/>
            <p:nvPr/>
          </p:nvSpPr>
          <p:spPr>
            <a:xfrm>
              <a:off x="3775884" y="3610381"/>
              <a:ext cx="1097777" cy="1097777"/>
            </a:xfrm>
            <a:prstGeom prst="rect">
              <a:avLst/>
            </a:pr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8" name="Rectangle 107"/>
            <p:cNvSpPr/>
            <p:nvPr/>
          </p:nvSpPr>
          <p:spPr>
            <a:xfrm>
              <a:off x="4873281" y="3610381"/>
              <a:ext cx="1097777" cy="1097777"/>
            </a:xfrm>
            <a:prstGeom prst="rect">
              <a:avLst/>
            </a:pr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9" name="Rectangle 108"/>
            <p:cNvSpPr/>
            <p:nvPr/>
          </p:nvSpPr>
          <p:spPr>
            <a:xfrm>
              <a:off x="2681560" y="4705583"/>
              <a:ext cx="1097777" cy="1097777"/>
            </a:xfrm>
            <a:prstGeom prst="rect">
              <a:avLst/>
            </a:pr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0" name="Rectangle 109"/>
            <p:cNvSpPr/>
            <p:nvPr/>
          </p:nvSpPr>
          <p:spPr>
            <a:xfrm>
              <a:off x="1581066" y="4705583"/>
              <a:ext cx="1097777" cy="1097777"/>
            </a:xfrm>
            <a:prstGeom prst="rect">
              <a:avLst/>
            </a:pr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1" name="Rectangle 110"/>
            <p:cNvSpPr/>
            <p:nvPr/>
          </p:nvSpPr>
          <p:spPr>
            <a:xfrm>
              <a:off x="3775884" y="4705583"/>
              <a:ext cx="1097777" cy="1097777"/>
            </a:xfrm>
            <a:prstGeom prst="rect">
              <a:avLst/>
            </a:pr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2" name="Rectangle 111"/>
            <p:cNvSpPr/>
            <p:nvPr/>
          </p:nvSpPr>
          <p:spPr>
            <a:xfrm>
              <a:off x="4873281" y="4705583"/>
              <a:ext cx="1097777" cy="1097777"/>
            </a:xfrm>
            <a:prstGeom prst="rect">
              <a:avLst/>
            </a:pr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3" name="Oval 29"/>
          <p:cNvSpPr>
            <a:spLocks noChangeAspect="1"/>
          </p:cNvSpPr>
          <p:nvPr/>
        </p:nvSpPr>
        <p:spPr>
          <a:xfrm>
            <a:off x="5345559" y="3489714"/>
            <a:ext cx="331277" cy="331277"/>
          </a:xfrm>
          <a:prstGeom prst="ellipse">
            <a:avLst/>
          </a:prstGeom>
          <a:solidFill>
            <a:srgbClr val="A50021"/>
          </a:solidFill>
          <a:ln w="19050">
            <a:solidFill>
              <a:srgbClr val="A500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4" name="Oval 29"/>
          <p:cNvSpPr>
            <a:spLocks noChangeAspect="1"/>
          </p:cNvSpPr>
          <p:nvPr/>
        </p:nvSpPr>
        <p:spPr>
          <a:xfrm>
            <a:off x="4230125" y="5708458"/>
            <a:ext cx="331277" cy="331277"/>
          </a:xfrm>
          <a:prstGeom prst="ellipse">
            <a:avLst/>
          </a:prstGeom>
          <a:solidFill>
            <a:srgbClr val="A50021"/>
          </a:solidFill>
          <a:ln w="19050">
            <a:solidFill>
              <a:srgbClr val="A500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7" name="Rectangle 116"/>
          <p:cNvSpPr/>
          <p:nvPr/>
        </p:nvSpPr>
        <p:spPr>
          <a:xfrm>
            <a:off x="-31779" y="6581001"/>
            <a:ext cx="3840026" cy="276999"/>
          </a:xfrm>
          <a:prstGeom prst="rect">
            <a:avLst/>
          </a:prstGeom>
        </p:spPr>
        <p:txBody>
          <a:bodyPr wrap="none">
            <a:spAutoFit/>
          </a:bodyPr>
          <a:lstStyle/>
          <a:p>
            <a:r>
              <a:rPr lang="ko-KR" altLang="en-US" sz="1200" dirty="0" smtClean="0"/>
              <a:t>모두를 위한 머신러닝 강의 https</a:t>
            </a:r>
            <a:r>
              <a:rPr lang="ko-KR" altLang="en-US" sz="1200" dirty="0"/>
              <a:t>://hunkim.github.io/ml/</a:t>
            </a:r>
          </a:p>
        </p:txBody>
      </p:sp>
      <p:grpSp>
        <p:nvGrpSpPr>
          <p:cNvPr id="33" name="Group 32"/>
          <p:cNvGrpSpPr/>
          <p:nvPr/>
        </p:nvGrpSpPr>
        <p:grpSpPr>
          <a:xfrm>
            <a:off x="3856083" y="2011750"/>
            <a:ext cx="4389992" cy="4386965"/>
            <a:chOff x="1581066" y="1416395"/>
            <a:chExt cx="4389992" cy="4386965"/>
          </a:xfrm>
          <a:solidFill>
            <a:schemeClr val="bg1"/>
          </a:solidFill>
        </p:grpSpPr>
        <p:sp>
          <p:nvSpPr>
            <p:cNvPr id="35" name="Rectangle 34"/>
            <p:cNvSpPr/>
            <p:nvPr/>
          </p:nvSpPr>
          <p:spPr>
            <a:xfrm>
              <a:off x="2681560" y="1416395"/>
              <a:ext cx="1097777" cy="1097777"/>
            </a:xfrm>
            <a:prstGeom prst="rect">
              <a:avLst/>
            </a:prstGeom>
            <a:grp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8" name="Rectangle 37"/>
            <p:cNvSpPr/>
            <p:nvPr/>
          </p:nvSpPr>
          <p:spPr>
            <a:xfrm>
              <a:off x="1581066" y="1416395"/>
              <a:ext cx="1097777" cy="1097777"/>
            </a:xfrm>
            <a:prstGeom prst="rect">
              <a:avLst/>
            </a:prstGeom>
            <a:solidFill>
              <a:schemeClr val="accent1"/>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 name="Rectangle 41"/>
            <p:cNvSpPr/>
            <p:nvPr/>
          </p:nvSpPr>
          <p:spPr>
            <a:xfrm>
              <a:off x="3775884" y="1416395"/>
              <a:ext cx="1097777" cy="1097777"/>
            </a:xfrm>
            <a:prstGeom prst="rect">
              <a:avLst/>
            </a:prstGeom>
            <a:grp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3" name="Rectangle 42"/>
            <p:cNvSpPr/>
            <p:nvPr/>
          </p:nvSpPr>
          <p:spPr>
            <a:xfrm>
              <a:off x="4873281" y="1416395"/>
              <a:ext cx="1097777" cy="1097777"/>
            </a:xfrm>
            <a:prstGeom prst="rect">
              <a:avLst/>
            </a:prstGeom>
            <a:grp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4" name="Rectangle 43"/>
            <p:cNvSpPr/>
            <p:nvPr/>
          </p:nvSpPr>
          <p:spPr>
            <a:xfrm>
              <a:off x="2681560" y="2512604"/>
              <a:ext cx="1097777" cy="1097777"/>
            </a:xfrm>
            <a:prstGeom prst="rect">
              <a:avLst/>
            </a:prstGeom>
            <a:grp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5" name="Rectangle 44"/>
            <p:cNvSpPr/>
            <p:nvPr/>
          </p:nvSpPr>
          <p:spPr>
            <a:xfrm>
              <a:off x="1581066" y="2512604"/>
              <a:ext cx="1097777" cy="1097777"/>
            </a:xfrm>
            <a:prstGeom prst="rect">
              <a:avLst/>
            </a:prstGeom>
            <a:grp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6" name="Rectangle 45"/>
            <p:cNvSpPr/>
            <p:nvPr/>
          </p:nvSpPr>
          <p:spPr>
            <a:xfrm>
              <a:off x="3775884" y="2512604"/>
              <a:ext cx="1097777" cy="1097777"/>
            </a:xfrm>
            <a:prstGeom prst="rect">
              <a:avLst/>
            </a:prstGeom>
            <a:grp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7" name="Rectangle 46"/>
            <p:cNvSpPr/>
            <p:nvPr/>
          </p:nvSpPr>
          <p:spPr>
            <a:xfrm>
              <a:off x="4873281" y="2512604"/>
              <a:ext cx="1097777" cy="1097777"/>
            </a:xfrm>
            <a:prstGeom prst="rect">
              <a:avLst/>
            </a:prstGeom>
            <a:grp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8" name="Rectangle 47"/>
            <p:cNvSpPr/>
            <p:nvPr/>
          </p:nvSpPr>
          <p:spPr>
            <a:xfrm>
              <a:off x="2681560" y="3610381"/>
              <a:ext cx="1097777" cy="1097777"/>
            </a:xfrm>
            <a:prstGeom prst="rect">
              <a:avLst/>
            </a:prstGeom>
            <a:grp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9" name="Rectangle 48"/>
            <p:cNvSpPr/>
            <p:nvPr/>
          </p:nvSpPr>
          <p:spPr>
            <a:xfrm>
              <a:off x="1581066" y="3610381"/>
              <a:ext cx="1097777" cy="1097777"/>
            </a:xfrm>
            <a:prstGeom prst="rect">
              <a:avLst/>
            </a:prstGeom>
            <a:grp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0" name="Rectangle 49"/>
            <p:cNvSpPr/>
            <p:nvPr/>
          </p:nvSpPr>
          <p:spPr>
            <a:xfrm>
              <a:off x="3775884" y="3610381"/>
              <a:ext cx="1097777" cy="1097777"/>
            </a:xfrm>
            <a:prstGeom prst="rect">
              <a:avLst/>
            </a:prstGeom>
            <a:grp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1" name="Rectangle 50"/>
            <p:cNvSpPr/>
            <p:nvPr/>
          </p:nvSpPr>
          <p:spPr>
            <a:xfrm>
              <a:off x="4873281" y="3610381"/>
              <a:ext cx="1097777" cy="1097777"/>
            </a:xfrm>
            <a:prstGeom prst="rect">
              <a:avLst/>
            </a:prstGeom>
            <a:grp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2" name="Rectangle 51"/>
            <p:cNvSpPr/>
            <p:nvPr/>
          </p:nvSpPr>
          <p:spPr>
            <a:xfrm>
              <a:off x="2681560" y="4705583"/>
              <a:ext cx="1097777" cy="1097777"/>
            </a:xfrm>
            <a:prstGeom prst="rect">
              <a:avLst/>
            </a:prstGeom>
            <a:grp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3" name="Rectangle 52"/>
            <p:cNvSpPr/>
            <p:nvPr/>
          </p:nvSpPr>
          <p:spPr>
            <a:xfrm>
              <a:off x="1581066" y="4705583"/>
              <a:ext cx="1097777" cy="1097777"/>
            </a:xfrm>
            <a:prstGeom prst="rect">
              <a:avLst/>
            </a:prstGeom>
            <a:grp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4" name="Rectangle 53"/>
            <p:cNvSpPr/>
            <p:nvPr/>
          </p:nvSpPr>
          <p:spPr>
            <a:xfrm>
              <a:off x="3775884" y="4705583"/>
              <a:ext cx="1097777" cy="1097777"/>
            </a:xfrm>
            <a:prstGeom prst="rect">
              <a:avLst/>
            </a:prstGeom>
            <a:grp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5" name="Rectangle 54"/>
            <p:cNvSpPr/>
            <p:nvPr/>
          </p:nvSpPr>
          <p:spPr>
            <a:xfrm>
              <a:off x="4873281" y="4705583"/>
              <a:ext cx="1097777" cy="1097777"/>
            </a:xfrm>
            <a:prstGeom prst="rect">
              <a:avLst/>
            </a:prstGeom>
            <a:grp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4" name="Group 3"/>
          <p:cNvGrpSpPr/>
          <p:nvPr/>
        </p:nvGrpSpPr>
        <p:grpSpPr>
          <a:xfrm>
            <a:off x="2830716" y="2391856"/>
            <a:ext cx="2002857" cy="1181894"/>
            <a:chOff x="2830716" y="2391856"/>
            <a:chExt cx="2002857" cy="1181894"/>
          </a:xfrm>
        </p:grpSpPr>
        <p:sp>
          <p:nvSpPr>
            <p:cNvPr id="30" name="TextBox 29"/>
            <p:cNvSpPr txBox="1"/>
            <p:nvPr/>
          </p:nvSpPr>
          <p:spPr>
            <a:xfrm>
              <a:off x="4121519" y="2391856"/>
              <a:ext cx="712054" cy="400110"/>
            </a:xfrm>
            <a:prstGeom prst="rect">
              <a:avLst/>
            </a:prstGeom>
            <a:noFill/>
          </p:spPr>
          <p:txBody>
            <a:bodyPr wrap="none" rtlCol="0">
              <a:spAutoFit/>
            </a:bodyPr>
            <a:lstStyle/>
            <a:p>
              <a:r>
                <a:rPr lang="en-US" altLang="ko-KR" sz="2000" b="1" dirty="0" smtClean="0">
                  <a:solidFill>
                    <a:srgbClr val="0000CC"/>
                  </a:solidFill>
                  <a:latin typeface="나눔명조" panose="02020603020101020101" pitchFamily="18" charset="-127"/>
                  <a:ea typeface="나눔명조" panose="02020603020101020101" pitchFamily="18" charset="-127"/>
                </a:rPr>
                <a:t>Start</a:t>
              </a:r>
              <a:endParaRPr lang="ko-KR" altLang="en-US" sz="2000" b="1" dirty="0">
                <a:solidFill>
                  <a:srgbClr val="0000CC"/>
                </a:solidFill>
                <a:latin typeface="나눔명조" panose="02020603020101020101" pitchFamily="18" charset="-127"/>
                <a:ea typeface="나눔명조" panose="02020603020101020101" pitchFamily="18" charset="-127"/>
              </a:endParaRPr>
            </a:p>
          </p:txBody>
        </p:sp>
        <p:cxnSp>
          <p:nvCxnSpPr>
            <p:cNvPr id="34" name="Straight Arrow Connector 33"/>
            <p:cNvCxnSpPr/>
            <p:nvPr/>
          </p:nvCxnSpPr>
          <p:spPr>
            <a:xfrm flipV="1">
              <a:off x="2830716" y="2628932"/>
              <a:ext cx="1290803" cy="944818"/>
            </a:xfrm>
            <a:prstGeom prst="straightConnector1">
              <a:avLst/>
            </a:prstGeom>
            <a:ln w="38100">
              <a:solidFill>
                <a:srgbClr val="0000CC"/>
              </a:solidFill>
              <a:headEnd type="none" w="med" len="med"/>
              <a:tailEnd type="triangle"/>
            </a:ln>
          </p:spPr>
          <p:style>
            <a:lnRef idx="1">
              <a:schemeClr val="accent1"/>
            </a:lnRef>
            <a:fillRef idx="0">
              <a:schemeClr val="accent1"/>
            </a:fillRef>
            <a:effectRef idx="0">
              <a:schemeClr val="accent1"/>
            </a:effectRef>
            <a:fontRef idx="minor">
              <a:schemeClr val="tx1"/>
            </a:fontRef>
          </p:style>
        </p:cxnSp>
      </p:grpSp>
      <p:sp>
        <p:nvSpPr>
          <p:cNvPr id="57" name="TextBox 56"/>
          <p:cNvSpPr txBox="1"/>
          <p:nvPr/>
        </p:nvSpPr>
        <p:spPr>
          <a:xfrm>
            <a:off x="3570972" y="3339100"/>
            <a:ext cx="5245377" cy="707886"/>
          </a:xfrm>
          <a:prstGeom prst="rect">
            <a:avLst/>
          </a:prstGeom>
          <a:noFill/>
        </p:spPr>
        <p:txBody>
          <a:bodyPr wrap="square" rtlCol="0">
            <a:spAutoFit/>
          </a:bodyPr>
          <a:lstStyle/>
          <a:p>
            <a:r>
              <a:rPr lang="en-US" altLang="ko-KR" sz="2000" b="1" dirty="0" smtClean="0">
                <a:solidFill>
                  <a:srgbClr val="0000CC"/>
                </a:solidFill>
                <a:latin typeface="나눔명조" panose="02020603020101020101" pitchFamily="18" charset="-127"/>
                <a:ea typeface="나눔명조" panose="02020603020101020101" pitchFamily="18" charset="-127"/>
              </a:rPr>
              <a:t>When playing game, you don’t know what’s the state &amp; reward until you take an action</a:t>
            </a:r>
            <a:endParaRPr lang="ko-KR" altLang="en-US" sz="2000" b="1" dirty="0">
              <a:solidFill>
                <a:srgbClr val="0000CC"/>
              </a:solidFill>
              <a:latin typeface="나눔명조" panose="02020603020101020101" pitchFamily="18" charset="-127"/>
              <a:ea typeface="나눔명조" panose="02020603020101020101" pitchFamily="18" charset="-127"/>
            </a:endParaRPr>
          </a:p>
        </p:txBody>
      </p:sp>
    </p:spTree>
    <p:extLst>
      <p:ext uri="{BB962C8B-B14F-4D97-AF65-F5344CB8AC3E}">
        <p14:creationId xmlns:p14="http://schemas.microsoft.com/office/powerpoint/2010/main" val="678228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7"/>
                                        </p:tgtEl>
                                        <p:attrNameLst>
                                          <p:attrName>style.visibility</p:attrName>
                                        </p:attrNameLst>
                                      </p:cBhvr>
                                      <p:to>
                                        <p:strVal val="visible"/>
                                      </p:to>
                                    </p:set>
                                    <p:animEffect transition="in" filter="fade">
                                      <p:cBhvr>
                                        <p:cTn id="11"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dirty="0" smtClean="0"/>
              <a:t>Q-learning (look-up table)</a:t>
            </a:r>
            <a:endParaRPr lang="ko-KR" altLang="en-US" dirty="0"/>
          </a:p>
        </p:txBody>
      </p:sp>
      <p:sp>
        <p:nvSpPr>
          <p:cNvPr id="3" name="Slide Number Placeholder 2"/>
          <p:cNvSpPr>
            <a:spLocks noGrp="1"/>
          </p:cNvSpPr>
          <p:nvPr>
            <p:ph type="sldNum" sz="quarter" idx="12"/>
          </p:nvPr>
        </p:nvSpPr>
        <p:spPr/>
        <p:txBody>
          <a:bodyPr/>
          <a:lstStyle/>
          <a:p>
            <a:fld id="{E7B612BC-FA30-47E7-8F83-60B8876EFC04}" type="slidenum">
              <a:rPr lang="ko-KR" altLang="en-US" smtClean="0">
                <a:solidFill>
                  <a:prstClr val="black">
                    <a:tint val="75000"/>
                  </a:prstClr>
                </a:solidFill>
              </a:rPr>
              <a:pPr/>
              <a:t>121</a:t>
            </a:fld>
            <a:endParaRPr lang="ko-KR" altLang="en-US">
              <a:solidFill>
                <a:prstClr val="black">
                  <a:tint val="75000"/>
                </a:prstClr>
              </a:solidFill>
            </a:endParaRPr>
          </a:p>
        </p:txBody>
      </p:sp>
      <p:grpSp>
        <p:nvGrpSpPr>
          <p:cNvPr id="33" name="Group 32"/>
          <p:cNvGrpSpPr/>
          <p:nvPr/>
        </p:nvGrpSpPr>
        <p:grpSpPr>
          <a:xfrm>
            <a:off x="3856261" y="2011750"/>
            <a:ext cx="4389992" cy="4386965"/>
            <a:chOff x="1581066" y="1416395"/>
            <a:chExt cx="4389992" cy="4386965"/>
          </a:xfrm>
        </p:grpSpPr>
        <p:sp>
          <p:nvSpPr>
            <p:cNvPr id="34" name="Rectangle 33"/>
            <p:cNvSpPr/>
            <p:nvPr/>
          </p:nvSpPr>
          <p:spPr>
            <a:xfrm>
              <a:off x="2681560" y="1416395"/>
              <a:ext cx="1097777" cy="1097777"/>
            </a:xfrm>
            <a:prstGeom prst="rect">
              <a:avLst/>
            </a:pr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 name="Rectangle 34"/>
            <p:cNvSpPr/>
            <p:nvPr/>
          </p:nvSpPr>
          <p:spPr>
            <a:xfrm>
              <a:off x="1581066" y="1416395"/>
              <a:ext cx="1097777" cy="1097777"/>
            </a:xfrm>
            <a:prstGeom prst="rect">
              <a:avLst/>
            </a:pr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6" name="Rectangle 35"/>
            <p:cNvSpPr/>
            <p:nvPr/>
          </p:nvSpPr>
          <p:spPr>
            <a:xfrm>
              <a:off x="3775884" y="1416395"/>
              <a:ext cx="1097777" cy="1097777"/>
            </a:xfrm>
            <a:prstGeom prst="rect">
              <a:avLst/>
            </a:pr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7" name="Rectangle 36"/>
            <p:cNvSpPr/>
            <p:nvPr/>
          </p:nvSpPr>
          <p:spPr>
            <a:xfrm>
              <a:off x="4873281" y="1416395"/>
              <a:ext cx="1097777" cy="1097777"/>
            </a:xfrm>
            <a:prstGeom prst="rect">
              <a:avLst/>
            </a:pr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8" name="Rectangle 37"/>
            <p:cNvSpPr/>
            <p:nvPr/>
          </p:nvSpPr>
          <p:spPr>
            <a:xfrm>
              <a:off x="2681560" y="2512604"/>
              <a:ext cx="1097777" cy="1097777"/>
            </a:xfrm>
            <a:prstGeom prst="rect">
              <a:avLst/>
            </a:pr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9" name="Rectangle 38"/>
            <p:cNvSpPr/>
            <p:nvPr/>
          </p:nvSpPr>
          <p:spPr>
            <a:xfrm>
              <a:off x="1581066" y="2512604"/>
              <a:ext cx="1097777" cy="1097777"/>
            </a:xfrm>
            <a:prstGeom prst="rect">
              <a:avLst/>
            </a:pr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0" name="Rectangle 39"/>
            <p:cNvSpPr/>
            <p:nvPr/>
          </p:nvSpPr>
          <p:spPr>
            <a:xfrm>
              <a:off x="3775884" y="2512604"/>
              <a:ext cx="1097777" cy="1097777"/>
            </a:xfrm>
            <a:prstGeom prst="rect">
              <a:avLst/>
            </a:pr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Rectangle 40"/>
            <p:cNvSpPr/>
            <p:nvPr/>
          </p:nvSpPr>
          <p:spPr>
            <a:xfrm>
              <a:off x="4873281" y="2512604"/>
              <a:ext cx="1097777" cy="1097777"/>
            </a:xfrm>
            <a:prstGeom prst="rect">
              <a:avLst/>
            </a:pr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 name="Rectangle 41"/>
            <p:cNvSpPr/>
            <p:nvPr/>
          </p:nvSpPr>
          <p:spPr>
            <a:xfrm>
              <a:off x="2681560" y="3610381"/>
              <a:ext cx="1097777" cy="1097777"/>
            </a:xfrm>
            <a:prstGeom prst="rect">
              <a:avLst/>
            </a:pr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3" name="Rectangle 42"/>
            <p:cNvSpPr/>
            <p:nvPr/>
          </p:nvSpPr>
          <p:spPr>
            <a:xfrm>
              <a:off x="1581066" y="3610381"/>
              <a:ext cx="1097777" cy="1097777"/>
            </a:xfrm>
            <a:prstGeom prst="rect">
              <a:avLst/>
            </a:pr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4" name="Rectangle 43"/>
            <p:cNvSpPr/>
            <p:nvPr/>
          </p:nvSpPr>
          <p:spPr>
            <a:xfrm>
              <a:off x="3775884" y="3610381"/>
              <a:ext cx="1097777" cy="1097777"/>
            </a:xfrm>
            <a:prstGeom prst="rect">
              <a:avLst/>
            </a:pr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5" name="Rectangle 44"/>
            <p:cNvSpPr/>
            <p:nvPr/>
          </p:nvSpPr>
          <p:spPr>
            <a:xfrm>
              <a:off x="4873281" y="3610381"/>
              <a:ext cx="1097777" cy="1097777"/>
            </a:xfrm>
            <a:prstGeom prst="rect">
              <a:avLst/>
            </a:pr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6" name="Rectangle 45"/>
            <p:cNvSpPr/>
            <p:nvPr/>
          </p:nvSpPr>
          <p:spPr>
            <a:xfrm>
              <a:off x="2681560" y="4705583"/>
              <a:ext cx="1097777" cy="1097777"/>
            </a:xfrm>
            <a:prstGeom prst="rect">
              <a:avLst/>
            </a:pr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7" name="Rectangle 46"/>
            <p:cNvSpPr/>
            <p:nvPr/>
          </p:nvSpPr>
          <p:spPr>
            <a:xfrm>
              <a:off x="1581066" y="4705583"/>
              <a:ext cx="1097777" cy="1097777"/>
            </a:xfrm>
            <a:prstGeom prst="rect">
              <a:avLst/>
            </a:pr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8" name="Rectangle 47"/>
            <p:cNvSpPr/>
            <p:nvPr/>
          </p:nvSpPr>
          <p:spPr>
            <a:xfrm>
              <a:off x="3775884" y="4705583"/>
              <a:ext cx="1097777" cy="1097777"/>
            </a:xfrm>
            <a:prstGeom prst="rect">
              <a:avLst/>
            </a:pr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9" name="Rectangle 48"/>
            <p:cNvSpPr/>
            <p:nvPr/>
          </p:nvSpPr>
          <p:spPr>
            <a:xfrm>
              <a:off x="4873281" y="4705583"/>
              <a:ext cx="1097777" cy="1097777"/>
            </a:xfrm>
            <a:prstGeom prst="rect">
              <a:avLst/>
            </a:pr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53" name="TextBox 52"/>
          <p:cNvSpPr txBox="1"/>
          <p:nvPr/>
        </p:nvSpPr>
        <p:spPr>
          <a:xfrm>
            <a:off x="4053566" y="2073326"/>
            <a:ext cx="712054" cy="400110"/>
          </a:xfrm>
          <a:prstGeom prst="rect">
            <a:avLst/>
          </a:prstGeom>
          <a:noFill/>
        </p:spPr>
        <p:txBody>
          <a:bodyPr wrap="none" rtlCol="0">
            <a:spAutoFit/>
          </a:bodyPr>
          <a:lstStyle/>
          <a:p>
            <a:r>
              <a:rPr lang="en-US" altLang="ko-KR" sz="2000" b="1" dirty="0" smtClean="0">
                <a:solidFill>
                  <a:srgbClr val="0000CC"/>
                </a:solidFill>
                <a:latin typeface="나눔명조" panose="02020603020101020101" pitchFamily="18" charset="-127"/>
                <a:ea typeface="나눔명조" panose="02020603020101020101" pitchFamily="18" charset="-127"/>
              </a:rPr>
              <a:t>Start</a:t>
            </a:r>
            <a:endParaRPr lang="ko-KR" altLang="en-US" sz="2000" b="1" dirty="0">
              <a:solidFill>
                <a:srgbClr val="0000CC"/>
              </a:solidFill>
              <a:latin typeface="나눔명조" panose="02020603020101020101" pitchFamily="18" charset="-127"/>
              <a:ea typeface="나눔명조" panose="02020603020101020101" pitchFamily="18" charset="-127"/>
            </a:endParaRPr>
          </a:p>
        </p:txBody>
      </p:sp>
      <p:sp>
        <p:nvSpPr>
          <p:cNvPr id="59" name="TextBox 58"/>
          <p:cNvSpPr txBox="1"/>
          <p:nvPr/>
        </p:nvSpPr>
        <p:spPr>
          <a:xfrm>
            <a:off x="267855" y="1060752"/>
            <a:ext cx="5413661" cy="400110"/>
          </a:xfrm>
          <a:prstGeom prst="rect">
            <a:avLst/>
          </a:prstGeom>
          <a:noFill/>
        </p:spPr>
        <p:txBody>
          <a:bodyPr wrap="none" rtlCol="0">
            <a:spAutoFit/>
          </a:bodyPr>
          <a:lstStyle/>
          <a:p>
            <a:pPr marL="342900" indent="-342900">
              <a:buFont typeface="Arial" panose="020B0604020202020204" pitchFamily="34" charset="0"/>
              <a:buChar char="•"/>
            </a:pPr>
            <a:r>
              <a:rPr lang="en-US" altLang="ko-KR" sz="2000" dirty="0" smtClean="0">
                <a:latin typeface="나눔명조" panose="02020603020101020101" pitchFamily="18" charset="-127"/>
                <a:ea typeface="나눔명조" panose="02020603020101020101" pitchFamily="18" charset="-127"/>
              </a:rPr>
              <a:t>Initially, vehicle don’t know which is where</a:t>
            </a:r>
            <a:endParaRPr lang="ko-KR" altLang="en-US" sz="2000" dirty="0">
              <a:latin typeface="나눔명조" panose="02020603020101020101" pitchFamily="18" charset="-127"/>
              <a:ea typeface="나눔명조" panose="02020603020101020101" pitchFamily="18" charset="-127"/>
            </a:endParaRPr>
          </a:p>
        </p:txBody>
      </p:sp>
      <p:sp>
        <p:nvSpPr>
          <p:cNvPr id="61" name="TextBox 60"/>
          <p:cNvSpPr txBox="1"/>
          <p:nvPr/>
        </p:nvSpPr>
        <p:spPr>
          <a:xfrm>
            <a:off x="267855" y="1517129"/>
            <a:ext cx="8423563" cy="707886"/>
          </a:xfrm>
          <a:prstGeom prst="rect">
            <a:avLst/>
          </a:prstGeom>
          <a:noFill/>
        </p:spPr>
        <p:txBody>
          <a:bodyPr wrap="square" rtlCol="0">
            <a:spAutoFit/>
          </a:bodyPr>
          <a:lstStyle/>
          <a:p>
            <a:pPr marL="342900" indent="-342900">
              <a:buFont typeface="Arial" panose="020B0604020202020204" pitchFamily="34" charset="0"/>
              <a:buChar char="•"/>
            </a:pPr>
            <a:r>
              <a:rPr lang="en-US" altLang="ko-KR" sz="2000" dirty="0" smtClean="0">
                <a:latin typeface="나눔명조" panose="02020603020101020101" pitchFamily="18" charset="-127"/>
                <a:ea typeface="나눔명조" panose="02020603020101020101" pitchFamily="18" charset="-127"/>
              </a:rPr>
              <a:t>So </a:t>
            </a:r>
            <a:r>
              <a:rPr lang="en-US" altLang="ko-KR" sz="2000" dirty="0">
                <a:latin typeface="나눔명조" panose="02020603020101020101" pitchFamily="18" charset="-127"/>
                <a:ea typeface="나눔명조" panose="02020603020101020101" pitchFamily="18" charset="-127"/>
              </a:rPr>
              <a:t>just </a:t>
            </a:r>
            <a:r>
              <a:rPr lang="en-US" altLang="ko-KR" sz="2000" dirty="0" smtClean="0">
                <a:latin typeface="나눔명조" panose="02020603020101020101" pitchFamily="18" charset="-127"/>
                <a:ea typeface="나눔명조" panose="02020603020101020101" pitchFamily="18" charset="-127"/>
              </a:rPr>
              <a:t>randomly take an action and then get the information about the states and reward</a:t>
            </a:r>
          </a:p>
        </p:txBody>
      </p:sp>
      <p:sp>
        <p:nvSpPr>
          <p:cNvPr id="62" name="TextBox 61"/>
          <p:cNvSpPr txBox="1"/>
          <p:nvPr/>
        </p:nvSpPr>
        <p:spPr>
          <a:xfrm>
            <a:off x="5053275" y="2312544"/>
            <a:ext cx="421910" cy="400110"/>
          </a:xfrm>
          <a:prstGeom prst="rect">
            <a:avLst/>
          </a:prstGeom>
          <a:noFill/>
        </p:spPr>
        <p:txBody>
          <a:bodyPr wrap="none" rtlCol="0">
            <a:spAutoFit/>
          </a:bodyPr>
          <a:lstStyle/>
          <a:p>
            <a:r>
              <a:rPr lang="en-US" altLang="ko-KR" sz="2000" b="1" dirty="0" smtClean="0">
                <a:solidFill>
                  <a:srgbClr val="0000CC"/>
                </a:solidFill>
                <a:latin typeface="나눔명조" panose="02020603020101020101" pitchFamily="18" charset="-127"/>
                <a:ea typeface="나눔명조" panose="02020603020101020101" pitchFamily="18" charset="-127"/>
              </a:rPr>
              <a:t>s1</a:t>
            </a:r>
            <a:endParaRPr lang="ko-KR" altLang="en-US" sz="2000" b="1" dirty="0">
              <a:solidFill>
                <a:srgbClr val="0000CC"/>
              </a:solidFill>
              <a:latin typeface="나눔명조" panose="02020603020101020101" pitchFamily="18" charset="-127"/>
              <a:ea typeface="나눔명조" panose="02020603020101020101" pitchFamily="18" charset="-127"/>
            </a:endParaRPr>
          </a:p>
        </p:txBody>
      </p:sp>
      <p:sp>
        <p:nvSpPr>
          <p:cNvPr id="64" name="TextBox 63"/>
          <p:cNvSpPr txBox="1"/>
          <p:nvPr/>
        </p:nvSpPr>
        <p:spPr>
          <a:xfrm>
            <a:off x="6443460" y="2341123"/>
            <a:ext cx="421910" cy="400110"/>
          </a:xfrm>
          <a:prstGeom prst="rect">
            <a:avLst/>
          </a:prstGeom>
          <a:noFill/>
        </p:spPr>
        <p:txBody>
          <a:bodyPr wrap="none" rtlCol="0">
            <a:spAutoFit/>
          </a:bodyPr>
          <a:lstStyle/>
          <a:p>
            <a:r>
              <a:rPr lang="en-US" altLang="ko-KR" sz="2000" b="1" dirty="0" smtClean="0">
                <a:solidFill>
                  <a:srgbClr val="0000CC"/>
                </a:solidFill>
                <a:latin typeface="나눔명조" panose="02020603020101020101" pitchFamily="18" charset="-127"/>
                <a:ea typeface="나눔명조" panose="02020603020101020101" pitchFamily="18" charset="-127"/>
              </a:rPr>
              <a:t>s2</a:t>
            </a:r>
            <a:endParaRPr lang="ko-KR" altLang="en-US" sz="2000" b="1" dirty="0">
              <a:solidFill>
                <a:srgbClr val="0000CC"/>
              </a:solidFill>
              <a:latin typeface="나눔명조" panose="02020603020101020101" pitchFamily="18" charset="-127"/>
              <a:ea typeface="나눔명조" panose="02020603020101020101" pitchFamily="18" charset="-127"/>
            </a:endParaRPr>
          </a:p>
        </p:txBody>
      </p:sp>
      <p:sp>
        <p:nvSpPr>
          <p:cNvPr id="65" name="TextBox 64"/>
          <p:cNvSpPr txBox="1"/>
          <p:nvPr/>
        </p:nvSpPr>
        <p:spPr>
          <a:xfrm>
            <a:off x="4100560" y="4957468"/>
            <a:ext cx="5107709" cy="400110"/>
          </a:xfrm>
          <a:prstGeom prst="rect">
            <a:avLst/>
          </a:prstGeom>
          <a:noFill/>
        </p:spPr>
        <p:txBody>
          <a:bodyPr wrap="square" rtlCol="0">
            <a:spAutoFit/>
          </a:bodyPr>
          <a:lstStyle/>
          <a:p>
            <a:pPr marL="342900" indent="-342900">
              <a:buFont typeface="Arial" panose="020B0604020202020204" pitchFamily="34" charset="0"/>
              <a:buChar char="•"/>
            </a:pPr>
            <a:r>
              <a:rPr lang="en-US" altLang="ko-KR" sz="2000" dirty="0" smtClean="0">
                <a:solidFill>
                  <a:srgbClr val="0000CC"/>
                </a:solidFill>
                <a:latin typeface="나눔명조" panose="02020603020101020101" pitchFamily="18" charset="-127"/>
                <a:ea typeface="나눔명조" panose="02020603020101020101" pitchFamily="18" charset="-127"/>
              </a:rPr>
              <a:t>If you </a:t>
            </a:r>
            <a:r>
              <a:rPr lang="en-US" altLang="ko-KR" sz="2000" dirty="0" err="1" smtClean="0">
                <a:solidFill>
                  <a:srgbClr val="0000CC"/>
                </a:solidFill>
                <a:latin typeface="나눔명조" panose="02020603020101020101" pitchFamily="18" charset="-127"/>
                <a:ea typeface="나눔명조" panose="02020603020101020101" pitchFamily="18" charset="-127"/>
              </a:rPr>
              <a:t>reache</a:t>
            </a:r>
            <a:r>
              <a:rPr lang="en-US" altLang="ko-KR" sz="2000" dirty="0" smtClean="0">
                <a:solidFill>
                  <a:srgbClr val="0000CC"/>
                </a:solidFill>
                <a:latin typeface="나눔명조" panose="02020603020101020101" pitchFamily="18" charset="-127"/>
                <a:ea typeface="나눔명조" panose="02020603020101020101" pitchFamily="18" charset="-127"/>
              </a:rPr>
              <a:t> to the goal, get a reward 1</a:t>
            </a:r>
            <a:endParaRPr lang="ko-KR" altLang="en-US" sz="2000" dirty="0">
              <a:solidFill>
                <a:srgbClr val="0000CC"/>
              </a:solidFill>
              <a:latin typeface="나눔명조" panose="02020603020101020101" pitchFamily="18" charset="-127"/>
              <a:ea typeface="나눔명조" panose="02020603020101020101" pitchFamily="18" charset="-127"/>
            </a:endParaRPr>
          </a:p>
        </p:txBody>
      </p:sp>
      <p:sp>
        <p:nvSpPr>
          <p:cNvPr id="66" name="TextBox 65"/>
          <p:cNvSpPr txBox="1"/>
          <p:nvPr/>
        </p:nvSpPr>
        <p:spPr>
          <a:xfrm>
            <a:off x="264956" y="4205736"/>
            <a:ext cx="3543291" cy="1015663"/>
          </a:xfrm>
          <a:prstGeom prst="rect">
            <a:avLst/>
          </a:prstGeom>
          <a:solidFill>
            <a:srgbClr val="FAD2D2"/>
          </a:solidFill>
        </p:spPr>
        <p:txBody>
          <a:bodyPr wrap="square" rtlCol="0">
            <a:spAutoFit/>
          </a:bodyPr>
          <a:lstStyle/>
          <a:p>
            <a:pPr marL="342900" indent="-342900">
              <a:buFont typeface="Arial" panose="020B0604020202020204" pitchFamily="34" charset="0"/>
              <a:buChar char="•"/>
            </a:pPr>
            <a:r>
              <a:rPr lang="en-US" altLang="ko-KR" sz="2000" dirty="0" smtClean="0">
                <a:latin typeface="나눔명조" panose="02020603020101020101" pitchFamily="18" charset="-127"/>
                <a:ea typeface="나눔명조" panose="02020603020101020101" pitchFamily="18" charset="-127"/>
              </a:rPr>
              <a:t>You get the reward (not for each action but) for the “whole action set”</a:t>
            </a:r>
            <a:endParaRPr lang="ko-KR" altLang="en-US" sz="2000" dirty="0">
              <a:latin typeface="나눔명조" panose="02020603020101020101" pitchFamily="18" charset="-127"/>
              <a:ea typeface="나눔명조" panose="02020603020101020101" pitchFamily="18" charset="-127"/>
            </a:endParaRPr>
          </a:p>
        </p:txBody>
      </p:sp>
      <p:sp>
        <p:nvSpPr>
          <p:cNvPr id="67" name="Oval 29"/>
          <p:cNvSpPr>
            <a:spLocks noChangeAspect="1"/>
          </p:cNvSpPr>
          <p:nvPr/>
        </p:nvSpPr>
        <p:spPr>
          <a:xfrm>
            <a:off x="7487170" y="3489714"/>
            <a:ext cx="331277" cy="331277"/>
          </a:xfrm>
          <a:prstGeom prst="ellipse">
            <a:avLst/>
          </a:prstGeom>
          <a:solidFill>
            <a:schemeClr val="bg1">
              <a:lumMod val="95000"/>
            </a:schemeClr>
          </a:solidFill>
          <a:ln w="19050">
            <a:solidFill>
              <a:schemeClr val="bg1">
                <a:lumMod val="9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8" name="Oval 29"/>
          <p:cNvSpPr>
            <a:spLocks noChangeAspect="1"/>
          </p:cNvSpPr>
          <p:nvPr/>
        </p:nvSpPr>
        <p:spPr>
          <a:xfrm>
            <a:off x="7487171" y="4588985"/>
            <a:ext cx="331277" cy="331277"/>
          </a:xfrm>
          <a:prstGeom prst="ellipse">
            <a:avLst/>
          </a:prstGeom>
          <a:solidFill>
            <a:schemeClr val="bg1">
              <a:lumMod val="95000"/>
            </a:schemeClr>
          </a:solidFill>
          <a:ln w="19050">
            <a:solidFill>
              <a:schemeClr val="bg1">
                <a:lumMod val="9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9" name="Oval 29"/>
          <p:cNvSpPr>
            <a:spLocks noChangeAspect="1"/>
          </p:cNvSpPr>
          <p:nvPr/>
        </p:nvSpPr>
        <p:spPr>
          <a:xfrm>
            <a:off x="7498224" y="5708458"/>
            <a:ext cx="331277" cy="331277"/>
          </a:xfrm>
          <a:prstGeom prst="ellipse">
            <a:avLst/>
          </a:prstGeom>
          <a:solidFill>
            <a:schemeClr val="bg1">
              <a:lumMod val="95000"/>
            </a:schemeClr>
          </a:solidFill>
          <a:ln w="19050">
            <a:solidFill>
              <a:schemeClr val="bg1">
                <a:lumMod val="9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0" name="Oval 29"/>
          <p:cNvSpPr>
            <a:spLocks noChangeAspect="1"/>
          </p:cNvSpPr>
          <p:nvPr/>
        </p:nvSpPr>
        <p:spPr>
          <a:xfrm>
            <a:off x="5345559" y="3489714"/>
            <a:ext cx="331277" cy="331277"/>
          </a:xfrm>
          <a:prstGeom prst="ellipse">
            <a:avLst/>
          </a:prstGeom>
          <a:solidFill>
            <a:schemeClr val="bg1">
              <a:lumMod val="95000"/>
            </a:schemeClr>
          </a:solidFill>
          <a:ln w="19050">
            <a:solidFill>
              <a:schemeClr val="bg1">
                <a:lumMod val="9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1" name="Oval 29"/>
          <p:cNvSpPr>
            <a:spLocks noChangeAspect="1"/>
          </p:cNvSpPr>
          <p:nvPr/>
        </p:nvSpPr>
        <p:spPr>
          <a:xfrm>
            <a:off x="4230125" y="5708458"/>
            <a:ext cx="331277" cy="331277"/>
          </a:xfrm>
          <a:prstGeom prst="ellipse">
            <a:avLst/>
          </a:prstGeom>
          <a:solidFill>
            <a:schemeClr val="bg1">
              <a:lumMod val="95000"/>
            </a:schemeClr>
          </a:solidFill>
          <a:ln w="19050">
            <a:solidFill>
              <a:schemeClr val="bg1">
                <a:lumMod val="9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2" name="Rectangle 71"/>
          <p:cNvSpPr/>
          <p:nvPr/>
        </p:nvSpPr>
        <p:spPr>
          <a:xfrm>
            <a:off x="-31779" y="6581001"/>
            <a:ext cx="3840026" cy="276999"/>
          </a:xfrm>
          <a:prstGeom prst="rect">
            <a:avLst/>
          </a:prstGeom>
        </p:spPr>
        <p:txBody>
          <a:bodyPr wrap="none">
            <a:spAutoFit/>
          </a:bodyPr>
          <a:lstStyle/>
          <a:p>
            <a:r>
              <a:rPr lang="ko-KR" altLang="en-US" sz="1200" dirty="0" smtClean="0"/>
              <a:t>모두를 위한 머신러닝 강의 https</a:t>
            </a:r>
            <a:r>
              <a:rPr lang="ko-KR" altLang="en-US" sz="1200" dirty="0"/>
              <a:t>://hunkim.github.io/ml/</a:t>
            </a:r>
          </a:p>
        </p:txBody>
      </p:sp>
      <p:sp>
        <p:nvSpPr>
          <p:cNvPr id="73" name="TextBox 72"/>
          <p:cNvSpPr txBox="1"/>
          <p:nvPr/>
        </p:nvSpPr>
        <p:spPr>
          <a:xfrm>
            <a:off x="256884" y="5343282"/>
            <a:ext cx="3516767" cy="1015663"/>
          </a:xfrm>
          <a:prstGeom prst="rect">
            <a:avLst/>
          </a:prstGeom>
          <a:solidFill>
            <a:schemeClr val="accent6">
              <a:lumMod val="20000"/>
              <a:lumOff val="80000"/>
            </a:schemeClr>
          </a:solidFill>
        </p:spPr>
        <p:txBody>
          <a:bodyPr wrap="square" rtlCol="0">
            <a:spAutoFit/>
          </a:bodyPr>
          <a:lstStyle/>
          <a:p>
            <a:r>
              <a:rPr lang="en-US" altLang="ko-KR" sz="2000" dirty="0" smtClean="0">
                <a:solidFill>
                  <a:srgbClr val="006600"/>
                </a:solidFill>
                <a:latin typeface="Comic Sans MS" panose="030F0702030302020204" pitchFamily="66" charset="0"/>
                <a:ea typeface="나눔명조" panose="02020603020101020101" pitchFamily="18" charset="-127"/>
              </a:rPr>
              <a:t>Q1: What if you have a something (or someone) to ask where to go?</a:t>
            </a:r>
            <a:endParaRPr lang="ko-KR" altLang="en-US" sz="2000" dirty="0">
              <a:solidFill>
                <a:srgbClr val="006600"/>
              </a:solidFill>
              <a:latin typeface="Comic Sans MS" panose="030F0702030302020204" pitchFamily="66" charset="0"/>
              <a:ea typeface="나눔명조" panose="02020603020101020101" pitchFamily="18" charset="-127"/>
            </a:endParaRPr>
          </a:p>
        </p:txBody>
      </p:sp>
      <p:grpSp>
        <p:nvGrpSpPr>
          <p:cNvPr id="4" name="Group 3"/>
          <p:cNvGrpSpPr/>
          <p:nvPr/>
        </p:nvGrpSpPr>
        <p:grpSpPr>
          <a:xfrm>
            <a:off x="4405149" y="2134902"/>
            <a:ext cx="618565" cy="406276"/>
            <a:chOff x="4405149" y="2134902"/>
            <a:chExt cx="618565" cy="406276"/>
          </a:xfrm>
        </p:grpSpPr>
        <p:cxnSp>
          <p:nvCxnSpPr>
            <p:cNvPr id="57" name="Straight Arrow Connector 56"/>
            <p:cNvCxnSpPr/>
            <p:nvPr/>
          </p:nvCxnSpPr>
          <p:spPr>
            <a:xfrm>
              <a:off x="4405149" y="2541178"/>
              <a:ext cx="618565" cy="0"/>
            </a:xfrm>
            <a:prstGeom prst="straightConnector1">
              <a:avLst/>
            </a:prstGeom>
            <a:ln w="38100">
              <a:solidFill>
                <a:srgbClr val="0000CC"/>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74" name="TextBox 73"/>
            <p:cNvSpPr txBox="1"/>
            <p:nvPr/>
          </p:nvSpPr>
          <p:spPr>
            <a:xfrm>
              <a:off x="4611003" y="2134902"/>
              <a:ext cx="312906" cy="400110"/>
            </a:xfrm>
            <a:prstGeom prst="rect">
              <a:avLst/>
            </a:prstGeom>
            <a:noFill/>
          </p:spPr>
          <p:txBody>
            <a:bodyPr wrap="none" rtlCol="0">
              <a:spAutoFit/>
            </a:bodyPr>
            <a:lstStyle/>
            <a:p>
              <a:r>
                <a:rPr lang="en-US" altLang="ko-KR" sz="2000" b="1" dirty="0" smtClean="0">
                  <a:solidFill>
                    <a:srgbClr val="0000CC"/>
                  </a:solidFill>
                  <a:latin typeface="나눔명조" panose="02020603020101020101" pitchFamily="18" charset="-127"/>
                  <a:ea typeface="나눔명조" panose="02020603020101020101" pitchFamily="18" charset="-127"/>
                </a:rPr>
                <a:t>a</a:t>
              </a:r>
              <a:endParaRPr lang="ko-KR" altLang="en-US" sz="2000" b="1" dirty="0">
                <a:solidFill>
                  <a:srgbClr val="0000CC"/>
                </a:solidFill>
                <a:latin typeface="나눔명조" panose="02020603020101020101" pitchFamily="18" charset="-127"/>
                <a:ea typeface="나눔명조" panose="02020603020101020101" pitchFamily="18" charset="-127"/>
              </a:endParaRPr>
            </a:p>
          </p:txBody>
        </p:sp>
      </p:grpSp>
      <p:grpSp>
        <p:nvGrpSpPr>
          <p:cNvPr id="5" name="Group 4"/>
          <p:cNvGrpSpPr/>
          <p:nvPr/>
        </p:nvGrpSpPr>
        <p:grpSpPr>
          <a:xfrm>
            <a:off x="5812608" y="2155954"/>
            <a:ext cx="618565" cy="400110"/>
            <a:chOff x="5812608" y="2155954"/>
            <a:chExt cx="618565" cy="400110"/>
          </a:xfrm>
        </p:grpSpPr>
        <p:cxnSp>
          <p:nvCxnSpPr>
            <p:cNvPr id="63" name="Straight Arrow Connector 62"/>
            <p:cNvCxnSpPr/>
            <p:nvPr/>
          </p:nvCxnSpPr>
          <p:spPr>
            <a:xfrm>
              <a:off x="5812608" y="2541178"/>
              <a:ext cx="618565" cy="0"/>
            </a:xfrm>
            <a:prstGeom prst="straightConnector1">
              <a:avLst/>
            </a:prstGeom>
            <a:ln w="38100">
              <a:solidFill>
                <a:srgbClr val="0000CC"/>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75" name="TextBox 74"/>
            <p:cNvSpPr txBox="1"/>
            <p:nvPr/>
          </p:nvSpPr>
          <p:spPr>
            <a:xfrm>
              <a:off x="6004230" y="2155954"/>
              <a:ext cx="312906" cy="400110"/>
            </a:xfrm>
            <a:prstGeom prst="rect">
              <a:avLst/>
            </a:prstGeom>
            <a:noFill/>
          </p:spPr>
          <p:txBody>
            <a:bodyPr wrap="none" rtlCol="0">
              <a:spAutoFit/>
            </a:bodyPr>
            <a:lstStyle/>
            <a:p>
              <a:r>
                <a:rPr lang="en-US" altLang="ko-KR" sz="2000" b="1" dirty="0" smtClean="0">
                  <a:solidFill>
                    <a:srgbClr val="0000CC"/>
                  </a:solidFill>
                  <a:latin typeface="나눔명조" panose="02020603020101020101" pitchFamily="18" charset="-127"/>
                  <a:ea typeface="나눔명조" panose="02020603020101020101" pitchFamily="18" charset="-127"/>
                </a:rPr>
                <a:t>a</a:t>
              </a:r>
              <a:endParaRPr lang="ko-KR" altLang="en-US" sz="2000" b="1" dirty="0">
                <a:solidFill>
                  <a:srgbClr val="0000CC"/>
                </a:solidFill>
                <a:latin typeface="나눔명조" panose="02020603020101020101" pitchFamily="18" charset="-127"/>
                <a:ea typeface="나눔명조" panose="02020603020101020101" pitchFamily="18" charset="-127"/>
              </a:endParaRPr>
            </a:p>
          </p:txBody>
        </p:sp>
      </p:grpSp>
      <p:grpSp>
        <p:nvGrpSpPr>
          <p:cNvPr id="55" name="Group 54"/>
          <p:cNvGrpSpPr/>
          <p:nvPr/>
        </p:nvGrpSpPr>
        <p:grpSpPr>
          <a:xfrm>
            <a:off x="6807676" y="6101299"/>
            <a:ext cx="739305" cy="400110"/>
            <a:chOff x="4405149" y="2537243"/>
            <a:chExt cx="739305" cy="400110"/>
          </a:xfrm>
        </p:grpSpPr>
        <p:cxnSp>
          <p:nvCxnSpPr>
            <p:cNvPr id="56" name="Straight Arrow Connector 55"/>
            <p:cNvCxnSpPr/>
            <p:nvPr/>
          </p:nvCxnSpPr>
          <p:spPr>
            <a:xfrm flipH="1" flipV="1">
              <a:off x="4405149" y="2541178"/>
              <a:ext cx="618565" cy="0"/>
            </a:xfrm>
            <a:prstGeom prst="straightConnector1">
              <a:avLst/>
            </a:prstGeom>
            <a:ln w="38100">
              <a:solidFill>
                <a:srgbClr val="0000CC"/>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76" name="TextBox 75"/>
            <p:cNvSpPr txBox="1"/>
            <p:nvPr/>
          </p:nvSpPr>
          <p:spPr>
            <a:xfrm>
              <a:off x="4405149" y="2537243"/>
              <a:ext cx="739305" cy="400110"/>
            </a:xfrm>
            <a:prstGeom prst="rect">
              <a:avLst/>
            </a:prstGeom>
            <a:noFill/>
          </p:spPr>
          <p:txBody>
            <a:bodyPr wrap="none" rtlCol="0">
              <a:spAutoFit/>
            </a:bodyPr>
            <a:lstStyle/>
            <a:p>
              <a:r>
                <a:rPr lang="en-US" altLang="ko-KR" sz="2000" b="1" dirty="0" smtClean="0">
                  <a:solidFill>
                    <a:srgbClr val="0000CC"/>
                  </a:solidFill>
                  <a:latin typeface="나눔명조" panose="02020603020101020101" pitchFamily="18" charset="-127"/>
                  <a:ea typeface="나눔명조" panose="02020603020101020101" pitchFamily="18" charset="-127"/>
                </a:rPr>
                <a:t>r = 1</a:t>
              </a:r>
              <a:endParaRPr lang="ko-KR" altLang="en-US" sz="2000" b="1" dirty="0">
                <a:solidFill>
                  <a:srgbClr val="0000CC"/>
                </a:solidFill>
                <a:latin typeface="나눔명조" panose="02020603020101020101" pitchFamily="18" charset="-127"/>
                <a:ea typeface="나눔명조" panose="02020603020101020101" pitchFamily="18" charset="-127"/>
              </a:endParaRPr>
            </a:p>
          </p:txBody>
        </p:sp>
      </p:grpSp>
      <p:sp>
        <p:nvSpPr>
          <p:cNvPr id="77" name="TextBox 76"/>
          <p:cNvSpPr txBox="1"/>
          <p:nvPr/>
        </p:nvSpPr>
        <p:spPr>
          <a:xfrm>
            <a:off x="1792449" y="3100985"/>
            <a:ext cx="7351552" cy="400110"/>
          </a:xfrm>
          <a:prstGeom prst="rect">
            <a:avLst/>
          </a:prstGeom>
          <a:noFill/>
        </p:spPr>
        <p:txBody>
          <a:bodyPr wrap="square" rtlCol="0">
            <a:spAutoFit/>
          </a:bodyPr>
          <a:lstStyle/>
          <a:p>
            <a:pPr marL="342900" indent="-342900">
              <a:buFont typeface="Arial" panose="020B0604020202020204" pitchFamily="34" charset="0"/>
              <a:buChar char="•"/>
            </a:pPr>
            <a:r>
              <a:rPr lang="en-US" altLang="ko-KR" sz="2000" dirty="0" smtClean="0">
                <a:solidFill>
                  <a:srgbClr val="0000CC"/>
                </a:solidFill>
                <a:latin typeface="나눔명조" panose="02020603020101020101" pitchFamily="18" charset="-127"/>
                <a:ea typeface="나눔명조" panose="02020603020101020101" pitchFamily="18" charset="-127"/>
              </a:rPr>
              <a:t>Mostly, you don’t get the feedback for your action, so r = 0</a:t>
            </a:r>
          </a:p>
        </p:txBody>
      </p:sp>
      <p:grpSp>
        <p:nvGrpSpPr>
          <p:cNvPr id="78" name="Group 77"/>
          <p:cNvGrpSpPr/>
          <p:nvPr/>
        </p:nvGrpSpPr>
        <p:grpSpPr>
          <a:xfrm>
            <a:off x="4631234" y="2777159"/>
            <a:ext cx="739305" cy="400110"/>
            <a:chOff x="4381931" y="2511797"/>
            <a:chExt cx="739305" cy="400110"/>
          </a:xfrm>
        </p:grpSpPr>
        <p:cxnSp>
          <p:nvCxnSpPr>
            <p:cNvPr id="79" name="Straight Arrow Connector 78"/>
            <p:cNvCxnSpPr/>
            <p:nvPr/>
          </p:nvCxnSpPr>
          <p:spPr>
            <a:xfrm flipH="1" flipV="1">
              <a:off x="4405149" y="2541178"/>
              <a:ext cx="618565" cy="0"/>
            </a:xfrm>
            <a:prstGeom prst="straightConnector1">
              <a:avLst/>
            </a:prstGeom>
            <a:ln w="38100">
              <a:solidFill>
                <a:srgbClr val="0000CC"/>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80" name="TextBox 79"/>
            <p:cNvSpPr txBox="1"/>
            <p:nvPr/>
          </p:nvSpPr>
          <p:spPr>
            <a:xfrm>
              <a:off x="4381931" y="2511797"/>
              <a:ext cx="739305" cy="400110"/>
            </a:xfrm>
            <a:prstGeom prst="rect">
              <a:avLst/>
            </a:prstGeom>
            <a:noFill/>
          </p:spPr>
          <p:txBody>
            <a:bodyPr wrap="none" rtlCol="0">
              <a:spAutoFit/>
            </a:bodyPr>
            <a:lstStyle/>
            <a:p>
              <a:r>
                <a:rPr lang="en-US" altLang="ko-KR" sz="2000" b="1" dirty="0" smtClean="0">
                  <a:solidFill>
                    <a:srgbClr val="0000CC"/>
                  </a:solidFill>
                  <a:latin typeface="나눔명조" panose="02020603020101020101" pitchFamily="18" charset="-127"/>
                  <a:ea typeface="나눔명조" panose="02020603020101020101" pitchFamily="18" charset="-127"/>
                </a:rPr>
                <a:t>r = 0</a:t>
              </a:r>
              <a:endParaRPr lang="ko-KR" altLang="en-US" sz="2000" b="1" dirty="0">
                <a:solidFill>
                  <a:srgbClr val="0000CC"/>
                </a:solidFill>
                <a:latin typeface="나눔명조" panose="02020603020101020101" pitchFamily="18" charset="-127"/>
                <a:ea typeface="나눔명조" panose="02020603020101020101" pitchFamily="18" charset="-127"/>
              </a:endParaRPr>
            </a:p>
          </p:txBody>
        </p:sp>
      </p:grpSp>
      <p:sp>
        <p:nvSpPr>
          <p:cNvPr id="6" name="Oval 5"/>
          <p:cNvSpPr/>
          <p:nvPr/>
        </p:nvSpPr>
        <p:spPr>
          <a:xfrm>
            <a:off x="7505026" y="5726314"/>
            <a:ext cx="320642" cy="320642"/>
          </a:xfrm>
          <a:prstGeom prst="ellipse">
            <a:avLst/>
          </a:prstGeom>
          <a:solidFill>
            <a:srgbClr val="0000CC"/>
          </a:solidFill>
          <a:ln w="1905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8" name="Group 7"/>
          <p:cNvGrpSpPr/>
          <p:nvPr/>
        </p:nvGrpSpPr>
        <p:grpSpPr>
          <a:xfrm>
            <a:off x="6817817" y="5173169"/>
            <a:ext cx="871190" cy="548310"/>
            <a:chOff x="5965008" y="2308354"/>
            <a:chExt cx="871190" cy="548310"/>
          </a:xfrm>
        </p:grpSpPr>
        <p:sp>
          <p:nvSpPr>
            <p:cNvPr id="82" name="TextBox 81"/>
            <p:cNvSpPr txBox="1"/>
            <p:nvPr/>
          </p:nvSpPr>
          <p:spPr>
            <a:xfrm>
              <a:off x="6552146" y="2456554"/>
              <a:ext cx="284052" cy="400110"/>
            </a:xfrm>
            <a:prstGeom prst="rect">
              <a:avLst/>
            </a:prstGeom>
            <a:noFill/>
          </p:spPr>
          <p:txBody>
            <a:bodyPr wrap="none" rtlCol="0">
              <a:spAutoFit/>
            </a:bodyPr>
            <a:lstStyle/>
            <a:p>
              <a:r>
                <a:rPr lang="en-US" altLang="ko-KR" sz="2000" b="1" dirty="0" smtClean="0">
                  <a:solidFill>
                    <a:srgbClr val="0000CC"/>
                  </a:solidFill>
                  <a:latin typeface="나눔명조" panose="02020603020101020101" pitchFamily="18" charset="-127"/>
                  <a:ea typeface="나눔명조" panose="02020603020101020101" pitchFamily="18" charset="-127"/>
                </a:rPr>
                <a:t>s</a:t>
              </a:r>
              <a:endParaRPr lang="ko-KR" altLang="en-US" sz="2000" b="1" dirty="0">
                <a:solidFill>
                  <a:srgbClr val="0000CC"/>
                </a:solidFill>
                <a:latin typeface="나눔명조" panose="02020603020101020101" pitchFamily="18" charset="-127"/>
                <a:ea typeface="나눔명조" panose="02020603020101020101" pitchFamily="18" charset="-127"/>
              </a:endParaRPr>
            </a:p>
          </p:txBody>
        </p:sp>
        <p:grpSp>
          <p:nvGrpSpPr>
            <p:cNvPr id="83" name="Group 82"/>
            <p:cNvGrpSpPr/>
            <p:nvPr/>
          </p:nvGrpSpPr>
          <p:grpSpPr>
            <a:xfrm>
              <a:off x="5965008" y="2308354"/>
              <a:ext cx="618565" cy="400110"/>
              <a:chOff x="5812608" y="2155954"/>
              <a:chExt cx="618565" cy="400110"/>
            </a:xfrm>
          </p:grpSpPr>
          <p:cxnSp>
            <p:nvCxnSpPr>
              <p:cNvPr id="84" name="Straight Arrow Connector 83"/>
              <p:cNvCxnSpPr/>
              <p:nvPr/>
            </p:nvCxnSpPr>
            <p:spPr>
              <a:xfrm>
                <a:off x="5812608" y="2541178"/>
                <a:ext cx="618565" cy="0"/>
              </a:xfrm>
              <a:prstGeom prst="straightConnector1">
                <a:avLst/>
              </a:prstGeom>
              <a:ln w="38100">
                <a:solidFill>
                  <a:srgbClr val="0000CC"/>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85" name="TextBox 84"/>
              <p:cNvSpPr txBox="1"/>
              <p:nvPr/>
            </p:nvSpPr>
            <p:spPr>
              <a:xfrm>
                <a:off x="6004230" y="2155954"/>
                <a:ext cx="312906" cy="400110"/>
              </a:xfrm>
              <a:prstGeom prst="rect">
                <a:avLst/>
              </a:prstGeom>
              <a:noFill/>
            </p:spPr>
            <p:txBody>
              <a:bodyPr wrap="none" rtlCol="0">
                <a:spAutoFit/>
              </a:bodyPr>
              <a:lstStyle/>
              <a:p>
                <a:r>
                  <a:rPr lang="en-US" altLang="ko-KR" sz="2000" b="1" dirty="0" smtClean="0">
                    <a:solidFill>
                      <a:srgbClr val="0000CC"/>
                    </a:solidFill>
                    <a:latin typeface="나눔명조" panose="02020603020101020101" pitchFamily="18" charset="-127"/>
                    <a:ea typeface="나눔명조" panose="02020603020101020101" pitchFamily="18" charset="-127"/>
                  </a:rPr>
                  <a:t>a</a:t>
                </a:r>
                <a:endParaRPr lang="ko-KR" altLang="en-US" sz="2000" b="1" dirty="0">
                  <a:solidFill>
                    <a:srgbClr val="0000CC"/>
                  </a:solidFill>
                  <a:latin typeface="나눔명조" panose="02020603020101020101" pitchFamily="18" charset="-127"/>
                  <a:ea typeface="나눔명조" panose="02020603020101020101" pitchFamily="18" charset="-127"/>
                </a:endParaRPr>
              </a:p>
            </p:txBody>
          </p:sp>
        </p:grpSp>
      </p:grpSp>
      <p:sp>
        <p:nvSpPr>
          <p:cNvPr id="86" name="TextBox 85"/>
          <p:cNvSpPr txBox="1"/>
          <p:nvPr/>
        </p:nvSpPr>
        <p:spPr>
          <a:xfrm>
            <a:off x="4094995" y="3816566"/>
            <a:ext cx="5107709" cy="400110"/>
          </a:xfrm>
          <a:prstGeom prst="rect">
            <a:avLst/>
          </a:prstGeom>
          <a:noFill/>
        </p:spPr>
        <p:txBody>
          <a:bodyPr wrap="square" rtlCol="0">
            <a:spAutoFit/>
          </a:bodyPr>
          <a:lstStyle/>
          <a:p>
            <a:pPr marL="342900" indent="-342900">
              <a:buFont typeface="Arial" panose="020B0604020202020204" pitchFamily="34" charset="0"/>
              <a:buChar char="•"/>
            </a:pPr>
            <a:r>
              <a:rPr lang="en-US" altLang="ko-KR" sz="2000" dirty="0" smtClean="0">
                <a:solidFill>
                  <a:srgbClr val="0000CC"/>
                </a:solidFill>
                <a:latin typeface="나눔명조" panose="02020603020101020101" pitchFamily="18" charset="-127"/>
                <a:ea typeface="나눔명조" panose="02020603020101020101" pitchFamily="18" charset="-127"/>
              </a:rPr>
              <a:t>If you </a:t>
            </a:r>
            <a:r>
              <a:rPr lang="en-US" altLang="ko-KR" sz="2000" dirty="0" err="1" smtClean="0">
                <a:solidFill>
                  <a:srgbClr val="0000CC"/>
                </a:solidFill>
                <a:latin typeface="나눔명조" panose="02020603020101020101" pitchFamily="18" charset="-127"/>
                <a:ea typeface="나눔명조" panose="02020603020101020101" pitchFamily="18" charset="-127"/>
              </a:rPr>
              <a:t>reache</a:t>
            </a:r>
            <a:r>
              <a:rPr lang="en-US" altLang="ko-KR" sz="2000" dirty="0" smtClean="0">
                <a:solidFill>
                  <a:srgbClr val="0000CC"/>
                </a:solidFill>
                <a:latin typeface="나눔명조" panose="02020603020101020101" pitchFamily="18" charset="-127"/>
                <a:ea typeface="나눔명조" panose="02020603020101020101" pitchFamily="18" charset="-127"/>
              </a:rPr>
              <a:t> to the hole, game is over</a:t>
            </a:r>
            <a:endParaRPr lang="ko-KR" altLang="en-US" sz="2000" dirty="0">
              <a:solidFill>
                <a:srgbClr val="0000CC"/>
              </a:solidFill>
              <a:latin typeface="나눔명조" panose="02020603020101020101" pitchFamily="18" charset="-127"/>
              <a:ea typeface="나눔명조" panose="02020603020101020101" pitchFamily="18" charset="-127"/>
            </a:endParaRPr>
          </a:p>
        </p:txBody>
      </p:sp>
      <p:sp>
        <p:nvSpPr>
          <p:cNvPr id="90" name="Oval 89"/>
          <p:cNvSpPr/>
          <p:nvPr/>
        </p:nvSpPr>
        <p:spPr>
          <a:xfrm>
            <a:off x="7499461" y="4585412"/>
            <a:ext cx="320642" cy="320642"/>
          </a:xfrm>
          <a:prstGeom prst="ellipse">
            <a:avLst/>
          </a:prstGeom>
          <a:solidFill>
            <a:srgbClr val="A50021"/>
          </a:solidFill>
          <a:ln w="19050">
            <a:solidFill>
              <a:srgbClr val="A500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91" name="Group 90"/>
          <p:cNvGrpSpPr/>
          <p:nvPr/>
        </p:nvGrpSpPr>
        <p:grpSpPr>
          <a:xfrm>
            <a:off x="6812252" y="4032267"/>
            <a:ext cx="871190" cy="548310"/>
            <a:chOff x="5965008" y="2308354"/>
            <a:chExt cx="871190" cy="548310"/>
          </a:xfrm>
        </p:grpSpPr>
        <p:sp>
          <p:nvSpPr>
            <p:cNvPr id="92" name="TextBox 91"/>
            <p:cNvSpPr txBox="1"/>
            <p:nvPr/>
          </p:nvSpPr>
          <p:spPr>
            <a:xfrm>
              <a:off x="6552146" y="2456554"/>
              <a:ext cx="284052" cy="400110"/>
            </a:xfrm>
            <a:prstGeom prst="rect">
              <a:avLst/>
            </a:prstGeom>
            <a:noFill/>
          </p:spPr>
          <p:txBody>
            <a:bodyPr wrap="none" rtlCol="0">
              <a:spAutoFit/>
            </a:bodyPr>
            <a:lstStyle/>
            <a:p>
              <a:r>
                <a:rPr lang="en-US" altLang="ko-KR" sz="2000" b="1" dirty="0" smtClean="0">
                  <a:solidFill>
                    <a:srgbClr val="0000CC"/>
                  </a:solidFill>
                  <a:latin typeface="나눔명조" panose="02020603020101020101" pitchFamily="18" charset="-127"/>
                  <a:ea typeface="나눔명조" panose="02020603020101020101" pitchFamily="18" charset="-127"/>
                </a:rPr>
                <a:t>s</a:t>
              </a:r>
              <a:endParaRPr lang="ko-KR" altLang="en-US" sz="2000" b="1" dirty="0">
                <a:solidFill>
                  <a:srgbClr val="0000CC"/>
                </a:solidFill>
                <a:latin typeface="나눔명조" panose="02020603020101020101" pitchFamily="18" charset="-127"/>
                <a:ea typeface="나눔명조" panose="02020603020101020101" pitchFamily="18" charset="-127"/>
              </a:endParaRPr>
            </a:p>
          </p:txBody>
        </p:sp>
        <p:grpSp>
          <p:nvGrpSpPr>
            <p:cNvPr id="93" name="Group 92"/>
            <p:cNvGrpSpPr/>
            <p:nvPr/>
          </p:nvGrpSpPr>
          <p:grpSpPr>
            <a:xfrm>
              <a:off x="5965008" y="2308354"/>
              <a:ext cx="618565" cy="400110"/>
              <a:chOff x="5812608" y="2155954"/>
              <a:chExt cx="618565" cy="400110"/>
            </a:xfrm>
          </p:grpSpPr>
          <p:cxnSp>
            <p:nvCxnSpPr>
              <p:cNvPr id="94" name="Straight Arrow Connector 93"/>
              <p:cNvCxnSpPr/>
              <p:nvPr/>
            </p:nvCxnSpPr>
            <p:spPr>
              <a:xfrm>
                <a:off x="5812608" y="2541178"/>
                <a:ext cx="618565" cy="0"/>
              </a:xfrm>
              <a:prstGeom prst="straightConnector1">
                <a:avLst/>
              </a:prstGeom>
              <a:ln w="38100">
                <a:solidFill>
                  <a:srgbClr val="0000CC"/>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95" name="TextBox 94"/>
              <p:cNvSpPr txBox="1"/>
              <p:nvPr/>
            </p:nvSpPr>
            <p:spPr>
              <a:xfrm>
                <a:off x="6004230" y="2155954"/>
                <a:ext cx="312906" cy="400110"/>
              </a:xfrm>
              <a:prstGeom prst="rect">
                <a:avLst/>
              </a:prstGeom>
              <a:noFill/>
            </p:spPr>
            <p:txBody>
              <a:bodyPr wrap="none" rtlCol="0">
                <a:spAutoFit/>
              </a:bodyPr>
              <a:lstStyle/>
              <a:p>
                <a:r>
                  <a:rPr lang="en-US" altLang="ko-KR" sz="2000" b="1" dirty="0" smtClean="0">
                    <a:solidFill>
                      <a:srgbClr val="0000CC"/>
                    </a:solidFill>
                    <a:latin typeface="나눔명조" panose="02020603020101020101" pitchFamily="18" charset="-127"/>
                    <a:ea typeface="나눔명조" panose="02020603020101020101" pitchFamily="18" charset="-127"/>
                  </a:rPr>
                  <a:t>a</a:t>
                </a:r>
                <a:endParaRPr lang="ko-KR" altLang="en-US" sz="2000" b="1" dirty="0">
                  <a:solidFill>
                    <a:srgbClr val="0000CC"/>
                  </a:solidFill>
                  <a:latin typeface="나눔명조" panose="02020603020101020101" pitchFamily="18" charset="-127"/>
                  <a:ea typeface="나눔명조" panose="02020603020101020101" pitchFamily="18" charset="-127"/>
                </a:endParaRPr>
              </a:p>
            </p:txBody>
          </p:sp>
        </p:grpSp>
      </p:grpSp>
    </p:spTree>
    <p:extLst>
      <p:ext uri="{BB962C8B-B14F-4D97-AF65-F5344CB8AC3E}">
        <p14:creationId xmlns:p14="http://schemas.microsoft.com/office/powerpoint/2010/main" val="837729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1"/>
                                        </p:tgtEl>
                                        <p:attrNameLst>
                                          <p:attrName>style.visibility</p:attrName>
                                        </p:attrNameLst>
                                      </p:cBhvr>
                                      <p:to>
                                        <p:strVal val="visible"/>
                                      </p:to>
                                    </p:set>
                                    <p:animEffect transition="in" filter="fade">
                                      <p:cBhvr>
                                        <p:cTn id="7" dur="500"/>
                                        <p:tgtEl>
                                          <p:spTgt spid="6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2"/>
                                        </p:tgtEl>
                                        <p:attrNameLst>
                                          <p:attrName>style.visibility</p:attrName>
                                        </p:attrNameLst>
                                      </p:cBhvr>
                                      <p:to>
                                        <p:strVal val="visible"/>
                                      </p:to>
                                    </p:set>
                                    <p:animEffect transition="in" filter="fade">
                                      <p:cBhvr>
                                        <p:cTn id="17" dur="500"/>
                                        <p:tgtEl>
                                          <p:spTgt spid="6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wipe(left)">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4"/>
                                        </p:tgtEl>
                                        <p:attrNameLst>
                                          <p:attrName>style.visibility</p:attrName>
                                        </p:attrNameLst>
                                      </p:cBhvr>
                                      <p:to>
                                        <p:strVal val="visible"/>
                                      </p:to>
                                    </p:set>
                                    <p:animEffect transition="in" filter="fade">
                                      <p:cBhvr>
                                        <p:cTn id="27" dur="500"/>
                                        <p:tgtEl>
                                          <p:spTgt spid="6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77"/>
                                        </p:tgtEl>
                                        <p:attrNameLst>
                                          <p:attrName>style.visibility</p:attrName>
                                        </p:attrNameLst>
                                      </p:cBhvr>
                                      <p:to>
                                        <p:strVal val="visible"/>
                                      </p:to>
                                    </p:set>
                                    <p:animEffect transition="in" filter="fade">
                                      <p:cBhvr>
                                        <p:cTn id="32" dur="500"/>
                                        <p:tgtEl>
                                          <p:spTgt spid="77"/>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2" fill="hold" nodeType="clickEffect">
                                  <p:stCondLst>
                                    <p:cond delay="0"/>
                                  </p:stCondLst>
                                  <p:childTnLst>
                                    <p:set>
                                      <p:cBhvr>
                                        <p:cTn id="36" dur="1" fill="hold">
                                          <p:stCondLst>
                                            <p:cond delay="0"/>
                                          </p:stCondLst>
                                        </p:cTn>
                                        <p:tgtEl>
                                          <p:spTgt spid="78"/>
                                        </p:tgtEl>
                                        <p:attrNameLst>
                                          <p:attrName>style.visibility</p:attrName>
                                        </p:attrNameLst>
                                      </p:cBhvr>
                                      <p:to>
                                        <p:strVal val="visible"/>
                                      </p:to>
                                    </p:set>
                                    <p:animEffect transition="in" filter="wipe(right)">
                                      <p:cBhvr>
                                        <p:cTn id="37" dur="500"/>
                                        <p:tgtEl>
                                          <p:spTgt spid="78"/>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6"/>
                                        </p:tgtEl>
                                        <p:attrNameLst>
                                          <p:attrName>style.visibility</p:attrName>
                                        </p:attrNameLst>
                                      </p:cBhvr>
                                      <p:to>
                                        <p:strVal val="visible"/>
                                      </p:to>
                                    </p:set>
                                    <p:animEffect transition="in" filter="fade">
                                      <p:cBhvr>
                                        <p:cTn id="42" dur="500"/>
                                        <p:tgtEl>
                                          <p:spTgt spid="6"/>
                                        </p:tgtEl>
                                      </p:cBhvr>
                                    </p:animEffect>
                                  </p:childTnLst>
                                </p:cTn>
                              </p:par>
                            </p:childTnLst>
                          </p:cTn>
                        </p:par>
                        <p:par>
                          <p:cTn id="43" fill="hold">
                            <p:stCondLst>
                              <p:cond delay="500"/>
                            </p:stCondLst>
                            <p:childTnLst>
                              <p:par>
                                <p:cTn id="44" presetID="10" presetClass="entr" presetSubtype="0" fill="hold" grpId="0" nodeType="afterEffect">
                                  <p:stCondLst>
                                    <p:cond delay="0"/>
                                  </p:stCondLst>
                                  <p:childTnLst>
                                    <p:set>
                                      <p:cBhvr>
                                        <p:cTn id="45" dur="1" fill="hold">
                                          <p:stCondLst>
                                            <p:cond delay="0"/>
                                          </p:stCondLst>
                                        </p:cTn>
                                        <p:tgtEl>
                                          <p:spTgt spid="65"/>
                                        </p:tgtEl>
                                        <p:attrNameLst>
                                          <p:attrName>style.visibility</p:attrName>
                                        </p:attrNameLst>
                                      </p:cBhvr>
                                      <p:to>
                                        <p:strVal val="visible"/>
                                      </p:to>
                                    </p:set>
                                    <p:animEffect transition="in" filter="fade">
                                      <p:cBhvr>
                                        <p:cTn id="46" dur="500"/>
                                        <p:tgtEl>
                                          <p:spTgt spid="65"/>
                                        </p:tgtEl>
                                      </p:cBhvr>
                                    </p:animEffect>
                                  </p:childTnLst>
                                </p:cTn>
                              </p:par>
                              <p:par>
                                <p:cTn id="47" presetID="10" presetClass="entr" presetSubtype="0" fill="hold" nodeType="withEffect">
                                  <p:stCondLst>
                                    <p:cond delay="0"/>
                                  </p:stCondLst>
                                  <p:childTnLst>
                                    <p:set>
                                      <p:cBhvr>
                                        <p:cTn id="48" dur="1" fill="hold">
                                          <p:stCondLst>
                                            <p:cond delay="0"/>
                                          </p:stCondLst>
                                        </p:cTn>
                                        <p:tgtEl>
                                          <p:spTgt spid="8"/>
                                        </p:tgtEl>
                                        <p:attrNameLst>
                                          <p:attrName>style.visibility</p:attrName>
                                        </p:attrNameLst>
                                      </p:cBhvr>
                                      <p:to>
                                        <p:strVal val="visible"/>
                                      </p:to>
                                    </p:set>
                                    <p:animEffect transition="in" filter="fade">
                                      <p:cBhvr>
                                        <p:cTn id="49" dur="500"/>
                                        <p:tgtEl>
                                          <p:spTgt spid="8"/>
                                        </p:tgtEl>
                                      </p:cBhvr>
                                    </p:animEffect>
                                  </p:childTnLst>
                                </p:cTn>
                              </p:par>
                            </p:childTnLst>
                          </p:cTn>
                        </p:par>
                        <p:par>
                          <p:cTn id="50" fill="hold">
                            <p:stCondLst>
                              <p:cond delay="1000"/>
                            </p:stCondLst>
                            <p:childTnLst>
                              <p:par>
                                <p:cTn id="51" presetID="22" presetClass="entr" presetSubtype="2" fill="hold" nodeType="afterEffect">
                                  <p:stCondLst>
                                    <p:cond delay="0"/>
                                  </p:stCondLst>
                                  <p:childTnLst>
                                    <p:set>
                                      <p:cBhvr>
                                        <p:cTn id="52" dur="1" fill="hold">
                                          <p:stCondLst>
                                            <p:cond delay="0"/>
                                          </p:stCondLst>
                                        </p:cTn>
                                        <p:tgtEl>
                                          <p:spTgt spid="55"/>
                                        </p:tgtEl>
                                        <p:attrNameLst>
                                          <p:attrName>style.visibility</p:attrName>
                                        </p:attrNameLst>
                                      </p:cBhvr>
                                      <p:to>
                                        <p:strVal val="visible"/>
                                      </p:to>
                                    </p:set>
                                    <p:animEffect transition="in" filter="wipe(right)">
                                      <p:cBhvr>
                                        <p:cTn id="53" dur="500"/>
                                        <p:tgtEl>
                                          <p:spTgt spid="55"/>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90"/>
                                        </p:tgtEl>
                                        <p:attrNameLst>
                                          <p:attrName>style.visibility</p:attrName>
                                        </p:attrNameLst>
                                      </p:cBhvr>
                                      <p:to>
                                        <p:strVal val="visible"/>
                                      </p:to>
                                    </p:set>
                                    <p:animEffect transition="in" filter="fade">
                                      <p:cBhvr>
                                        <p:cTn id="58" dur="500"/>
                                        <p:tgtEl>
                                          <p:spTgt spid="90"/>
                                        </p:tgtEl>
                                      </p:cBhvr>
                                    </p:animEffect>
                                  </p:childTnLst>
                                </p:cTn>
                              </p:par>
                            </p:childTnLst>
                          </p:cTn>
                        </p:par>
                        <p:par>
                          <p:cTn id="59" fill="hold">
                            <p:stCondLst>
                              <p:cond delay="500"/>
                            </p:stCondLst>
                            <p:childTnLst>
                              <p:par>
                                <p:cTn id="60" presetID="10" presetClass="entr" presetSubtype="0" fill="hold" grpId="0" nodeType="afterEffect">
                                  <p:stCondLst>
                                    <p:cond delay="0"/>
                                  </p:stCondLst>
                                  <p:childTnLst>
                                    <p:set>
                                      <p:cBhvr>
                                        <p:cTn id="61" dur="1" fill="hold">
                                          <p:stCondLst>
                                            <p:cond delay="0"/>
                                          </p:stCondLst>
                                        </p:cTn>
                                        <p:tgtEl>
                                          <p:spTgt spid="86"/>
                                        </p:tgtEl>
                                        <p:attrNameLst>
                                          <p:attrName>style.visibility</p:attrName>
                                        </p:attrNameLst>
                                      </p:cBhvr>
                                      <p:to>
                                        <p:strVal val="visible"/>
                                      </p:to>
                                    </p:set>
                                    <p:animEffect transition="in" filter="fade">
                                      <p:cBhvr>
                                        <p:cTn id="62" dur="500"/>
                                        <p:tgtEl>
                                          <p:spTgt spid="86"/>
                                        </p:tgtEl>
                                      </p:cBhvr>
                                    </p:animEffect>
                                  </p:childTnLst>
                                </p:cTn>
                              </p:par>
                              <p:par>
                                <p:cTn id="63" presetID="10" presetClass="entr" presetSubtype="0" fill="hold" nodeType="withEffect">
                                  <p:stCondLst>
                                    <p:cond delay="0"/>
                                  </p:stCondLst>
                                  <p:childTnLst>
                                    <p:set>
                                      <p:cBhvr>
                                        <p:cTn id="64" dur="1" fill="hold">
                                          <p:stCondLst>
                                            <p:cond delay="0"/>
                                          </p:stCondLst>
                                        </p:cTn>
                                        <p:tgtEl>
                                          <p:spTgt spid="91"/>
                                        </p:tgtEl>
                                        <p:attrNameLst>
                                          <p:attrName>style.visibility</p:attrName>
                                        </p:attrNameLst>
                                      </p:cBhvr>
                                      <p:to>
                                        <p:strVal val="visible"/>
                                      </p:to>
                                    </p:set>
                                    <p:animEffect transition="in" filter="fade">
                                      <p:cBhvr>
                                        <p:cTn id="65" dur="500"/>
                                        <p:tgtEl>
                                          <p:spTgt spid="91"/>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66"/>
                                        </p:tgtEl>
                                        <p:attrNameLst>
                                          <p:attrName>style.visibility</p:attrName>
                                        </p:attrNameLst>
                                      </p:cBhvr>
                                      <p:to>
                                        <p:strVal val="visible"/>
                                      </p:to>
                                    </p:set>
                                    <p:animEffect transition="in" filter="fade">
                                      <p:cBhvr>
                                        <p:cTn id="70" dur="500"/>
                                        <p:tgtEl>
                                          <p:spTgt spid="66"/>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73"/>
                                        </p:tgtEl>
                                        <p:attrNameLst>
                                          <p:attrName>style.visibility</p:attrName>
                                        </p:attrNameLst>
                                      </p:cBhvr>
                                      <p:to>
                                        <p:strVal val="visible"/>
                                      </p:to>
                                    </p:set>
                                    <p:animEffect transition="in" filter="fade">
                                      <p:cBhvr>
                                        <p:cTn id="75" dur="50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p:bldP spid="62" grpId="0"/>
      <p:bldP spid="64" grpId="0"/>
      <p:bldP spid="65" grpId="0"/>
      <p:bldP spid="66" grpId="0" animBg="1"/>
      <p:bldP spid="73" grpId="0" animBg="1"/>
      <p:bldP spid="77" grpId="0"/>
      <p:bldP spid="6" grpId="0" animBg="1"/>
      <p:bldP spid="86" grpId="0"/>
      <p:bldP spid="90" grpId="0" animBg="1"/>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ko-KR" dirty="0" smtClean="0"/>
              <a:t>Q function : </a:t>
            </a:r>
            <a:r>
              <a:rPr lang="en-US" altLang="ko-KR" b="1" dirty="0"/>
              <a:t>State-action-value </a:t>
            </a:r>
            <a:r>
              <a:rPr lang="en-US" altLang="ko-KR" b="1" dirty="0" smtClean="0"/>
              <a:t>function</a:t>
            </a:r>
            <a:endParaRPr lang="ko-KR" altLang="en-US" b="1" dirty="0"/>
          </a:p>
        </p:txBody>
      </p:sp>
      <p:sp>
        <p:nvSpPr>
          <p:cNvPr id="3" name="Slide Number Placeholder 2"/>
          <p:cNvSpPr>
            <a:spLocks noGrp="1"/>
          </p:cNvSpPr>
          <p:nvPr>
            <p:ph type="sldNum" sz="quarter" idx="12"/>
          </p:nvPr>
        </p:nvSpPr>
        <p:spPr/>
        <p:txBody>
          <a:bodyPr/>
          <a:lstStyle/>
          <a:p>
            <a:fld id="{E7B612BC-FA30-47E7-8F83-60B8876EFC04}" type="slidenum">
              <a:rPr lang="ko-KR" altLang="en-US" smtClean="0">
                <a:solidFill>
                  <a:prstClr val="black">
                    <a:tint val="75000"/>
                  </a:prstClr>
                </a:solidFill>
              </a:rPr>
              <a:pPr/>
              <a:t>122</a:t>
            </a:fld>
            <a:endParaRPr lang="ko-KR" altLang="en-US">
              <a:solidFill>
                <a:prstClr val="black">
                  <a:tint val="75000"/>
                </a:prstClr>
              </a:solidFill>
            </a:endParaRPr>
          </a:p>
        </p:txBody>
      </p:sp>
      <p:grpSp>
        <p:nvGrpSpPr>
          <p:cNvPr id="33" name="Group 32"/>
          <p:cNvGrpSpPr/>
          <p:nvPr/>
        </p:nvGrpSpPr>
        <p:grpSpPr>
          <a:xfrm>
            <a:off x="3856261" y="2011750"/>
            <a:ext cx="4389992" cy="2193986"/>
            <a:chOff x="1581066" y="1416395"/>
            <a:chExt cx="4389992" cy="2193986"/>
          </a:xfrm>
        </p:grpSpPr>
        <p:sp>
          <p:nvSpPr>
            <p:cNvPr id="34" name="Rectangle 33"/>
            <p:cNvSpPr/>
            <p:nvPr/>
          </p:nvSpPr>
          <p:spPr>
            <a:xfrm>
              <a:off x="2681560" y="1416395"/>
              <a:ext cx="1097777" cy="1097777"/>
            </a:xfrm>
            <a:prstGeom prst="rect">
              <a:avLst/>
            </a:pr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 name="Rectangle 34"/>
            <p:cNvSpPr/>
            <p:nvPr/>
          </p:nvSpPr>
          <p:spPr>
            <a:xfrm>
              <a:off x="1581066" y="1416395"/>
              <a:ext cx="1097777" cy="1097777"/>
            </a:xfrm>
            <a:prstGeom prst="rect">
              <a:avLst/>
            </a:prstGeom>
            <a:solidFill>
              <a:schemeClr val="accent1"/>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6" name="Rectangle 35"/>
            <p:cNvSpPr/>
            <p:nvPr/>
          </p:nvSpPr>
          <p:spPr>
            <a:xfrm>
              <a:off x="3775884" y="1416395"/>
              <a:ext cx="1097777" cy="1097777"/>
            </a:xfrm>
            <a:prstGeom prst="rect">
              <a:avLst/>
            </a:pr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7" name="Rectangle 36"/>
            <p:cNvSpPr/>
            <p:nvPr/>
          </p:nvSpPr>
          <p:spPr>
            <a:xfrm>
              <a:off x="4873281" y="1416395"/>
              <a:ext cx="1097777" cy="1097777"/>
            </a:xfrm>
            <a:prstGeom prst="rect">
              <a:avLst/>
            </a:pr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8" name="Rectangle 37"/>
            <p:cNvSpPr/>
            <p:nvPr/>
          </p:nvSpPr>
          <p:spPr>
            <a:xfrm>
              <a:off x="2681560" y="2512604"/>
              <a:ext cx="1097777" cy="1097777"/>
            </a:xfrm>
            <a:prstGeom prst="rect">
              <a:avLst/>
            </a:pr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9" name="Rectangle 38"/>
            <p:cNvSpPr/>
            <p:nvPr/>
          </p:nvSpPr>
          <p:spPr>
            <a:xfrm>
              <a:off x="1581066" y="2512604"/>
              <a:ext cx="1097777" cy="1097777"/>
            </a:xfrm>
            <a:prstGeom prst="rect">
              <a:avLst/>
            </a:pr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0" name="Rectangle 39"/>
            <p:cNvSpPr/>
            <p:nvPr/>
          </p:nvSpPr>
          <p:spPr>
            <a:xfrm>
              <a:off x="3775884" y="2512604"/>
              <a:ext cx="1097777" cy="1097777"/>
            </a:xfrm>
            <a:prstGeom prst="rect">
              <a:avLst/>
            </a:pr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Rectangle 40"/>
            <p:cNvSpPr/>
            <p:nvPr/>
          </p:nvSpPr>
          <p:spPr>
            <a:xfrm>
              <a:off x="4873281" y="2512604"/>
              <a:ext cx="1097777" cy="1097777"/>
            </a:xfrm>
            <a:prstGeom prst="rect">
              <a:avLst/>
            </a:pr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53" name="TextBox 52"/>
          <p:cNvSpPr txBox="1"/>
          <p:nvPr/>
        </p:nvSpPr>
        <p:spPr>
          <a:xfrm>
            <a:off x="3888899" y="1989700"/>
            <a:ext cx="712054" cy="400110"/>
          </a:xfrm>
          <a:prstGeom prst="rect">
            <a:avLst/>
          </a:prstGeom>
          <a:noFill/>
        </p:spPr>
        <p:txBody>
          <a:bodyPr wrap="none" rtlCol="0">
            <a:spAutoFit/>
          </a:bodyPr>
          <a:lstStyle/>
          <a:p>
            <a:r>
              <a:rPr lang="en-US" altLang="ko-KR" sz="2000" b="1" dirty="0" smtClean="0">
                <a:solidFill>
                  <a:srgbClr val="0000CC"/>
                </a:solidFill>
                <a:latin typeface="나눔명조" panose="02020603020101020101" pitchFamily="18" charset="-127"/>
                <a:ea typeface="나눔명조" panose="02020603020101020101" pitchFamily="18" charset="-127"/>
              </a:rPr>
              <a:t>Start</a:t>
            </a:r>
            <a:endParaRPr lang="ko-KR" altLang="en-US" sz="2000" b="1" dirty="0">
              <a:solidFill>
                <a:srgbClr val="0000CC"/>
              </a:solidFill>
              <a:latin typeface="나눔명조" panose="02020603020101020101" pitchFamily="18" charset="-127"/>
              <a:ea typeface="나눔명조" panose="02020603020101020101" pitchFamily="18" charset="-127"/>
            </a:endParaRPr>
          </a:p>
        </p:txBody>
      </p:sp>
      <p:sp>
        <p:nvSpPr>
          <p:cNvPr id="59" name="TextBox 58"/>
          <p:cNvSpPr txBox="1"/>
          <p:nvPr/>
        </p:nvSpPr>
        <p:spPr>
          <a:xfrm>
            <a:off x="267855" y="1060752"/>
            <a:ext cx="8499627" cy="707886"/>
          </a:xfrm>
          <a:prstGeom prst="rect">
            <a:avLst/>
          </a:prstGeom>
          <a:noFill/>
        </p:spPr>
        <p:txBody>
          <a:bodyPr wrap="square" rtlCol="0">
            <a:spAutoFit/>
          </a:bodyPr>
          <a:lstStyle/>
          <a:p>
            <a:pPr marL="342900" indent="-342900">
              <a:buFont typeface="Arial" panose="020B0604020202020204" pitchFamily="34" charset="0"/>
              <a:buChar char="•"/>
            </a:pPr>
            <a:r>
              <a:rPr lang="en-US" altLang="ko-KR" sz="2000" dirty="0" smtClean="0">
                <a:latin typeface="나눔명조" panose="02020603020101020101" pitchFamily="18" charset="-127"/>
                <a:ea typeface="나눔명조" panose="02020603020101020101" pitchFamily="18" charset="-127"/>
              </a:rPr>
              <a:t>Suppose a Q gives you the feedback about the reward “r” you would get when you take an action “a” at the state “s”</a:t>
            </a:r>
            <a:endParaRPr lang="ko-KR" altLang="en-US" sz="2000" dirty="0">
              <a:latin typeface="나눔명조" panose="02020603020101020101" pitchFamily="18" charset="-127"/>
              <a:ea typeface="나눔명조" panose="02020603020101020101" pitchFamily="18" charset="-127"/>
            </a:endParaRPr>
          </a:p>
        </p:txBody>
      </p:sp>
      <p:sp>
        <p:nvSpPr>
          <p:cNvPr id="62" name="TextBox 61"/>
          <p:cNvSpPr txBox="1"/>
          <p:nvPr/>
        </p:nvSpPr>
        <p:spPr>
          <a:xfrm>
            <a:off x="3760061" y="2316761"/>
            <a:ext cx="899605" cy="1107996"/>
          </a:xfrm>
          <a:prstGeom prst="rect">
            <a:avLst/>
          </a:prstGeom>
          <a:noFill/>
        </p:spPr>
        <p:txBody>
          <a:bodyPr wrap="none" rtlCol="0">
            <a:spAutoFit/>
          </a:bodyPr>
          <a:lstStyle/>
          <a:p>
            <a:r>
              <a:rPr lang="en-US" altLang="ko-KR" sz="6600" b="1" dirty="0" smtClean="0">
                <a:solidFill>
                  <a:srgbClr val="A50021"/>
                </a:solidFill>
                <a:latin typeface="나눔명조" panose="02020603020101020101" pitchFamily="18" charset="-127"/>
                <a:ea typeface="나눔명조" panose="02020603020101020101" pitchFamily="18" charset="-127"/>
              </a:rPr>
              <a:t>Q</a:t>
            </a:r>
            <a:endParaRPr lang="ko-KR" altLang="en-US" sz="6600" b="1" dirty="0">
              <a:solidFill>
                <a:srgbClr val="A50021"/>
              </a:solidFill>
              <a:latin typeface="나눔명조" panose="02020603020101020101" pitchFamily="18" charset="-127"/>
              <a:ea typeface="나눔명조" panose="02020603020101020101" pitchFamily="18" charset="-127"/>
            </a:endParaRPr>
          </a:p>
        </p:txBody>
      </p:sp>
      <p:sp>
        <p:nvSpPr>
          <p:cNvPr id="28" name="Rectangle 27"/>
          <p:cNvSpPr/>
          <p:nvPr/>
        </p:nvSpPr>
        <p:spPr>
          <a:xfrm>
            <a:off x="-31779" y="6581001"/>
            <a:ext cx="3840026" cy="276999"/>
          </a:xfrm>
          <a:prstGeom prst="rect">
            <a:avLst/>
          </a:prstGeom>
        </p:spPr>
        <p:txBody>
          <a:bodyPr wrap="none">
            <a:spAutoFit/>
          </a:bodyPr>
          <a:lstStyle/>
          <a:p>
            <a:r>
              <a:rPr lang="ko-KR" altLang="en-US" sz="1200" dirty="0" smtClean="0"/>
              <a:t>모두를 위한 머신러닝 강의 https</a:t>
            </a:r>
            <a:r>
              <a:rPr lang="ko-KR" altLang="en-US" sz="1200" dirty="0"/>
              <a:t>://hunkim.github.io/ml/</a:t>
            </a:r>
          </a:p>
        </p:txBody>
      </p:sp>
      <p:grpSp>
        <p:nvGrpSpPr>
          <p:cNvPr id="5" name="Group 4"/>
          <p:cNvGrpSpPr/>
          <p:nvPr/>
        </p:nvGrpSpPr>
        <p:grpSpPr>
          <a:xfrm>
            <a:off x="4561402" y="2699456"/>
            <a:ext cx="1250754" cy="400110"/>
            <a:chOff x="4561402" y="2699456"/>
            <a:chExt cx="1250754" cy="400110"/>
          </a:xfrm>
        </p:grpSpPr>
        <p:cxnSp>
          <p:nvCxnSpPr>
            <p:cNvPr id="64" name="Straight Arrow Connector 63"/>
            <p:cNvCxnSpPr/>
            <p:nvPr/>
          </p:nvCxnSpPr>
          <p:spPr>
            <a:xfrm flipH="1">
              <a:off x="4561402" y="2893633"/>
              <a:ext cx="618565" cy="0"/>
            </a:xfrm>
            <a:prstGeom prst="straightConnector1">
              <a:avLst/>
            </a:prstGeom>
            <a:ln w="38100">
              <a:solidFill>
                <a:srgbClr val="0000CC"/>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66" name="TextBox 65"/>
            <p:cNvSpPr txBox="1"/>
            <p:nvPr/>
          </p:nvSpPr>
          <p:spPr>
            <a:xfrm>
              <a:off x="5149795" y="2699456"/>
              <a:ext cx="662361" cy="400110"/>
            </a:xfrm>
            <a:prstGeom prst="rect">
              <a:avLst/>
            </a:prstGeom>
            <a:noFill/>
          </p:spPr>
          <p:txBody>
            <a:bodyPr wrap="none" rtlCol="0">
              <a:spAutoFit/>
            </a:bodyPr>
            <a:lstStyle/>
            <a:p>
              <a:r>
                <a:rPr lang="en-US" altLang="ko-KR" sz="2000" b="1" dirty="0" smtClean="0">
                  <a:solidFill>
                    <a:srgbClr val="0000CC"/>
                  </a:solidFill>
                  <a:latin typeface="나눔명조" panose="02020603020101020101" pitchFamily="18" charset="-127"/>
                  <a:ea typeface="나눔명조" panose="02020603020101020101" pitchFamily="18" charset="-127"/>
                </a:rPr>
                <a:t>r =0</a:t>
              </a:r>
              <a:endParaRPr lang="ko-KR" altLang="en-US" sz="2000" b="1" dirty="0">
                <a:solidFill>
                  <a:srgbClr val="0000CC"/>
                </a:solidFill>
                <a:latin typeface="나눔명조" panose="02020603020101020101" pitchFamily="18" charset="-127"/>
                <a:ea typeface="나눔명조" panose="02020603020101020101" pitchFamily="18" charset="-127"/>
              </a:endParaRPr>
            </a:p>
          </p:txBody>
        </p:sp>
      </p:grpSp>
      <p:grpSp>
        <p:nvGrpSpPr>
          <p:cNvPr id="4" name="Group 3"/>
          <p:cNvGrpSpPr/>
          <p:nvPr/>
        </p:nvGrpSpPr>
        <p:grpSpPr>
          <a:xfrm>
            <a:off x="4405149" y="2134902"/>
            <a:ext cx="1070036" cy="577752"/>
            <a:chOff x="4405149" y="2134902"/>
            <a:chExt cx="1070036" cy="577752"/>
          </a:xfrm>
        </p:grpSpPr>
        <p:cxnSp>
          <p:nvCxnSpPr>
            <p:cNvPr id="52" name="Straight Arrow Connector 51"/>
            <p:cNvCxnSpPr/>
            <p:nvPr/>
          </p:nvCxnSpPr>
          <p:spPr>
            <a:xfrm>
              <a:off x="4405149" y="2541178"/>
              <a:ext cx="618565" cy="0"/>
            </a:xfrm>
            <a:prstGeom prst="straightConnector1">
              <a:avLst/>
            </a:prstGeom>
            <a:ln w="38100">
              <a:solidFill>
                <a:srgbClr val="0000CC"/>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55" name="TextBox 54"/>
            <p:cNvSpPr txBox="1"/>
            <p:nvPr/>
          </p:nvSpPr>
          <p:spPr>
            <a:xfrm>
              <a:off x="5053275" y="2312544"/>
              <a:ext cx="421910" cy="400110"/>
            </a:xfrm>
            <a:prstGeom prst="rect">
              <a:avLst/>
            </a:prstGeom>
            <a:noFill/>
          </p:spPr>
          <p:txBody>
            <a:bodyPr wrap="none" rtlCol="0">
              <a:spAutoFit/>
            </a:bodyPr>
            <a:lstStyle/>
            <a:p>
              <a:r>
                <a:rPr lang="en-US" altLang="ko-KR" sz="2000" b="1" dirty="0" smtClean="0">
                  <a:solidFill>
                    <a:srgbClr val="0000CC"/>
                  </a:solidFill>
                  <a:latin typeface="나눔명조" panose="02020603020101020101" pitchFamily="18" charset="-127"/>
                  <a:ea typeface="나눔명조" panose="02020603020101020101" pitchFamily="18" charset="-127"/>
                </a:rPr>
                <a:t>s1</a:t>
              </a:r>
              <a:endParaRPr lang="ko-KR" altLang="en-US" sz="2000" b="1" dirty="0">
                <a:solidFill>
                  <a:srgbClr val="0000CC"/>
                </a:solidFill>
                <a:latin typeface="나눔명조" panose="02020603020101020101" pitchFamily="18" charset="-127"/>
                <a:ea typeface="나눔명조" panose="02020603020101020101" pitchFamily="18" charset="-127"/>
              </a:endParaRPr>
            </a:p>
          </p:txBody>
        </p:sp>
        <p:sp>
          <p:nvSpPr>
            <p:cNvPr id="71" name="TextBox 70"/>
            <p:cNvSpPr txBox="1"/>
            <p:nvPr/>
          </p:nvSpPr>
          <p:spPr>
            <a:xfrm>
              <a:off x="4611003" y="2134902"/>
              <a:ext cx="312906" cy="400110"/>
            </a:xfrm>
            <a:prstGeom prst="rect">
              <a:avLst/>
            </a:prstGeom>
            <a:noFill/>
          </p:spPr>
          <p:txBody>
            <a:bodyPr wrap="none" rtlCol="0">
              <a:spAutoFit/>
            </a:bodyPr>
            <a:lstStyle/>
            <a:p>
              <a:r>
                <a:rPr lang="en-US" altLang="ko-KR" sz="2000" b="1" dirty="0" smtClean="0">
                  <a:solidFill>
                    <a:srgbClr val="0000CC"/>
                  </a:solidFill>
                  <a:latin typeface="나눔명조" panose="02020603020101020101" pitchFamily="18" charset="-127"/>
                  <a:ea typeface="나눔명조" panose="02020603020101020101" pitchFamily="18" charset="-127"/>
                </a:rPr>
                <a:t>a</a:t>
              </a:r>
              <a:endParaRPr lang="ko-KR" altLang="en-US" sz="2000" b="1" dirty="0">
                <a:solidFill>
                  <a:srgbClr val="0000CC"/>
                </a:solidFill>
                <a:latin typeface="나눔명조" panose="02020603020101020101" pitchFamily="18" charset="-127"/>
                <a:ea typeface="나눔명조" panose="02020603020101020101" pitchFamily="18" charset="-127"/>
              </a:endParaRPr>
            </a:p>
          </p:txBody>
        </p:sp>
      </p:grpSp>
      <p:grpSp>
        <p:nvGrpSpPr>
          <p:cNvPr id="67" name="Group 66"/>
          <p:cNvGrpSpPr/>
          <p:nvPr/>
        </p:nvGrpSpPr>
        <p:grpSpPr>
          <a:xfrm>
            <a:off x="5797474" y="2688669"/>
            <a:ext cx="1250754" cy="400110"/>
            <a:chOff x="4561402" y="2699456"/>
            <a:chExt cx="1250754" cy="400110"/>
          </a:xfrm>
        </p:grpSpPr>
        <p:cxnSp>
          <p:nvCxnSpPr>
            <p:cNvPr id="68" name="Straight Arrow Connector 67"/>
            <p:cNvCxnSpPr/>
            <p:nvPr/>
          </p:nvCxnSpPr>
          <p:spPr>
            <a:xfrm flipH="1">
              <a:off x="4561402" y="2893633"/>
              <a:ext cx="618565" cy="0"/>
            </a:xfrm>
            <a:prstGeom prst="straightConnector1">
              <a:avLst/>
            </a:prstGeom>
            <a:ln w="38100">
              <a:solidFill>
                <a:srgbClr val="0000CC"/>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69" name="TextBox 68"/>
            <p:cNvSpPr txBox="1"/>
            <p:nvPr/>
          </p:nvSpPr>
          <p:spPr>
            <a:xfrm>
              <a:off x="5149795" y="2699456"/>
              <a:ext cx="662361" cy="400110"/>
            </a:xfrm>
            <a:prstGeom prst="rect">
              <a:avLst/>
            </a:prstGeom>
            <a:noFill/>
          </p:spPr>
          <p:txBody>
            <a:bodyPr wrap="none" rtlCol="0">
              <a:spAutoFit/>
            </a:bodyPr>
            <a:lstStyle/>
            <a:p>
              <a:r>
                <a:rPr lang="en-US" altLang="ko-KR" sz="2000" b="1" dirty="0" smtClean="0">
                  <a:solidFill>
                    <a:srgbClr val="0000CC"/>
                  </a:solidFill>
                  <a:latin typeface="나눔명조" panose="02020603020101020101" pitchFamily="18" charset="-127"/>
                  <a:ea typeface="나눔명조" panose="02020603020101020101" pitchFamily="18" charset="-127"/>
                </a:rPr>
                <a:t>r =0</a:t>
              </a:r>
              <a:endParaRPr lang="ko-KR" altLang="en-US" sz="2000" b="1" dirty="0">
                <a:solidFill>
                  <a:srgbClr val="0000CC"/>
                </a:solidFill>
                <a:latin typeface="나눔명조" panose="02020603020101020101" pitchFamily="18" charset="-127"/>
                <a:ea typeface="나눔명조" panose="02020603020101020101" pitchFamily="18" charset="-127"/>
              </a:endParaRPr>
            </a:p>
          </p:txBody>
        </p:sp>
      </p:grpSp>
      <p:grpSp>
        <p:nvGrpSpPr>
          <p:cNvPr id="9" name="Group 8"/>
          <p:cNvGrpSpPr/>
          <p:nvPr/>
        </p:nvGrpSpPr>
        <p:grpSpPr>
          <a:xfrm>
            <a:off x="5812608" y="2134902"/>
            <a:ext cx="1052762" cy="606331"/>
            <a:chOff x="5812608" y="2134902"/>
            <a:chExt cx="1052762" cy="606331"/>
          </a:xfrm>
        </p:grpSpPr>
        <p:cxnSp>
          <p:nvCxnSpPr>
            <p:cNvPr id="56" name="Straight Arrow Connector 55"/>
            <p:cNvCxnSpPr/>
            <p:nvPr/>
          </p:nvCxnSpPr>
          <p:spPr>
            <a:xfrm>
              <a:off x="5812608" y="2541178"/>
              <a:ext cx="618565" cy="0"/>
            </a:xfrm>
            <a:prstGeom prst="straightConnector1">
              <a:avLst/>
            </a:prstGeom>
            <a:ln w="38100">
              <a:solidFill>
                <a:srgbClr val="0000CC"/>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63" name="TextBox 62"/>
            <p:cNvSpPr txBox="1"/>
            <p:nvPr/>
          </p:nvSpPr>
          <p:spPr>
            <a:xfrm>
              <a:off x="6443460" y="2341123"/>
              <a:ext cx="421910" cy="400110"/>
            </a:xfrm>
            <a:prstGeom prst="rect">
              <a:avLst/>
            </a:prstGeom>
            <a:noFill/>
          </p:spPr>
          <p:txBody>
            <a:bodyPr wrap="none" rtlCol="0">
              <a:spAutoFit/>
            </a:bodyPr>
            <a:lstStyle/>
            <a:p>
              <a:r>
                <a:rPr lang="en-US" altLang="ko-KR" sz="2000" b="1" dirty="0" smtClean="0">
                  <a:solidFill>
                    <a:srgbClr val="0000CC"/>
                  </a:solidFill>
                  <a:latin typeface="나눔명조" panose="02020603020101020101" pitchFamily="18" charset="-127"/>
                  <a:ea typeface="나눔명조" panose="02020603020101020101" pitchFamily="18" charset="-127"/>
                </a:rPr>
                <a:t>s2</a:t>
              </a:r>
              <a:endParaRPr lang="ko-KR" altLang="en-US" sz="2000" b="1" dirty="0">
                <a:solidFill>
                  <a:srgbClr val="0000CC"/>
                </a:solidFill>
                <a:latin typeface="나눔명조" panose="02020603020101020101" pitchFamily="18" charset="-127"/>
                <a:ea typeface="나눔명조" panose="02020603020101020101" pitchFamily="18" charset="-127"/>
              </a:endParaRPr>
            </a:p>
          </p:txBody>
        </p:sp>
        <p:sp>
          <p:nvSpPr>
            <p:cNvPr id="72" name="TextBox 71"/>
            <p:cNvSpPr txBox="1"/>
            <p:nvPr/>
          </p:nvSpPr>
          <p:spPr>
            <a:xfrm>
              <a:off x="6054532" y="2134902"/>
              <a:ext cx="312906" cy="400110"/>
            </a:xfrm>
            <a:prstGeom prst="rect">
              <a:avLst/>
            </a:prstGeom>
            <a:noFill/>
            <a:ln>
              <a:noFill/>
            </a:ln>
          </p:spPr>
          <p:txBody>
            <a:bodyPr wrap="none" rtlCol="0">
              <a:spAutoFit/>
            </a:bodyPr>
            <a:lstStyle/>
            <a:p>
              <a:r>
                <a:rPr lang="en-US" altLang="ko-KR" sz="2000" b="1" dirty="0" smtClean="0">
                  <a:solidFill>
                    <a:srgbClr val="0000CC"/>
                  </a:solidFill>
                  <a:latin typeface="나눔명조" panose="02020603020101020101" pitchFamily="18" charset="-127"/>
                  <a:ea typeface="나눔명조" panose="02020603020101020101" pitchFamily="18" charset="-127"/>
                </a:rPr>
                <a:t>a</a:t>
              </a:r>
              <a:endParaRPr lang="ko-KR" altLang="en-US" sz="2000" b="1" dirty="0">
                <a:solidFill>
                  <a:srgbClr val="0000CC"/>
                </a:solidFill>
                <a:latin typeface="나눔명조" panose="02020603020101020101" pitchFamily="18" charset="-127"/>
                <a:ea typeface="나눔명조" panose="02020603020101020101" pitchFamily="18" charset="-127"/>
              </a:endParaRPr>
            </a:p>
          </p:txBody>
        </p:sp>
      </p:grpSp>
      <p:grpSp>
        <p:nvGrpSpPr>
          <p:cNvPr id="8" name="Group 7"/>
          <p:cNvGrpSpPr/>
          <p:nvPr/>
        </p:nvGrpSpPr>
        <p:grpSpPr>
          <a:xfrm>
            <a:off x="-77844" y="2444134"/>
            <a:ext cx="4129657" cy="1547189"/>
            <a:chOff x="-266028" y="3266993"/>
            <a:chExt cx="4129657" cy="1547189"/>
          </a:xfrm>
        </p:grpSpPr>
        <p:sp>
          <p:nvSpPr>
            <p:cNvPr id="57" name="TextBox 56"/>
            <p:cNvSpPr txBox="1"/>
            <p:nvPr/>
          </p:nvSpPr>
          <p:spPr>
            <a:xfrm>
              <a:off x="1223049" y="3266993"/>
              <a:ext cx="899605" cy="1107996"/>
            </a:xfrm>
            <a:prstGeom prst="rect">
              <a:avLst/>
            </a:prstGeom>
            <a:noFill/>
          </p:spPr>
          <p:txBody>
            <a:bodyPr wrap="none" rtlCol="0">
              <a:spAutoFit/>
            </a:bodyPr>
            <a:lstStyle/>
            <a:p>
              <a:r>
                <a:rPr lang="en-US" altLang="ko-KR" sz="6600" b="1" dirty="0" smtClean="0">
                  <a:solidFill>
                    <a:srgbClr val="A50021"/>
                  </a:solidFill>
                  <a:latin typeface="나눔명조" panose="02020603020101020101" pitchFamily="18" charset="-127"/>
                  <a:ea typeface="나눔명조" panose="02020603020101020101" pitchFamily="18" charset="-127"/>
                </a:rPr>
                <a:t>Q</a:t>
              </a:r>
              <a:endParaRPr lang="ko-KR" altLang="en-US" sz="6600" b="1" dirty="0">
                <a:solidFill>
                  <a:srgbClr val="A50021"/>
                </a:solidFill>
                <a:latin typeface="나눔명조" panose="02020603020101020101" pitchFamily="18" charset="-127"/>
                <a:ea typeface="나눔명조" panose="02020603020101020101" pitchFamily="18" charset="-127"/>
              </a:endParaRPr>
            </a:p>
          </p:txBody>
        </p:sp>
        <p:sp>
          <p:nvSpPr>
            <p:cNvPr id="58" name="TextBox 57"/>
            <p:cNvSpPr txBox="1"/>
            <p:nvPr/>
          </p:nvSpPr>
          <p:spPr>
            <a:xfrm>
              <a:off x="-266028" y="4414072"/>
              <a:ext cx="4129657" cy="400110"/>
            </a:xfrm>
            <a:prstGeom prst="rect">
              <a:avLst/>
            </a:prstGeom>
            <a:noFill/>
          </p:spPr>
          <p:txBody>
            <a:bodyPr wrap="none" rtlCol="0">
              <a:spAutoFit/>
            </a:bodyPr>
            <a:lstStyle/>
            <a:p>
              <a:r>
                <a:rPr lang="en-US" altLang="ko-KR" sz="2000" b="1" dirty="0" smtClean="0">
                  <a:solidFill>
                    <a:srgbClr val="A50021"/>
                  </a:solidFill>
                  <a:effectLst>
                    <a:outerShdw blurRad="38100" dist="38100" dir="2700000" algn="tl">
                      <a:srgbClr val="000000">
                        <a:alpha val="43137"/>
                      </a:srgbClr>
                    </a:outerShdw>
                  </a:effectLst>
                  <a:latin typeface="나눔명조" panose="02020603020101020101" pitchFamily="18" charset="-127"/>
                  <a:ea typeface="나눔명조" panose="02020603020101020101" pitchFamily="18" charset="-127"/>
                </a:rPr>
                <a:t>function</a:t>
              </a:r>
              <a:r>
                <a:rPr lang="en-US" altLang="ko-KR" sz="2000" b="1" dirty="0" smtClean="0">
                  <a:solidFill>
                    <a:srgbClr val="A50021"/>
                  </a:solidFill>
                  <a:latin typeface="나눔명조" panose="02020603020101020101" pitchFamily="18" charset="-127"/>
                  <a:ea typeface="나눔명조" panose="02020603020101020101" pitchFamily="18" charset="-127"/>
                </a:rPr>
                <a:t> Q(</a:t>
              </a:r>
              <a:r>
                <a:rPr lang="en-US" altLang="ko-KR" sz="2000" b="1" dirty="0" smtClean="0">
                  <a:solidFill>
                    <a:schemeClr val="accent2"/>
                  </a:solidFill>
                  <a:latin typeface="나눔명조" panose="02020603020101020101" pitchFamily="18" charset="-127"/>
                  <a:ea typeface="나눔명조" panose="02020603020101020101" pitchFamily="18" charset="-127"/>
                </a:rPr>
                <a:t>state, action</a:t>
              </a:r>
              <a:r>
                <a:rPr lang="en-US" altLang="ko-KR" sz="2000" b="1" dirty="0" smtClean="0">
                  <a:solidFill>
                    <a:srgbClr val="A50021"/>
                  </a:solidFill>
                  <a:latin typeface="나눔명조" panose="02020603020101020101" pitchFamily="18" charset="-127"/>
                  <a:ea typeface="나눔명조" panose="02020603020101020101" pitchFamily="18" charset="-127"/>
                </a:rPr>
                <a:t>) = </a:t>
              </a:r>
              <a:r>
                <a:rPr lang="en-US" altLang="ko-KR" sz="2000" b="1" dirty="0" smtClean="0">
                  <a:solidFill>
                    <a:srgbClr val="00B050"/>
                  </a:solidFill>
                  <a:latin typeface="나눔명조" panose="02020603020101020101" pitchFamily="18" charset="-127"/>
                  <a:ea typeface="나눔명조" panose="02020603020101020101" pitchFamily="18" charset="-127"/>
                </a:rPr>
                <a:t>reward</a:t>
              </a:r>
              <a:endParaRPr lang="ko-KR" altLang="en-US" sz="2000" b="1" dirty="0">
                <a:solidFill>
                  <a:srgbClr val="00B050"/>
                </a:solidFill>
                <a:latin typeface="나눔명조" panose="02020603020101020101" pitchFamily="18" charset="-127"/>
                <a:ea typeface="나눔명조" panose="02020603020101020101" pitchFamily="18" charset="-127"/>
              </a:endParaRPr>
            </a:p>
          </p:txBody>
        </p:sp>
      </p:grpSp>
      <p:grpSp>
        <p:nvGrpSpPr>
          <p:cNvPr id="7" name="Group 6"/>
          <p:cNvGrpSpPr/>
          <p:nvPr/>
        </p:nvGrpSpPr>
        <p:grpSpPr>
          <a:xfrm>
            <a:off x="834355" y="2511874"/>
            <a:ext cx="2153166" cy="782391"/>
            <a:chOff x="646171" y="3334733"/>
            <a:chExt cx="2153166" cy="782391"/>
          </a:xfrm>
        </p:grpSpPr>
        <p:cxnSp>
          <p:nvCxnSpPr>
            <p:cNvPr id="60" name="Straight Arrow Connector 59"/>
            <p:cNvCxnSpPr/>
            <p:nvPr/>
          </p:nvCxnSpPr>
          <p:spPr>
            <a:xfrm>
              <a:off x="646171" y="3741009"/>
              <a:ext cx="618565" cy="0"/>
            </a:xfrm>
            <a:prstGeom prst="straightConnector1">
              <a:avLst/>
            </a:prstGeom>
            <a:ln w="38100">
              <a:solidFill>
                <a:schemeClr val="accent2"/>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61" name="TextBox 60"/>
            <p:cNvSpPr txBox="1"/>
            <p:nvPr/>
          </p:nvSpPr>
          <p:spPr>
            <a:xfrm>
              <a:off x="852025" y="3334733"/>
              <a:ext cx="284052" cy="400110"/>
            </a:xfrm>
            <a:prstGeom prst="rect">
              <a:avLst/>
            </a:prstGeom>
            <a:noFill/>
          </p:spPr>
          <p:txBody>
            <a:bodyPr wrap="none" rtlCol="0">
              <a:spAutoFit/>
            </a:bodyPr>
            <a:lstStyle/>
            <a:p>
              <a:r>
                <a:rPr lang="en-US" altLang="ko-KR" sz="2000" b="1" dirty="0" smtClean="0">
                  <a:solidFill>
                    <a:schemeClr val="accent2"/>
                  </a:solidFill>
                  <a:latin typeface="나눔명조" panose="02020603020101020101" pitchFamily="18" charset="-127"/>
                  <a:ea typeface="나눔명조" panose="02020603020101020101" pitchFamily="18" charset="-127"/>
                </a:rPr>
                <a:t>s</a:t>
              </a:r>
              <a:endParaRPr lang="ko-KR" altLang="en-US" sz="2000" b="1" dirty="0">
                <a:solidFill>
                  <a:schemeClr val="accent2"/>
                </a:solidFill>
                <a:latin typeface="나눔명조" panose="02020603020101020101" pitchFamily="18" charset="-127"/>
                <a:ea typeface="나눔명조" panose="02020603020101020101" pitchFamily="18" charset="-127"/>
              </a:endParaRPr>
            </a:p>
          </p:txBody>
        </p:sp>
        <p:cxnSp>
          <p:nvCxnSpPr>
            <p:cNvPr id="65" name="Straight Arrow Connector 64"/>
            <p:cNvCxnSpPr/>
            <p:nvPr/>
          </p:nvCxnSpPr>
          <p:spPr>
            <a:xfrm>
              <a:off x="646171" y="4117124"/>
              <a:ext cx="618565" cy="0"/>
            </a:xfrm>
            <a:prstGeom prst="straightConnector1">
              <a:avLst/>
            </a:prstGeom>
            <a:ln w="38100">
              <a:solidFill>
                <a:schemeClr val="accent2"/>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70" name="TextBox 69"/>
            <p:cNvSpPr txBox="1"/>
            <p:nvPr/>
          </p:nvSpPr>
          <p:spPr>
            <a:xfrm>
              <a:off x="852025" y="3710848"/>
              <a:ext cx="312906" cy="400110"/>
            </a:xfrm>
            <a:prstGeom prst="rect">
              <a:avLst/>
            </a:prstGeom>
            <a:noFill/>
          </p:spPr>
          <p:txBody>
            <a:bodyPr wrap="none" rtlCol="0">
              <a:spAutoFit/>
            </a:bodyPr>
            <a:lstStyle/>
            <a:p>
              <a:r>
                <a:rPr lang="en-US" altLang="ko-KR" sz="2000" b="1" dirty="0" smtClean="0">
                  <a:solidFill>
                    <a:schemeClr val="accent2"/>
                  </a:solidFill>
                  <a:latin typeface="나눔명조" panose="02020603020101020101" pitchFamily="18" charset="-127"/>
                  <a:ea typeface="나눔명조" panose="02020603020101020101" pitchFamily="18" charset="-127"/>
                </a:rPr>
                <a:t>a</a:t>
              </a:r>
              <a:endParaRPr lang="ko-KR" altLang="en-US" sz="2000" b="1" dirty="0">
                <a:solidFill>
                  <a:schemeClr val="accent2"/>
                </a:solidFill>
                <a:latin typeface="나눔명조" panose="02020603020101020101" pitchFamily="18" charset="-127"/>
                <a:ea typeface="나눔명조" panose="02020603020101020101" pitchFamily="18" charset="-127"/>
              </a:endParaRPr>
            </a:p>
          </p:txBody>
        </p:sp>
        <p:cxnSp>
          <p:nvCxnSpPr>
            <p:cNvPr id="73" name="Straight Arrow Connector 72"/>
            <p:cNvCxnSpPr/>
            <p:nvPr/>
          </p:nvCxnSpPr>
          <p:spPr>
            <a:xfrm>
              <a:off x="2180772" y="3840007"/>
              <a:ext cx="618565" cy="0"/>
            </a:xfrm>
            <a:prstGeom prst="straightConnector1">
              <a:avLst/>
            </a:prstGeom>
            <a:ln w="38100">
              <a:solidFill>
                <a:srgbClr val="00B050"/>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74" name="TextBox 73"/>
            <p:cNvSpPr txBox="1"/>
            <p:nvPr/>
          </p:nvSpPr>
          <p:spPr>
            <a:xfrm>
              <a:off x="2386626" y="3433731"/>
              <a:ext cx="284052" cy="400110"/>
            </a:xfrm>
            <a:prstGeom prst="rect">
              <a:avLst/>
            </a:prstGeom>
            <a:noFill/>
          </p:spPr>
          <p:txBody>
            <a:bodyPr wrap="none" rtlCol="0">
              <a:spAutoFit/>
            </a:bodyPr>
            <a:lstStyle/>
            <a:p>
              <a:r>
                <a:rPr lang="en-US" altLang="ko-KR" sz="2000" b="1" dirty="0" smtClean="0">
                  <a:solidFill>
                    <a:srgbClr val="00B050"/>
                  </a:solidFill>
                  <a:latin typeface="나눔명조" panose="02020603020101020101" pitchFamily="18" charset="-127"/>
                  <a:ea typeface="나눔명조" panose="02020603020101020101" pitchFamily="18" charset="-127"/>
                </a:rPr>
                <a:t>r</a:t>
              </a:r>
              <a:endParaRPr lang="ko-KR" altLang="en-US" sz="2000" b="1" dirty="0">
                <a:solidFill>
                  <a:srgbClr val="00B050"/>
                </a:solidFill>
                <a:latin typeface="나눔명조" panose="02020603020101020101" pitchFamily="18" charset="-127"/>
                <a:ea typeface="나눔명조" panose="02020603020101020101" pitchFamily="18" charset="-127"/>
              </a:endParaRPr>
            </a:p>
          </p:txBody>
        </p:sp>
      </p:grpSp>
      <p:sp>
        <p:nvSpPr>
          <p:cNvPr id="76" name="TextBox 75"/>
          <p:cNvSpPr txBox="1"/>
          <p:nvPr/>
        </p:nvSpPr>
        <p:spPr>
          <a:xfrm>
            <a:off x="5222285" y="1822654"/>
            <a:ext cx="899605" cy="1107996"/>
          </a:xfrm>
          <a:prstGeom prst="rect">
            <a:avLst/>
          </a:prstGeom>
          <a:noFill/>
        </p:spPr>
        <p:txBody>
          <a:bodyPr wrap="none" rtlCol="0">
            <a:spAutoFit/>
          </a:bodyPr>
          <a:lstStyle/>
          <a:p>
            <a:r>
              <a:rPr lang="en-US" altLang="ko-KR" sz="6600" b="1" dirty="0" smtClean="0">
                <a:solidFill>
                  <a:srgbClr val="A50021"/>
                </a:solidFill>
                <a:latin typeface="나눔명조" panose="02020603020101020101" pitchFamily="18" charset="-127"/>
                <a:ea typeface="나눔명조" panose="02020603020101020101" pitchFamily="18" charset="-127"/>
              </a:rPr>
              <a:t>Q</a:t>
            </a:r>
            <a:endParaRPr lang="ko-KR" altLang="en-US" sz="6600" b="1" dirty="0">
              <a:solidFill>
                <a:srgbClr val="A50021"/>
              </a:solidFill>
              <a:latin typeface="나눔명조" panose="02020603020101020101" pitchFamily="18" charset="-127"/>
              <a:ea typeface="나눔명조" panose="02020603020101020101" pitchFamily="18" charset="-127"/>
            </a:endParaRPr>
          </a:p>
        </p:txBody>
      </p:sp>
    </p:spTree>
    <p:extLst>
      <p:ext uri="{BB962C8B-B14F-4D97-AF65-F5344CB8AC3E}">
        <p14:creationId xmlns:p14="http://schemas.microsoft.com/office/powerpoint/2010/main" val="615250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fade">
                                      <p:cBhvr>
                                        <p:cTn id="12" dur="500"/>
                                        <p:tgtEl>
                                          <p:spTgt spid="3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3"/>
                                        </p:tgtEl>
                                        <p:attrNameLst>
                                          <p:attrName>style.visibility</p:attrName>
                                        </p:attrNameLst>
                                      </p:cBhvr>
                                      <p:to>
                                        <p:strVal val="visible"/>
                                      </p:to>
                                    </p:set>
                                    <p:animEffect transition="in" filter="fade">
                                      <p:cBhvr>
                                        <p:cTn id="15" dur="500"/>
                                        <p:tgtEl>
                                          <p:spTgt spid="5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62"/>
                                        </p:tgtEl>
                                        <p:attrNameLst>
                                          <p:attrName>style.visibility</p:attrName>
                                        </p:attrNameLst>
                                      </p:cBhvr>
                                      <p:to>
                                        <p:strVal val="visible"/>
                                      </p:to>
                                    </p:set>
                                    <p:animEffect transition="in" filter="fade">
                                      <p:cBhvr>
                                        <p:cTn id="20" dur="500"/>
                                        <p:tgtEl>
                                          <p:spTgt spid="62"/>
                                        </p:tgtEl>
                                      </p:cBhvr>
                                    </p:animEffect>
                                  </p:childTnLst>
                                </p:cTn>
                              </p:par>
                              <p:par>
                                <p:cTn id="21" presetID="10" presetClass="entr" presetSubtype="0" fill="hold" nodeType="with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500"/>
                                        <p:tgtEl>
                                          <p:spTgt spid="4"/>
                                        </p:tgtEl>
                                      </p:cBhvr>
                                    </p:animEffect>
                                  </p:childTnLst>
                                </p:cTn>
                              </p:par>
                            </p:childTnLst>
                          </p:cTn>
                        </p:par>
                        <p:par>
                          <p:cTn id="24" fill="hold">
                            <p:stCondLst>
                              <p:cond delay="500"/>
                            </p:stCondLst>
                            <p:childTnLst>
                              <p:par>
                                <p:cTn id="25" presetID="10" presetClass="entr" presetSubtype="0" fill="hold" nodeType="after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76"/>
                                        </p:tgtEl>
                                        <p:attrNameLst>
                                          <p:attrName>style.visibility</p:attrName>
                                        </p:attrNameLst>
                                      </p:cBhvr>
                                      <p:to>
                                        <p:strVal val="visible"/>
                                      </p:to>
                                    </p:set>
                                    <p:animEffect transition="in" filter="fade">
                                      <p:cBhvr>
                                        <p:cTn id="32" dur="500"/>
                                        <p:tgtEl>
                                          <p:spTgt spid="76"/>
                                        </p:tgtEl>
                                      </p:cBhvr>
                                    </p:animEffect>
                                  </p:childTnLst>
                                </p:cTn>
                              </p:par>
                              <p:par>
                                <p:cTn id="33" presetID="10" presetClass="entr" presetSubtype="0" fill="hold" nodeType="with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fade">
                                      <p:cBhvr>
                                        <p:cTn id="35" dur="500"/>
                                        <p:tgtEl>
                                          <p:spTgt spid="9"/>
                                        </p:tgtEl>
                                      </p:cBhvr>
                                    </p:animEffect>
                                  </p:childTnLst>
                                </p:cTn>
                              </p:par>
                            </p:childTnLst>
                          </p:cTn>
                        </p:par>
                        <p:par>
                          <p:cTn id="36" fill="hold">
                            <p:stCondLst>
                              <p:cond delay="500"/>
                            </p:stCondLst>
                            <p:childTnLst>
                              <p:par>
                                <p:cTn id="37" presetID="10" presetClass="entr" presetSubtype="0" fill="hold" nodeType="afterEffect">
                                  <p:stCondLst>
                                    <p:cond delay="0"/>
                                  </p:stCondLst>
                                  <p:childTnLst>
                                    <p:set>
                                      <p:cBhvr>
                                        <p:cTn id="38" dur="1" fill="hold">
                                          <p:stCondLst>
                                            <p:cond delay="0"/>
                                          </p:stCondLst>
                                        </p:cTn>
                                        <p:tgtEl>
                                          <p:spTgt spid="67"/>
                                        </p:tgtEl>
                                        <p:attrNameLst>
                                          <p:attrName>style.visibility</p:attrName>
                                        </p:attrNameLst>
                                      </p:cBhvr>
                                      <p:to>
                                        <p:strVal val="visible"/>
                                      </p:to>
                                    </p:set>
                                    <p:animEffect transition="in" filter="fade">
                                      <p:cBhvr>
                                        <p:cTn id="39" dur="5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P spid="62" grpId="0"/>
      <p:bldP spid="76" grpId="0"/>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ko-KR" dirty="0" smtClean="0"/>
              <a:t>Select action</a:t>
            </a:r>
            <a:r>
              <a:rPr lang="en-US" altLang="ko-KR" dirty="0"/>
              <a:t> </a:t>
            </a:r>
            <a:r>
              <a:rPr lang="en-US" altLang="ko-KR" dirty="0" smtClean="0"/>
              <a:t>from Q function</a:t>
            </a:r>
            <a:endParaRPr lang="ko-KR" altLang="en-US" dirty="0"/>
          </a:p>
        </p:txBody>
      </p:sp>
      <p:sp>
        <p:nvSpPr>
          <p:cNvPr id="3" name="Slide Number Placeholder 2"/>
          <p:cNvSpPr>
            <a:spLocks noGrp="1"/>
          </p:cNvSpPr>
          <p:nvPr>
            <p:ph type="sldNum" sz="quarter" idx="12"/>
          </p:nvPr>
        </p:nvSpPr>
        <p:spPr/>
        <p:txBody>
          <a:bodyPr/>
          <a:lstStyle/>
          <a:p>
            <a:fld id="{E7B612BC-FA30-47E7-8F83-60B8876EFC04}" type="slidenum">
              <a:rPr lang="ko-KR" altLang="en-US" smtClean="0">
                <a:solidFill>
                  <a:prstClr val="black">
                    <a:tint val="75000"/>
                  </a:prstClr>
                </a:solidFill>
              </a:rPr>
              <a:pPr/>
              <a:t>123</a:t>
            </a:fld>
            <a:endParaRPr lang="ko-KR" altLang="en-US">
              <a:solidFill>
                <a:prstClr val="black">
                  <a:tint val="75000"/>
                </a:prstClr>
              </a:solidFill>
            </a:endParaRPr>
          </a:p>
        </p:txBody>
      </p:sp>
      <p:sp>
        <p:nvSpPr>
          <p:cNvPr id="53" name="TextBox 52"/>
          <p:cNvSpPr txBox="1"/>
          <p:nvPr/>
        </p:nvSpPr>
        <p:spPr>
          <a:xfrm>
            <a:off x="4053566" y="2073326"/>
            <a:ext cx="712054" cy="400110"/>
          </a:xfrm>
          <a:prstGeom prst="rect">
            <a:avLst/>
          </a:prstGeom>
          <a:noFill/>
        </p:spPr>
        <p:txBody>
          <a:bodyPr wrap="none" rtlCol="0">
            <a:spAutoFit/>
          </a:bodyPr>
          <a:lstStyle/>
          <a:p>
            <a:r>
              <a:rPr lang="en-US" altLang="ko-KR" sz="2000" b="1" dirty="0" smtClean="0">
                <a:latin typeface="나눔명조" panose="02020603020101020101" pitchFamily="18" charset="-127"/>
                <a:ea typeface="나눔명조" panose="02020603020101020101" pitchFamily="18" charset="-127"/>
              </a:rPr>
              <a:t>Start</a:t>
            </a:r>
            <a:endParaRPr lang="ko-KR" altLang="en-US" sz="2000" b="1" dirty="0">
              <a:latin typeface="나눔명조" panose="02020603020101020101" pitchFamily="18" charset="-127"/>
              <a:ea typeface="나눔명조" panose="02020603020101020101" pitchFamily="18" charset="-127"/>
            </a:endParaRPr>
          </a:p>
        </p:txBody>
      </p:sp>
      <p:sp>
        <p:nvSpPr>
          <p:cNvPr id="59" name="TextBox 58"/>
          <p:cNvSpPr txBox="1"/>
          <p:nvPr/>
        </p:nvSpPr>
        <p:spPr>
          <a:xfrm>
            <a:off x="267855" y="1060752"/>
            <a:ext cx="8804427" cy="400110"/>
          </a:xfrm>
          <a:prstGeom prst="rect">
            <a:avLst/>
          </a:prstGeom>
          <a:noFill/>
        </p:spPr>
        <p:txBody>
          <a:bodyPr wrap="square" rtlCol="0">
            <a:spAutoFit/>
          </a:bodyPr>
          <a:lstStyle/>
          <a:p>
            <a:pPr marL="342900" indent="-342900">
              <a:buFont typeface="Arial" panose="020B0604020202020204" pitchFamily="34" charset="0"/>
              <a:buChar char="•"/>
            </a:pPr>
            <a:r>
              <a:rPr lang="en-US" altLang="ko-KR" sz="2000" dirty="0" smtClean="0">
                <a:latin typeface="나눔명조" panose="02020603020101020101" pitchFamily="18" charset="-127"/>
                <a:ea typeface="나눔명조" panose="02020603020101020101" pitchFamily="18" charset="-127"/>
              </a:rPr>
              <a:t>Suppose you trust </a:t>
            </a:r>
            <a:r>
              <a:rPr lang="en-US" altLang="ko-KR" sz="2000" dirty="0">
                <a:latin typeface="나눔명조" panose="02020603020101020101" pitchFamily="18" charset="-127"/>
                <a:ea typeface="나눔명조" panose="02020603020101020101" pitchFamily="18" charset="-127"/>
              </a:rPr>
              <a:t>Q and </a:t>
            </a:r>
            <a:r>
              <a:rPr lang="en-US" altLang="ko-KR" sz="2000" dirty="0">
                <a:solidFill>
                  <a:srgbClr val="0000CC"/>
                </a:solidFill>
                <a:latin typeface="나눔명조" panose="02020603020101020101" pitchFamily="18" charset="-127"/>
                <a:ea typeface="나눔명조" panose="02020603020101020101" pitchFamily="18" charset="-127"/>
              </a:rPr>
              <a:t>take an action “a” that </a:t>
            </a:r>
            <a:r>
              <a:rPr lang="en-US" altLang="ko-KR" sz="2000" b="1" u="sng" dirty="0">
                <a:solidFill>
                  <a:srgbClr val="0000CC"/>
                </a:solidFill>
                <a:latin typeface="나눔명조" panose="02020603020101020101" pitchFamily="18" charset="-127"/>
                <a:ea typeface="나눔명조" panose="02020603020101020101" pitchFamily="18" charset="-127"/>
              </a:rPr>
              <a:t>maximize the </a:t>
            </a:r>
            <a:r>
              <a:rPr lang="en-US" altLang="ko-KR" sz="2000" b="1" u="sng" dirty="0" smtClean="0">
                <a:solidFill>
                  <a:srgbClr val="0000CC"/>
                </a:solidFill>
                <a:latin typeface="나눔명조" panose="02020603020101020101" pitchFamily="18" charset="-127"/>
                <a:ea typeface="나눔명조" panose="02020603020101020101" pitchFamily="18" charset="-127"/>
              </a:rPr>
              <a:t>reward </a:t>
            </a:r>
            <a:r>
              <a:rPr lang="en-US" altLang="ko-KR" sz="2000" dirty="0" smtClean="0">
                <a:solidFill>
                  <a:srgbClr val="0000CC"/>
                </a:solidFill>
                <a:latin typeface="나눔명조" panose="02020603020101020101" pitchFamily="18" charset="-127"/>
                <a:ea typeface="나눔명조" panose="02020603020101020101" pitchFamily="18" charset="-127"/>
              </a:rPr>
              <a:t>“r”</a:t>
            </a:r>
            <a:endParaRPr lang="ko-KR" altLang="en-US" sz="2000" dirty="0">
              <a:solidFill>
                <a:srgbClr val="0000CC"/>
              </a:solidFill>
              <a:latin typeface="나눔명조" panose="02020603020101020101" pitchFamily="18" charset="-127"/>
              <a:ea typeface="나눔명조" panose="02020603020101020101" pitchFamily="18" charset="-127"/>
            </a:endParaRPr>
          </a:p>
        </p:txBody>
      </p:sp>
      <p:sp>
        <p:nvSpPr>
          <p:cNvPr id="28" name="Rectangle 27"/>
          <p:cNvSpPr/>
          <p:nvPr/>
        </p:nvSpPr>
        <p:spPr>
          <a:xfrm>
            <a:off x="-31779" y="6581001"/>
            <a:ext cx="3840026" cy="276999"/>
          </a:xfrm>
          <a:prstGeom prst="rect">
            <a:avLst/>
          </a:prstGeom>
        </p:spPr>
        <p:txBody>
          <a:bodyPr wrap="none">
            <a:spAutoFit/>
          </a:bodyPr>
          <a:lstStyle/>
          <a:p>
            <a:r>
              <a:rPr lang="ko-KR" altLang="en-US" sz="1200" dirty="0" smtClean="0"/>
              <a:t>모두를 위한 머신러닝 강의 https</a:t>
            </a:r>
            <a:r>
              <a:rPr lang="ko-KR" altLang="en-US" sz="1200" dirty="0"/>
              <a:t>://hunkim.github.io/ml/</a:t>
            </a:r>
          </a:p>
        </p:txBody>
      </p:sp>
      <p:sp>
        <p:nvSpPr>
          <p:cNvPr id="76" name="TextBox 75"/>
          <p:cNvSpPr txBox="1"/>
          <p:nvPr/>
        </p:nvSpPr>
        <p:spPr>
          <a:xfrm>
            <a:off x="482557" y="4092903"/>
            <a:ext cx="2618024" cy="1323439"/>
          </a:xfrm>
          <a:prstGeom prst="rect">
            <a:avLst/>
          </a:prstGeom>
          <a:noFill/>
        </p:spPr>
        <p:txBody>
          <a:bodyPr wrap="none" rtlCol="0">
            <a:spAutoFit/>
          </a:bodyPr>
          <a:lstStyle/>
          <a:p>
            <a:pPr marL="342900" indent="-342900">
              <a:buFont typeface="Arial" panose="020B0604020202020204" pitchFamily="34" charset="0"/>
              <a:buChar char="•"/>
            </a:pPr>
            <a:r>
              <a:rPr lang="en-US" altLang="ko-KR" sz="2000" b="1" dirty="0" smtClean="0">
                <a:latin typeface="나눔명조" panose="02020603020101020101" pitchFamily="18" charset="-127"/>
                <a:ea typeface="나눔명조" panose="02020603020101020101" pitchFamily="18" charset="-127"/>
              </a:rPr>
              <a:t>Q(s1, left) = 0</a:t>
            </a:r>
          </a:p>
          <a:p>
            <a:pPr marL="342900" indent="-342900">
              <a:buFont typeface="Arial" panose="020B0604020202020204" pitchFamily="34" charset="0"/>
              <a:buChar char="•"/>
            </a:pPr>
            <a:r>
              <a:rPr lang="en-US" altLang="ko-KR" sz="2000" b="1" dirty="0" smtClean="0">
                <a:latin typeface="나눔명조" panose="02020603020101020101" pitchFamily="18" charset="-127"/>
                <a:ea typeface="나눔명조" panose="02020603020101020101" pitchFamily="18" charset="-127"/>
              </a:rPr>
              <a:t>Q(s1, right) = 0.5</a:t>
            </a:r>
          </a:p>
          <a:p>
            <a:pPr marL="342900" indent="-342900">
              <a:buFont typeface="Arial" panose="020B0604020202020204" pitchFamily="34" charset="0"/>
              <a:buChar char="•"/>
            </a:pPr>
            <a:r>
              <a:rPr lang="en-US" altLang="ko-KR" sz="2000" b="1" dirty="0" smtClean="0">
                <a:latin typeface="나눔명조" panose="02020603020101020101" pitchFamily="18" charset="-127"/>
                <a:ea typeface="나눔명조" panose="02020603020101020101" pitchFamily="18" charset="-127"/>
              </a:rPr>
              <a:t>Q(s1, up) = 0</a:t>
            </a:r>
          </a:p>
          <a:p>
            <a:pPr marL="342900" indent="-342900">
              <a:buFont typeface="Arial" panose="020B0604020202020204" pitchFamily="34" charset="0"/>
              <a:buChar char="•"/>
            </a:pPr>
            <a:r>
              <a:rPr lang="en-US" altLang="ko-KR" sz="2000" b="1" dirty="0" smtClean="0">
                <a:latin typeface="나눔명조" panose="02020603020101020101" pitchFamily="18" charset="-127"/>
                <a:ea typeface="나눔명조" panose="02020603020101020101" pitchFamily="18" charset="-127"/>
              </a:rPr>
              <a:t>Q(s1, down) = 0.3</a:t>
            </a:r>
            <a:endParaRPr lang="ko-KR" altLang="en-US" sz="2000" b="1" dirty="0">
              <a:latin typeface="나눔명조" panose="02020603020101020101" pitchFamily="18" charset="-127"/>
              <a:ea typeface="나눔명조" panose="02020603020101020101" pitchFamily="18" charset="-127"/>
            </a:endParaRPr>
          </a:p>
        </p:txBody>
      </p:sp>
      <p:grpSp>
        <p:nvGrpSpPr>
          <p:cNvPr id="82" name="Group 81"/>
          <p:cNvGrpSpPr/>
          <p:nvPr/>
        </p:nvGrpSpPr>
        <p:grpSpPr>
          <a:xfrm>
            <a:off x="3856261" y="2011750"/>
            <a:ext cx="4389992" cy="2193986"/>
            <a:chOff x="1581066" y="1416395"/>
            <a:chExt cx="4389992" cy="2193986"/>
          </a:xfrm>
        </p:grpSpPr>
        <p:sp>
          <p:nvSpPr>
            <p:cNvPr id="83" name="Rectangle 82"/>
            <p:cNvSpPr/>
            <p:nvPr/>
          </p:nvSpPr>
          <p:spPr>
            <a:xfrm>
              <a:off x="2681560" y="1416395"/>
              <a:ext cx="1097777" cy="1097777"/>
            </a:xfrm>
            <a:prstGeom prst="rect">
              <a:avLst/>
            </a:pr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4" name="Rectangle 83"/>
            <p:cNvSpPr/>
            <p:nvPr/>
          </p:nvSpPr>
          <p:spPr>
            <a:xfrm>
              <a:off x="1581066" y="1416395"/>
              <a:ext cx="1097777" cy="1097777"/>
            </a:xfrm>
            <a:prstGeom prst="rect">
              <a:avLst/>
            </a:pr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5" name="Rectangle 84"/>
            <p:cNvSpPr/>
            <p:nvPr/>
          </p:nvSpPr>
          <p:spPr>
            <a:xfrm>
              <a:off x="3775884" y="1416395"/>
              <a:ext cx="1097777" cy="1097777"/>
            </a:xfrm>
            <a:prstGeom prst="rect">
              <a:avLst/>
            </a:pr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6" name="Rectangle 85"/>
            <p:cNvSpPr/>
            <p:nvPr/>
          </p:nvSpPr>
          <p:spPr>
            <a:xfrm>
              <a:off x="4873281" y="1416395"/>
              <a:ext cx="1097777" cy="1097777"/>
            </a:xfrm>
            <a:prstGeom prst="rect">
              <a:avLst/>
            </a:pr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7" name="Rectangle 86"/>
            <p:cNvSpPr/>
            <p:nvPr/>
          </p:nvSpPr>
          <p:spPr>
            <a:xfrm>
              <a:off x="2681560" y="2512604"/>
              <a:ext cx="1097777" cy="1097777"/>
            </a:xfrm>
            <a:prstGeom prst="rect">
              <a:avLst/>
            </a:pr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8" name="Rectangle 87"/>
            <p:cNvSpPr/>
            <p:nvPr/>
          </p:nvSpPr>
          <p:spPr>
            <a:xfrm>
              <a:off x="1581066" y="2512604"/>
              <a:ext cx="1097777" cy="1097777"/>
            </a:xfrm>
            <a:prstGeom prst="rect">
              <a:avLst/>
            </a:pr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9" name="Rectangle 88"/>
            <p:cNvSpPr/>
            <p:nvPr/>
          </p:nvSpPr>
          <p:spPr>
            <a:xfrm>
              <a:off x="3775884" y="2512604"/>
              <a:ext cx="1097777" cy="1097777"/>
            </a:xfrm>
            <a:prstGeom prst="rect">
              <a:avLst/>
            </a:pr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0" name="Rectangle 89"/>
            <p:cNvSpPr/>
            <p:nvPr/>
          </p:nvSpPr>
          <p:spPr>
            <a:xfrm>
              <a:off x="4873281" y="2512604"/>
              <a:ext cx="1097777" cy="1097777"/>
            </a:xfrm>
            <a:prstGeom prst="rect">
              <a:avLst/>
            </a:pr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14" name="Group 13"/>
          <p:cNvGrpSpPr/>
          <p:nvPr/>
        </p:nvGrpSpPr>
        <p:grpSpPr>
          <a:xfrm>
            <a:off x="2930251" y="4400678"/>
            <a:ext cx="4494677" cy="707886"/>
            <a:chOff x="2930251" y="4400678"/>
            <a:chExt cx="4494677" cy="707886"/>
          </a:xfrm>
        </p:grpSpPr>
        <p:sp>
          <p:nvSpPr>
            <p:cNvPr id="81" name="TextBox 80"/>
            <p:cNvSpPr txBox="1"/>
            <p:nvPr/>
          </p:nvSpPr>
          <p:spPr>
            <a:xfrm>
              <a:off x="3419570" y="4400678"/>
              <a:ext cx="4005358" cy="707886"/>
            </a:xfrm>
            <a:prstGeom prst="rect">
              <a:avLst/>
            </a:prstGeom>
            <a:noFill/>
          </p:spPr>
          <p:txBody>
            <a:bodyPr wrap="square" rtlCol="0">
              <a:spAutoFit/>
            </a:bodyPr>
            <a:lstStyle/>
            <a:p>
              <a:r>
                <a:rPr lang="en-US" altLang="ko-KR" sz="2000" b="1" dirty="0" smtClean="0">
                  <a:solidFill>
                    <a:srgbClr val="0000CC"/>
                  </a:solidFill>
                  <a:latin typeface="나눔명조" panose="02020603020101020101" pitchFamily="18" charset="-127"/>
                  <a:ea typeface="나눔명조" panose="02020603020101020101" pitchFamily="18" charset="-127"/>
                </a:rPr>
                <a:t>① Choose this to maximize the Q in response to various </a:t>
              </a:r>
              <a:r>
                <a:rPr lang="en-US" altLang="ko-KR" sz="2000" b="1" i="1" dirty="0" smtClean="0">
                  <a:solidFill>
                    <a:srgbClr val="0000CC"/>
                  </a:solidFill>
                  <a:latin typeface="나눔명조" panose="02020603020101020101" pitchFamily="18" charset="-127"/>
                  <a:ea typeface="나눔명조" panose="02020603020101020101" pitchFamily="18" charset="-127"/>
                </a:rPr>
                <a:t>a</a:t>
              </a:r>
              <a:r>
                <a:rPr lang="en-US" altLang="ko-KR" sz="2000" b="1" dirty="0" smtClean="0">
                  <a:solidFill>
                    <a:srgbClr val="0000CC"/>
                  </a:solidFill>
                  <a:latin typeface="나눔명조" panose="02020603020101020101" pitchFamily="18" charset="-127"/>
                  <a:ea typeface="나눔명조" panose="02020603020101020101" pitchFamily="18" charset="-127"/>
                </a:rPr>
                <a:t>,</a:t>
              </a:r>
            </a:p>
          </p:txBody>
        </p:sp>
        <p:cxnSp>
          <p:nvCxnSpPr>
            <p:cNvPr id="9" name="Straight Arrow Connector 8"/>
            <p:cNvCxnSpPr/>
            <p:nvPr/>
          </p:nvCxnSpPr>
          <p:spPr>
            <a:xfrm flipH="1">
              <a:off x="2930251" y="4587705"/>
              <a:ext cx="475130" cy="0"/>
            </a:xfrm>
            <a:prstGeom prst="straightConnector1">
              <a:avLst/>
            </a:prstGeom>
            <a:ln w="38100">
              <a:solidFill>
                <a:srgbClr val="0000CC"/>
              </a:solidFill>
              <a:headEnd type="none" w="med" len="med"/>
              <a:tailEnd type="triangle"/>
            </a:ln>
          </p:spPr>
          <p:style>
            <a:lnRef idx="1">
              <a:schemeClr val="accent1"/>
            </a:lnRef>
            <a:fillRef idx="0">
              <a:schemeClr val="accent1"/>
            </a:fillRef>
            <a:effectRef idx="0">
              <a:schemeClr val="accent1"/>
            </a:effectRef>
            <a:fontRef idx="minor">
              <a:schemeClr val="tx1"/>
            </a:fontRef>
          </p:style>
        </p:cxnSp>
      </p:grpSp>
      <p:graphicFrame>
        <p:nvGraphicFramePr>
          <p:cNvPr id="10" name="Object 9"/>
          <p:cNvGraphicFramePr>
            <a:graphicFrameLocks noChangeAspect="1"/>
          </p:cNvGraphicFramePr>
          <p:nvPr>
            <p:extLst>
              <p:ext uri="{D42A27DB-BD31-4B8C-83A1-F6EECF244321}">
                <p14:modId xmlns:p14="http://schemas.microsoft.com/office/powerpoint/2010/main" val="3931722203"/>
              </p:ext>
            </p:extLst>
          </p:nvPr>
        </p:nvGraphicFramePr>
        <p:xfrm>
          <a:off x="7505151" y="4441032"/>
          <a:ext cx="1417176" cy="502848"/>
        </p:xfrm>
        <a:graphic>
          <a:graphicData uri="http://schemas.openxmlformats.org/presentationml/2006/ole">
            <mc:AlternateContent xmlns:mc="http://schemas.openxmlformats.org/markup-compatibility/2006">
              <mc:Choice xmlns:v="urn:schemas-microsoft-com:vml" Requires="v">
                <p:oleObj spid="_x0000_s22355" name="Equation" r:id="rId4" imgW="787320" imgH="279360" progId="Equation.DSMT4">
                  <p:embed/>
                </p:oleObj>
              </mc:Choice>
              <mc:Fallback>
                <p:oleObj name="Equation" r:id="rId4" imgW="787320" imgH="279360" progId="Equation.DSMT4">
                  <p:embed/>
                  <p:pic>
                    <p:nvPicPr>
                      <p:cNvPr id="0" name=""/>
                      <p:cNvPicPr/>
                      <p:nvPr/>
                    </p:nvPicPr>
                    <p:blipFill>
                      <a:blip r:embed="rId5"/>
                      <a:stretch>
                        <a:fillRect/>
                      </a:stretch>
                    </p:blipFill>
                    <p:spPr>
                      <a:xfrm>
                        <a:off x="7505151" y="4441032"/>
                        <a:ext cx="1417176" cy="502848"/>
                      </a:xfrm>
                      <a:prstGeom prst="rect">
                        <a:avLst/>
                      </a:prstGeom>
                      <a:solidFill>
                        <a:srgbClr val="00B0F0"/>
                      </a:solidFill>
                    </p:spPr>
                  </p:pic>
                </p:oleObj>
              </mc:Fallback>
            </mc:AlternateContent>
          </a:graphicData>
        </a:graphic>
      </p:graphicFrame>
      <p:sp>
        <p:nvSpPr>
          <p:cNvPr id="91" name="TextBox 90"/>
          <p:cNvSpPr txBox="1"/>
          <p:nvPr/>
        </p:nvSpPr>
        <p:spPr>
          <a:xfrm>
            <a:off x="3405381" y="5257423"/>
            <a:ext cx="5567550" cy="400110"/>
          </a:xfrm>
          <a:prstGeom prst="rect">
            <a:avLst/>
          </a:prstGeom>
          <a:noFill/>
        </p:spPr>
        <p:txBody>
          <a:bodyPr wrap="none" rtlCol="0">
            <a:spAutoFit/>
          </a:bodyPr>
          <a:lstStyle/>
          <a:p>
            <a:r>
              <a:rPr lang="en-US" altLang="ko-KR" sz="2000" b="1" dirty="0" smtClean="0">
                <a:solidFill>
                  <a:srgbClr val="0000CC"/>
                </a:solidFill>
                <a:latin typeface="나눔명조" panose="02020603020101020101" pitchFamily="18" charset="-127"/>
                <a:ea typeface="나눔명조" panose="02020603020101020101" pitchFamily="18" charset="-127"/>
              </a:rPr>
              <a:t>② Then take a corresponding action, i.e. “right”</a:t>
            </a:r>
            <a:endParaRPr lang="ko-KR" altLang="en-US" sz="2000" b="1" dirty="0">
              <a:solidFill>
                <a:srgbClr val="0000CC"/>
              </a:solidFill>
              <a:latin typeface="나눔명조" panose="02020603020101020101" pitchFamily="18" charset="-127"/>
              <a:ea typeface="나눔명조" panose="02020603020101020101" pitchFamily="18" charset="-127"/>
            </a:endParaRPr>
          </a:p>
        </p:txBody>
      </p:sp>
      <p:cxnSp>
        <p:nvCxnSpPr>
          <p:cNvPr id="93" name="Straight Connector 92"/>
          <p:cNvCxnSpPr/>
          <p:nvPr/>
        </p:nvCxnSpPr>
        <p:spPr>
          <a:xfrm>
            <a:off x="3725489" y="5683151"/>
            <a:ext cx="3779662" cy="0"/>
          </a:xfrm>
          <a:prstGeom prst="line">
            <a:avLst/>
          </a:prstGeom>
          <a:ln w="38100">
            <a:solidFill>
              <a:srgbClr val="00B0F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4" name="TextBox 93"/>
          <p:cNvSpPr txBox="1"/>
          <p:nvPr/>
        </p:nvSpPr>
        <p:spPr>
          <a:xfrm>
            <a:off x="4196503" y="5712451"/>
            <a:ext cx="856325" cy="400110"/>
          </a:xfrm>
          <a:prstGeom prst="rect">
            <a:avLst/>
          </a:prstGeom>
          <a:noFill/>
        </p:spPr>
        <p:txBody>
          <a:bodyPr wrap="none" rtlCol="0">
            <a:spAutoFit/>
          </a:bodyPr>
          <a:lstStyle/>
          <a:p>
            <a:r>
              <a:rPr lang="en-US" altLang="ko-KR" sz="2000" b="1" dirty="0" smtClean="0">
                <a:solidFill>
                  <a:srgbClr val="00B0F0"/>
                </a:solidFill>
                <a:latin typeface="나눔명조" panose="02020603020101020101" pitchFamily="18" charset="-127"/>
                <a:ea typeface="나눔명조" panose="02020603020101020101" pitchFamily="18" charset="-127"/>
              </a:rPr>
              <a:t>Policy</a:t>
            </a:r>
            <a:endParaRPr lang="ko-KR" altLang="en-US" sz="2000" b="1" dirty="0">
              <a:solidFill>
                <a:srgbClr val="00B0F0"/>
              </a:solidFill>
              <a:latin typeface="나눔명조" panose="02020603020101020101" pitchFamily="18" charset="-127"/>
              <a:ea typeface="나눔명조" panose="02020603020101020101" pitchFamily="18" charset="-127"/>
            </a:endParaRPr>
          </a:p>
        </p:txBody>
      </p:sp>
      <p:sp>
        <p:nvSpPr>
          <p:cNvPr id="96" name="TextBox 95"/>
          <p:cNvSpPr txBox="1"/>
          <p:nvPr/>
        </p:nvSpPr>
        <p:spPr>
          <a:xfrm>
            <a:off x="6573645" y="6440069"/>
            <a:ext cx="1863011" cy="400110"/>
          </a:xfrm>
          <a:prstGeom prst="rect">
            <a:avLst/>
          </a:prstGeom>
          <a:noFill/>
        </p:spPr>
        <p:txBody>
          <a:bodyPr wrap="none" rtlCol="0">
            <a:spAutoFit/>
          </a:bodyPr>
          <a:lstStyle/>
          <a:p>
            <a:r>
              <a:rPr lang="en-US" altLang="ko-KR" sz="2000" b="1" dirty="0" smtClean="0">
                <a:solidFill>
                  <a:srgbClr val="00B0F0"/>
                </a:solidFill>
                <a:latin typeface="나눔명조" panose="02020603020101020101" pitchFamily="18" charset="-127"/>
                <a:ea typeface="나눔명조" panose="02020603020101020101" pitchFamily="18" charset="-127"/>
              </a:rPr>
              <a:t>Optimal policy</a:t>
            </a:r>
            <a:endParaRPr lang="ko-KR" altLang="en-US" sz="2000" b="1" dirty="0">
              <a:solidFill>
                <a:srgbClr val="00B0F0"/>
              </a:solidFill>
              <a:latin typeface="나눔명조" panose="02020603020101020101" pitchFamily="18" charset="-127"/>
              <a:ea typeface="나눔명조" panose="02020603020101020101" pitchFamily="18" charset="-127"/>
            </a:endParaRPr>
          </a:p>
        </p:txBody>
      </p:sp>
      <p:sp>
        <p:nvSpPr>
          <p:cNvPr id="97" name="TextBox 96"/>
          <p:cNvSpPr txBox="1"/>
          <p:nvPr/>
        </p:nvSpPr>
        <p:spPr>
          <a:xfrm>
            <a:off x="1411233" y="2444134"/>
            <a:ext cx="899605" cy="1107996"/>
          </a:xfrm>
          <a:prstGeom prst="rect">
            <a:avLst/>
          </a:prstGeom>
          <a:noFill/>
        </p:spPr>
        <p:txBody>
          <a:bodyPr wrap="none" rtlCol="0">
            <a:spAutoFit/>
          </a:bodyPr>
          <a:lstStyle/>
          <a:p>
            <a:r>
              <a:rPr lang="en-US" altLang="ko-KR" sz="6600" b="1" dirty="0" smtClean="0">
                <a:solidFill>
                  <a:srgbClr val="A50021"/>
                </a:solidFill>
                <a:latin typeface="나눔명조" panose="02020603020101020101" pitchFamily="18" charset="-127"/>
                <a:ea typeface="나눔명조" panose="02020603020101020101" pitchFamily="18" charset="-127"/>
              </a:rPr>
              <a:t>Q</a:t>
            </a:r>
            <a:endParaRPr lang="ko-KR" altLang="en-US" sz="6600" b="1" dirty="0">
              <a:solidFill>
                <a:srgbClr val="A50021"/>
              </a:solidFill>
              <a:latin typeface="나눔명조" panose="02020603020101020101" pitchFamily="18" charset="-127"/>
              <a:ea typeface="나눔명조" panose="02020603020101020101" pitchFamily="18" charset="-127"/>
            </a:endParaRPr>
          </a:p>
        </p:txBody>
      </p:sp>
      <p:sp>
        <p:nvSpPr>
          <p:cNvPr id="98" name="TextBox 97"/>
          <p:cNvSpPr txBox="1"/>
          <p:nvPr/>
        </p:nvSpPr>
        <p:spPr>
          <a:xfrm>
            <a:off x="482557" y="3621132"/>
            <a:ext cx="3041217" cy="400110"/>
          </a:xfrm>
          <a:prstGeom prst="rect">
            <a:avLst/>
          </a:prstGeom>
          <a:noFill/>
        </p:spPr>
        <p:txBody>
          <a:bodyPr wrap="none" rtlCol="0">
            <a:spAutoFit/>
          </a:bodyPr>
          <a:lstStyle/>
          <a:p>
            <a:r>
              <a:rPr lang="en-US" altLang="ko-KR" sz="2000" b="1" dirty="0" smtClean="0">
                <a:solidFill>
                  <a:srgbClr val="A50021"/>
                </a:solidFill>
                <a:latin typeface="나눔명조" panose="02020603020101020101" pitchFamily="18" charset="-127"/>
                <a:ea typeface="나눔명조" panose="02020603020101020101" pitchFamily="18" charset="-127"/>
              </a:rPr>
              <a:t>Q(state, action) = reward</a:t>
            </a:r>
            <a:endParaRPr lang="ko-KR" altLang="en-US" sz="2000" b="1" dirty="0">
              <a:solidFill>
                <a:srgbClr val="A50021"/>
              </a:solidFill>
              <a:latin typeface="나눔명조" panose="02020603020101020101" pitchFamily="18" charset="-127"/>
              <a:ea typeface="나눔명조" panose="02020603020101020101" pitchFamily="18" charset="-127"/>
            </a:endParaRPr>
          </a:p>
        </p:txBody>
      </p:sp>
      <p:grpSp>
        <p:nvGrpSpPr>
          <p:cNvPr id="7" name="Group 6"/>
          <p:cNvGrpSpPr/>
          <p:nvPr/>
        </p:nvGrpSpPr>
        <p:grpSpPr>
          <a:xfrm>
            <a:off x="3979446" y="2360550"/>
            <a:ext cx="860294" cy="860295"/>
            <a:chOff x="3905326" y="2307200"/>
            <a:chExt cx="860294" cy="860295"/>
          </a:xfrm>
        </p:grpSpPr>
        <p:cxnSp>
          <p:nvCxnSpPr>
            <p:cNvPr id="77" name="Straight Arrow Connector 76"/>
            <p:cNvCxnSpPr/>
            <p:nvPr/>
          </p:nvCxnSpPr>
          <p:spPr>
            <a:xfrm>
              <a:off x="4335473" y="2737348"/>
              <a:ext cx="430147" cy="0"/>
            </a:xfrm>
            <a:prstGeom prst="straightConnector1">
              <a:avLst/>
            </a:prstGeom>
            <a:ln w="38100">
              <a:solidFill>
                <a:srgbClr val="0000CC"/>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p:cNvCxnSpPr/>
            <p:nvPr/>
          </p:nvCxnSpPr>
          <p:spPr>
            <a:xfrm rot="16200000">
              <a:off x="4120400" y="2522274"/>
              <a:ext cx="430147" cy="0"/>
            </a:xfrm>
            <a:prstGeom prst="straightConnector1">
              <a:avLst/>
            </a:prstGeom>
            <a:ln w="38100">
              <a:solidFill>
                <a:srgbClr val="0000CC"/>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p:cNvCxnSpPr/>
            <p:nvPr/>
          </p:nvCxnSpPr>
          <p:spPr>
            <a:xfrm rot="5400000">
              <a:off x="4116875" y="2952422"/>
              <a:ext cx="430147" cy="0"/>
            </a:xfrm>
            <a:prstGeom prst="straightConnector1">
              <a:avLst/>
            </a:prstGeom>
            <a:ln w="38100">
              <a:solidFill>
                <a:srgbClr val="0000CC"/>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p:cNvCxnSpPr/>
            <p:nvPr/>
          </p:nvCxnSpPr>
          <p:spPr>
            <a:xfrm rot="10800000">
              <a:off x="3905326" y="2737348"/>
              <a:ext cx="430147" cy="0"/>
            </a:xfrm>
            <a:prstGeom prst="straightConnector1">
              <a:avLst/>
            </a:prstGeom>
            <a:ln w="38100">
              <a:solidFill>
                <a:srgbClr val="0000CC"/>
              </a:solidFill>
              <a:headEnd type="none" w="med" len="med"/>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p:cNvSpPr txBox="1"/>
          <p:nvPr/>
        </p:nvSpPr>
        <p:spPr>
          <a:xfrm>
            <a:off x="4572189" y="2755460"/>
            <a:ext cx="421910" cy="400110"/>
          </a:xfrm>
          <a:prstGeom prst="rect">
            <a:avLst/>
          </a:prstGeom>
          <a:noFill/>
        </p:spPr>
        <p:txBody>
          <a:bodyPr wrap="none" rtlCol="0">
            <a:spAutoFit/>
          </a:bodyPr>
          <a:lstStyle/>
          <a:p>
            <a:r>
              <a:rPr lang="en-US" altLang="ko-KR" sz="2000" b="1" dirty="0" smtClean="0">
                <a:latin typeface="나눔명조" panose="02020603020101020101" pitchFamily="18" charset="-127"/>
                <a:ea typeface="나눔명조" panose="02020603020101020101" pitchFamily="18" charset="-127"/>
              </a:rPr>
              <a:t>s1</a:t>
            </a:r>
            <a:endParaRPr lang="ko-KR" altLang="en-US" sz="2000" b="1" dirty="0">
              <a:latin typeface="나눔명조" panose="02020603020101020101" pitchFamily="18" charset="-127"/>
              <a:ea typeface="나눔명조" panose="02020603020101020101" pitchFamily="18" charset="-127"/>
            </a:endParaRPr>
          </a:p>
        </p:txBody>
      </p:sp>
      <p:graphicFrame>
        <p:nvGraphicFramePr>
          <p:cNvPr id="41" name="Object 40"/>
          <p:cNvGraphicFramePr>
            <a:graphicFrameLocks noChangeAspect="1"/>
          </p:cNvGraphicFramePr>
          <p:nvPr>
            <p:extLst>
              <p:ext uri="{D42A27DB-BD31-4B8C-83A1-F6EECF244321}">
                <p14:modId xmlns:p14="http://schemas.microsoft.com/office/powerpoint/2010/main" val="3149808695"/>
              </p:ext>
            </p:extLst>
          </p:nvPr>
        </p:nvGraphicFramePr>
        <p:xfrm>
          <a:off x="5593954" y="5819914"/>
          <a:ext cx="2671762" cy="573087"/>
        </p:xfrm>
        <a:graphic>
          <a:graphicData uri="http://schemas.openxmlformats.org/presentationml/2006/ole">
            <mc:AlternateContent xmlns:mc="http://schemas.openxmlformats.org/markup-compatibility/2006">
              <mc:Choice xmlns:v="urn:schemas-microsoft-com:vml" Requires="v">
                <p:oleObj spid="_x0000_s22356" name="Equation" r:id="rId6" imgW="1485720" imgH="317160" progId="Equation.DSMT4">
                  <p:embed/>
                </p:oleObj>
              </mc:Choice>
              <mc:Fallback>
                <p:oleObj name="Equation" r:id="rId6" imgW="1485720" imgH="317160" progId="Equation.DSMT4">
                  <p:embed/>
                  <p:pic>
                    <p:nvPicPr>
                      <p:cNvPr id="10" name="Object 9"/>
                      <p:cNvPicPr/>
                      <p:nvPr/>
                    </p:nvPicPr>
                    <p:blipFill>
                      <a:blip r:embed="rId7"/>
                      <a:stretch>
                        <a:fillRect/>
                      </a:stretch>
                    </p:blipFill>
                    <p:spPr>
                      <a:xfrm>
                        <a:off x="5593954" y="5819914"/>
                        <a:ext cx="2671762" cy="573087"/>
                      </a:xfrm>
                      <a:prstGeom prst="rect">
                        <a:avLst/>
                      </a:prstGeom>
                      <a:solidFill>
                        <a:srgbClr val="00B0F0"/>
                      </a:solidFill>
                    </p:spPr>
                  </p:pic>
                </p:oleObj>
              </mc:Fallback>
            </mc:AlternateContent>
          </a:graphicData>
        </a:graphic>
      </p:graphicFrame>
    </p:spTree>
    <p:extLst>
      <p:ext uri="{BB962C8B-B14F-4D97-AF65-F5344CB8AC3E}">
        <p14:creationId xmlns:p14="http://schemas.microsoft.com/office/powerpoint/2010/main" val="269496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6"/>
                                        </p:tgtEl>
                                        <p:attrNameLst>
                                          <p:attrName>style.visibility</p:attrName>
                                        </p:attrNameLst>
                                      </p:cBhvr>
                                      <p:to>
                                        <p:strVal val="visible"/>
                                      </p:to>
                                    </p:set>
                                    <p:animEffect transition="in" filter="fade">
                                      <p:cBhvr>
                                        <p:cTn id="7" dur="500"/>
                                        <p:tgtEl>
                                          <p:spTgt spid="7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1"/>
                                        </p:tgtEl>
                                        <p:attrNameLst>
                                          <p:attrName>style.visibility</p:attrName>
                                        </p:attrNameLst>
                                      </p:cBhvr>
                                      <p:to>
                                        <p:strVal val="visible"/>
                                      </p:to>
                                    </p:set>
                                    <p:animEffect transition="in" filter="fade">
                                      <p:cBhvr>
                                        <p:cTn id="22" dur="500"/>
                                        <p:tgtEl>
                                          <p:spTgt spid="9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93"/>
                                        </p:tgtEl>
                                        <p:attrNameLst>
                                          <p:attrName>style.visibility</p:attrName>
                                        </p:attrNameLst>
                                      </p:cBhvr>
                                      <p:to>
                                        <p:strVal val="visible"/>
                                      </p:to>
                                    </p:set>
                                    <p:animEffect transition="in" filter="wipe(left)">
                                      <p:cBhvr>
                                        <p:cTn id="27" dur="500"/>
                                        <p:tgtEl>
                                          <p:spTgt spid="93"/>
                                        </p:tgtEl>
                                      </p:cBhvr>
                                    </p:animEffect>
                                  </p:childTnLst>
                                </p:cTn>
                              </p:par>
                              <p:par>
                                <p:cTn id="28" presetID="22" presetClass="entr" presetSubtype="8" fill="hold" grpId="0" nodeType="withEffect">
                                  <p:stCondLst>
                                    <p:cond delay="0"/>
                                  </p:stCondLst>
                                  <p:childTnLst>
                                    <p:set>
                                      <p:cBhvr>
                                        <p:cTn id="29" dur="1" fill="hold">
                                          <p:stCondLst>
                                            <p:cond delay="0"/>
                                          </p:stCondLst>
                                        </p:cTn>
                                        <p:tgtEl>
                                          <p:spTgt spid="94"/>
                                        </p:tgtEl>
                                        <p:attrNameLst>
                                          <p:attrName>style.visibility</p:attrName>
                                        </p:attrNameLst>
                                      </p:cBhvr>
                                      <p:to>
                                        <p:strVal val="visible"/>
                                      </p:to>
                                    </p:set>
                                    <p:animEffect transition="in" filter="wipe(left)">
                                      <p:cBhvr>
                                        <p:cTn id="30" dur="500"/>
                                        <p:tgtEl>
                                          <p:spTgt spid="94"/>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41"/>
                                        </p:tgtEl>
                                        <p:attrNameLst>
                                          <p:attrName>style.visibility</p:attrName>
                                        </p:attrNameLst>
                                      </p:cBhvr>
                                      <p:to>
                                        <p:strVal val="visible"/>
                                      </p:to>
                                    </p:set>
                                    <p:animEffect transition="in" filter="fade">
                                      <p:cBhvr>
                                        <p:cTn id="35" dur="500"/>
                                        <p:tgtEl>
                                          <p:spTgt spid="41"/>
                                        </p:tgtEl>
                                      </p:cBhvr>
                                    </p:animEffect>
                                  </p:childTnLst>
                                </p:cTn>
                              </p:par>
                              <p:par>
                                <p:cTn id="36" presetID="22" presetClass="entr" presetSubtype="8" fill="hold" grpId="0" nodeType="withEffect">
                                  <p:stCondLst>
                                    <p:cond delay="0"/>
                                  </p:stCondLst>
                                  <p:childTnLst>
                                    <p:set>
                                      <p:cBhvr>
                                        <p:cTn id="37" dur="1" fill="hold">
                                          <p:stCondLst>
                                            <p:cond delay="0"/>
                                          </p:stCondLst>
                                        </p:cTn>
                                        <p:tgtEl>
                                          <p:spTgt spid="96"/>
                                        </p:tgtEl>
                                        <p:attrNameLst>
                                          <p:attrName>style.visibility</p:attrName>
                                        </p:attrNameLst>
                                      </p:cBhvr>
                                      <p:to>
                                        <p:strVal val="visible"/>
                                      </p:to>
                                    </p:set>
                                    <p:animEffect transition="in" filter="wipe(left)">
                                      <p:cBhvr>
                                        <p:cTn id="38" dur="500"/>
                                        <p:tgtEl>
                                          <p:spTgt spid="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p:bldP spid="91" grpId="0"/>
      <p:bldP spid="94" grpId="0"/>
      <p:bldP spid="96" grpId="0"/>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dirty="0" smtClean="0"/>
              <a:t>How to find(know) Q?</a:t>
            </a:r>
            <a:endParaRPr lang="ko-KR" altLang="en-US" dirty="0"/>
          </a:p>
        </p:txBody>
      </p:sp>
      <p:sp>
        <p:nvSpPr>
          <p:cNvPr id="3" name="Slide Number Placeholder 2"/>
          <p:cNvSpPr>
            <a:spLocks noGrp="1"/>
          </p:cNvSpPr>
          <p:nvPr>
            <p:ph type="sldNum" sz="quarter" idx="12"/>
          </p:nvPr>
        </p:nvSpPr>
        <p:spPr/>
        <p:txBody>
          <a:bodyPr/>
          <a:lstStyle/>
          <a:p>
            <a:fld id="{E7B612BC-FA30-47E7-8F83-60B8876EFC04}" type="slidenum">
              <a:rPr lang="ko-KR" altLang="en-US" smtClean="0">
                <a:solidFill>
                  <a:prstClr val="black">
                    <a:tint val="75000"/>
                  </a:prstClr>
                </a:solidFill>
              </a:rPr>
              <a:pPr/>
              <a:t>124</a:t>
            </a:fld>
            <a:endParaRPr lang="ko-KR" altLang="en-US">
              <a:solidFill>
                <a:prstClr val="black">
                  <a:tint val="75000"/>
                </a:prstClr>
              </a:solidFill>
            </a:endParaRPr>
          </a:p>
        </p:txBody>
      </p:sp>
      <p:sp>
        <p:nvSpPr>
          <p:cNvPr id="53" name="TextBox 52"/>
          <p:cNvSpPr txBox="1"/>
          <p:nvPr/>
        </p:nvSpPr>
        <p:spPr>
          <a:xfrm>
            <a:off x="4053566" y="2073326"/>
            <a:ext cx="712054" cy="400110"/>
          </a:xfrm>
          <a:prstGeom prst="rect">
            <a:avLst/>
          </a:prstGeom>
          <a:noFill/>
        </p:spPr>
        <p:txBody>
          <a:bodyPr wrap="none" rtlCol="0">
            <a:spAutoFit/>
          </a:bodyPr>
          <a:lstStyle/>
          <a:p>
            <a:r>
              <a:rPr lang="en-US" altLang="ko-KR" sz="2000" b="1" dirty="0" smtClean="0">
                <a:latin typeface="나눔명조" panose="02020603020101020101" pitchFamily="18" charset="-127"/>
                <a:ea typeface="나눔명조" panose="02020603020101020101" pitchFamily="18" charset="-127"/>
              </a:rPr>
              <a:t>Start</a:t>
            </a:r>
            <a:endParaRPr lang="ko-KR" altLang="en-US" sz="2000" b="1" dirty="0">
              <a:latin typeface="나눔명조" panose="02020603020101020101" pitchFamily="18" charset="-127"/>
              <a:ea typeface="나눔명조" panose="02020603020101020101" pitchFamily="18" charset="-127"/>
            </a:endParaRPr>
          </a:p>
        </p:txBody>
      </p:sp>
      <p:sp>
        <p:nvSpPr>
          <p:cNvPr id="59" name="TextBox 58"/>
          <p:cNvSpPr txBox="1"/>
          <p:nvPr/>
        </p:nvSpPr>
        <p:spPr>
          <a:xfrm>
            <a:off x="267855" y="1060752"/>
            <a:ext cx="8499627" cy="707886"/>
          </a:xfrm>
          <a:prstGeom prst="rect">
            <a:avLst/>
          </a:prstGeom>
          <a:noFill/>
        </p:spPr>
        <p:txBody>
          <a:bodyPr wrap="square" rtlCol="0">
            <a:spAutoFit/>
          </a:bodyPr>
          <a:lstStyle/>
          <a:p>
            <a:pPr marL="342900" indent="-342900">
              <a:buFont typeface="Arial" panose="020B0604020202020204" pitchFamily="34" charset="0"/>
              <a:buChar char="•"/>
            </a:pPr>
            <a:r>
              <a:rPr lang="en-US" altLang="ko-KR" sz="2000" dirty="0" smtClean="0">
                <a:latin typeface="나눔명조" panose="02020603020101020101" pitchFamily="18" charset="-127"/>
                <a:ea typeface="나눔명조" panose="02020603020101020101" pitchFamily="18" charset="-127"/>
              </a:rPr>
              <a:t>Suppose you follow the advice of Q ( = optimal policy) at each state “s” and take an action “</a:t>
            </a:r>
            <a:r>
              <a:rPr lang="en-US" altLang="ko-KR" sz="2000" dirty="0">
                <a:latin typeface="나눔명조" panose="02020603020101020101" pitchFamily="18" charset="-127"/>
                <a:ea typeface="나눔명조" panose="02020603020101020101" pitchFamily="18" charset="-127"/>
              </a:rPr>
              <a:t>a” </a:t>
            </a:r>
            <a:r>
              <a:rPr lang="en-US" altLang="ko-KR" sz="2000" dirty="0" smtClean="0">
                <a:latin typeface="나눔명조" panose="02020603020101020101" pitchFamily="18" charset="-127"/>
                <a:ea typeface="나눔명조" panose="02020603020101020101" pitchFamily="18" charset="-127"/>
              </a:rPr>
              <a:t>that </a:t>
            </a:r>
            <a:r>
              <a:rPr lang="en-US" altLang="ko-KR" sz="2000" dirty="0">
                <a:latin typeface="나눔명조" panose="02020603020101020101" pitchFamily="18" charset="-127"/>
                <a:ea typeface="나눔명조" panose="02020603020101020101" pitchFamily="18" charset="-127"/>
              </a:rPr>
              <a:t>maximize the reward “r</a:t>
            </a:r>
            <a:r>
              <a:rPr lang="en-US" altLang="ko-KR" sz="2000" dirty="0" smtClean="0">
                <a:latin typeface="나눔명조" panose="02020603020101020101" pitchFamily="18" charset="-127"/>
                <a:ea typeface="나눔명조" panose="02020603020101020101" pitchFamily="18" charset="-127"/>
              </a:rPr>
              <a:t>”</a:t>
            </a:r>
            <a:endParaRPr lang="ko-KR" altLang="en-US" sz="2000" dirty="0">
              <a:latin typeface="나눔명조" panose="02020603020101020101" pitchFamily="18" charset="-127"/>
              <a:ea typeface="나눔명조" panose="02020603020101020101" pitchFamily="18" charset="-127"/>
            </a:endParaRPr>
          </a:p>
        </p:txBody>
      </p:sp>
      <p:sp>
        <p:nvSpPr>
          <p:cNvPr id="28" name="Rectangle 27"/>
          <p:cNvSpPr/>
          <p:nvPr/>
        </p:nvSpPr>
        <p:spPr>
          <a:xfrm>
            <a:off x="-31779" y="6581001"/>
            <a:ext cx="3840026" cy="276999"/>
          </a:xfrm>
          <a:prstGeom prst="rect">
            <a:avLst/>
          </a:prstGeom>
        </p:spPr>
        <p:txBody>
          <a:bodyPr wrap="none">
            <a:spAutoFit/>
          </a:bodyPr>
          <a:lstStyle/>
          <a:p>
            <a:r>
              <a:rPr lang="ko-KR" altLang="en-US" sz="1200" dirty="0" smtClean="0"/>
              <a:t>모두를 위한 머신러닝 강의 https</a:t>
            </a:r>
            <a:r>
              <a:rPr lang="ko-KR" altLang="en-US" sz="1200" dirty="0"/>
              <a:t>://hunkim.github.io/ml/</a:t>
            </a:r>
          </a:p>
        </p:txBody>
      </p:sp>
      <p:grpSp>
        <p:nvGrpSpPr>
          <p:cNvPr id="82" name="Group 81"/>
          <p:cNvGrpSpPr/>
          <p:nvPr/>
        </p:nvGrpSpPr>
        <p:grpSpPr>
          <a:xfrm>
            <a:off x="3856261" y="2011750"/>
            <a:ext cx="4389992" cy="2193986"/>
            <a:chOff x="1581066" y="1416395"/>
            <a:chExt cx="4389992" cy="2193986"/>
          </a:xfrm>
        </p:grpSpPr>
        <p:sp>
          <p:nvSpPr>
            <p:cNvPr id="83" name="Rectangle 82"/>
            <p:cNvSpPr/>
            <p:nvPr/>
          </p:nvSpPr>
          <p:spPr>
            <a:xfrm>
              <a:off x="2681560" y="1416395"/>
              <a:ext cx="1097777" cy="1097777"/>
            </a:xfrm>
            <a:prstGeom prst="rect">
              <a:avLst/>
            </a:pr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4" name="Rectangle 83"/>
            <p:cNvSpPr/>
            <p:nvPr/>
          </p:nvSpPr>
          <p:spPr>
            <a:xfrm>
              <a:off x="1581066" y="1416395"/>
              <a:ext cx="1097777" cy="1097777"/>
            </a:xfrm>
            <a:prstGeom prst="rect">
              <a:avLst/>
            </a:pr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5" name="Rectangle 84"/>
            <p:cNvSpPr/>
            <p:nvPr/>
          </p:nvSpPr>
          <p:spPr>
            <a:xfrm>
              <a:off x="3775884" y="1416395"/>
              <a:ext cx="1097777" cy="1097777"/>
            </a:xfrm>
            <a:prstGeom prst="rect">
              <a:avLst/>
            </a:pr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6" name="Rectangle 85"/>
            <p:cNvSpPr/>
            <p:nvPr/>
          </p:nvSpPr>
          <p:spPr>
            <a:xfrm>
              <a:off x="4873281" y="1416395"/>
              <a:ext cx="1097777" cy="1097777"/>
            </a:xfrm>
            <a:prstGeom prst="rect">
              <a:avLst/>
            </a:pr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7" name="Rectangle 86"/>
            <p:cNvSpPr/>
            <p:nvPr/>
          </p:nvSpPr>
          <p:spPr>
            <a:xfrm>
              <a:off x="2681560" y="2512604"/>
              <a:ext cx="1097777" cy="1097777"/>
            </a:xfrm>
            <a:prstGeom prst="rect">
              <a:avLst/>
            </a:pr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8" name="Rectangle 87"/>
            <p:cNvSpPr/>
            <p:nvPr/>
          </p:nvSpPr>
          <p:spPr>
            <a:xfrm>
              <a:off x="1581066" y="2512604"/>
              <a:ext cx="1097777" cy="1097777"/>
            </a:xfrm>
            <a:prstGeom prst="rect">
              <a:avLst/>
            </a:pr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9" name="Rectangle 88"/>
            <p:cNvSpPr/>
            <p:nvPr/>
          </p:nvSpPr>
          <p:spPr>
            <a:xfrm>
              <a:off x="3775884" y="2512604"/>
              <a:ext cx="1097777" cy="1097777"/>
            </a:xfrm>
            <a:prstGeom prst="rect">
              <a:avLst/>
            </a:pr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0" name="Rectangle 89"/>
            <p:cNvSpPr/>
            <p:nvPr/>
          </p:nvSpPr>
          <p:spPr>
            <a:xfrm>
              <a:off x="4873281" y="2512604"/>
              <a:ext cx="1097777" cy="1097777"/>
            </a:xfrm>
            <a:prstGeom prst="rect">
              <a:avLst/>
            </a:pr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TextBox 33"/>
          <p:cNvSpPr txBox="1"/>
          <p:nvPr/>
        </p:nvSpPr>
        <p:spPr>
          <a:xfrm>
            <a:off x="4140930" y="2319711"/>
            <a:ext cx="678391" cy="584775"/>
          </a:xfrm>
          <a:prstGeom prst="rect">
            <a:avLst/>
          </a:prstGeom>
          <a:noFill/>
        </p:spPr>
        <p:txBody>
          <a:bodyPr wrap="none" rtlCol="0">
            <a:spAutoFit/>
          </a:bodyPr>
          <a:lstStyle/>
          <a:p>
            <a:r>
              <a:rPr lang="en-US" altLang="ko-KR" sz="3200" b="1" dirty="0" smtClean="0">
                <a:solidFill>
                  <a:srgbClr val="0000CC"/>
                </a:solidFill>
                <a:latin typeface="나눔명조" panose="02020603020101020101" pitchFamily="18" charset="-127"/>
                <a:ea typeface="나눔명조" panose="02020603020101020101" pitchFamily="18" charset="-127"/>
              </a:rPr>
              <a:t>Q</a:t>
            </a:r>
            <a:r>
              <a:rPr lang="en-US" altLang="ko-KR" sz="3200" b="1" baseline="-25000" dirty="0" smtClean="0">
                <a:solidFill>
                  <a:srgbClr val="0000CC"/>
                </a:solidFill>
                <a:latin typeface="나눔명조" panose="02020603020101020101" pitchFamily="18" charset="-127"/>
                <a:ea typeface="나눔명조" panose="02020603020101020101" pitchFamily="18" charset="-127"/>
              </a:rPr>
              <a:t>0</a:t>
            </a:r>
            <a:endParaRPr lang="ko-KR" altLang="en-US" sz="3200" b="1" baseline="-25000" dirty="0">
              <a:solidFill>
                <a:srgbClr val="0000CC"/>
              </a:solidFill>
              <a:latin typeface="나눔명조" panose="02020603020101020101" pitchFamily="18" charset="-127"/>
              <a:ea typeface="나눔명조" panose="02020603020101020101" pitchFamily="18" charset="-127"/>
            </a:endParaRPr>
          </a:p>
        </p:txBody>
      </p:sp>
      <p:grpSp>
        <p:nvGrpSpPr>
          <p:cNvPr id="4" name="Group 3"/>
          <p:cNvGrpSpPr/>
          <p:nvPr/>
        </p:nvGrpSpPr>
        <p:grpSpPr>
          <a:xfrm>
            <a:off x="4765620" y="2142069"/>
            <a:ext cx="890196" cy="577402"/>
            <a:chOff x="4765620" y="2142069"/>
            <a:chExt cx="890196" cy="577402"/>
          </a:xfrm>
        </p:grpSpPr>
        <p:cxnSp>
          <p:nvCxnSpPr>
            <p:cNvPr id="35" name="Straight Arrow Connector 34"/>
            <p:cNvCxnSpPr/>
            <p:nvPr/>
          </p:nvCxnSpPr>
          <p:spPr>
            <a:xfrm>
              <a:off x="4765620" y="2560638"/>
              <a:ext cx="430147" cy="0"/>
            </a:xfrm>
            <a:prstGeom prst="straightConnector1">
              <a:avLst/>
            </a:prstGeom>
            <a:ln w="38100">
              <a:solidFill>
                <a:srgbClr val="0000CC"/>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5207891" y="2319711"/>
              <a:ext cx="447925" cy="399760"/>
            </a:xfrm>
            <a:prstGeom prst="rect">
              <a:avLst/>
            </a:prstGeom>
            <a:noFill/>
          </p:spPr>
          <p:txBody>
            <a:bodyPr wrap="square" rtlCol="0">
              <a:spAutoFit/>
            </a:bodyPr>
            <a:lstStyle/>
            <a:p>
              <a:r>
                <a:rPr lang="en-US" altLang="ko-KR" sz="2000" b="1" dirty="0" smtClean="0">
                  <a:solidFill>
                    <a:srgbClr val="0000CC"/>
                  </a:solidFill>
                  <a:latin typeface="나눔명조" panose="02020603020101020101" pitchFamily="18" charset="-127"/>
                  <a:ea typeface="나눔명조" panose="02020603020101020101" pitchFamily="18" charset="-127"/>
                </a:rPr>
                <a:t>s1</a:t>
              </a:r>
              <a:endParaRPr lang="ko-KR" altLang="en-US" sz="2000" b="1" dirty="0">
                <a:solidFill>
                  <a:srgbClr val="0000CC"/>
                </a:solidFill>
                <a:latin typeface="나눔명조" panose="02020603020101020101" pitchFamily="18" charset="-127"/>
                <a:ea typeface="나눔명조" panose="02020603020101020101" pitchFamily="18" charset="-127"/>
              </a:endParaRPr>
            </a:p>
          </p:txBody>
        </p:sp>
        <p:sp>
          <p:nvSpPr>
            <p:cNvPr id="37" name="TextBox 36"/>
            <p:cNvSpPr txBox="1"/>
            <p:nvPr/>
          </p:nvSpPr>
          <p:spPr>
            <a:xfrm>
              <a:off x="4765620" y="2142069"/>
              <a:ext cx="332200" cy="399760"/>
            </a:xfrm>
            <a:prstGeom prst="rect">
              <a:avLst/>
            </a:prstGeom>
            <a:noFill/>
          </p:spPr>
          <p:txBody>
            <a:bodyPr wrap="square" rtlCol="0">
              <a:spAutoFit/>
            </a:bodyPr>
            <a:lstStyle/>
            <a:p>
              <a:r>
                <a:rPr lang="en-US" altLang="ko-KR" sz="2000" b="1" dirty="0" smtClean="0">
                  <a:solidFill>
                    <a:srgbClr val="0000CC"/>
                  </a:solidFill>
                  <a:latin typeface="나눔명조" panose="02020603020101020101" pitchFamily="18" charset="-127"/>
                  <a:ea typeface="나눔명조" panose="02020603020101020101" pitchFamily="18" charset="-127"/>
                </a:rPr>
                <a:t>a</a:t>
              </a:r>
              <a:endParaRPr lang="ko-KR" altLang="en-US" sz="2000" b="1" dirty="0">
                <a:solidFill>
                  <a:srgbClr val="0000CC"/>
                </a:solidFill>
                <a:latin typeface="나눔명조" panose="02020603020101020101" pitchFamily="18" charset="-127"/>
                <a:ea typeface="나눔명조" panose="02020603020101020101" pitchFamily="18" charset="-127"/>
              </a:endParaRPr>
            </a:p>
          </p:txBody>
        </p:sp>
      </p:grpSp>
      <p:sp>
        <p:nvSpPr>
          <p:cNvPr id="39" name="TextBox 38"/>
          <p:cNvSpPr txBox="1"/>
          <p:nvPr/>
        </p:nvSpPr>
        <p:spPr>
          <a:xfrm>
            <a:off x="5441966" y="2319711"/>
            <a:ext cx="678391" cy="584775"/>
          </a:xfrm>
          <a:prstGeom prst="rect">
            <a:avLst/>
          </a:prstGeom>
          <a:noFill/>
        </p:spPr>
        <p:txBody>
          <a:bodyPr wrap="none" rtlCol="0">
            <a:spAutoFit/>
          </a:bodyPr>
          <a:lstStyle/>
          <a:p>
            <a:r>
              <a:rPr lang="en-US" altLang="ko-KR" sz="3200" b="1" dirty="0" smtClean="0">
                <a:solidFill>
                  <a:srgbClr val="A50021"/>
                </a:solidFill>
                <a:latin typeface="나눔명조" panose="02020603020101020101" pitchFamily="18" charset="-127"/>
                <a:ea typeface="나눔명조" panose="02020603020101020101" pitchFamily="18" charset="-127"/>
              </a:rPr>
              <a:t>Q</a:t>
            </a:r>
            <a:r>
              <a:rPr lang="en-US" altLang="ko-KR" sz="3200" b="1" baseline="-25000" dirty="0" smtClean="0">
                <a:solidFill>
                  <a:srgbClr val="A50021"/>
                </a:solidFill>
                <a:latin typeface="나눔명조" panose="02020603020101020101" pitchFamily="18" charset="-127"/>
                <a:ea typeface="나눔명조" panose="02020603020101020101" pitchFamily="18" charset="-127"/>
              </a:rPr>
              <a:t>1</a:t>
            </a:r>
            <a:endParaRPr lang="ko-KR" altLang="en-US" sz="3200" b="1" baseline="-25000" dirty="0">
              <a:solidFill>
                <a:srgbClr val="A50021"/>
              </a:solidFill>
              <a:latin typeface="나눔명조" panose="02020603020101020101" pitchFamily="18" charset="-127"/>
              <a:ea typeface="나눔명조" panose="02020603020101020101" pitchFamily="18" charset="-127"/>
            </a:endParaRPr>
          </a:p>
        </p:txBody>
      </p:sp>
      <p:grpSp>
        <p:nvGrpSpPr>
          <p:cNvPr id="40" name="Group 39"/>
          <p:cNvGrpSpPr/>
          <p:nvPr/>
        </p:nvGrpSpPr>
        <p:grpSpPr>
          <a:xfrm>
            <a:off x="5922381" y="2152567"/>
            <a:ext cx="863511" cy="577402"/>
            <a:chOff x="4765620" y="2142069"/>
            <a:chExt cx="863511" cy="577402"/>
          </a:xfrm>
        </p:grpSpPr>
        <p:cxnSp>
          <p:nvCxnSpPr>
            <p:cNvPr id="41" name="Straight Arrow Connector 40"/>
            <p:cNvCxnSpPr/>
            <p:nvPr/>
          </p:nvCxnSpPr>
          <p:spPr>
            <a:xfrm>
              <a:off x="4765620" y="2560638"/>
              <a:ext cx="430147" cy="0"/>
            </a:xfrm>
            <a:prstGeom prst="straightConnector1">
              <a:avLst/>
            </a:prstGeom>
            <a:ln w="38100">
              <a:solidFill>
                <a:srgbClr val="A5002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5181206" y="2319711"/>
              <a:ext cx="447925" cy="399760"/>
            </a:xfrm>
            <a:prstGeom prst="rect">
              <a:avLst/>
            </a:prstGeom>
            <a:noFill/>
          </p:spPr>
          <p:txBody>
            <a:bodyPr wrap="square" rtlCol="0">
              <a:spAutoFit/>
            </a:bodyPr>
            <a:lstStyle/>
            <a:p>
              <a:r>
                <a:rPr lang="en-US" altLang="ko-KR" sz="2000" b="1" dirty="0" smtClean="0">
                  <a:solidFill>
                    <a:srgbClr val="A50021"/>
                  </a:solidFill>
                  <a:latin typeface="나눔명조" panose="02020603020101020101" pitchFamily="18" charset="-127"/>
                  <a:ea typeface="나눔명조" panose="02020603020101020101" pitchFamily="18" charset="-127"/>
                </a:rPr>
                <a:t>s2</a:t>
              </a:r>
              <a:endParaRPr lang="ko-KR" altLang="en-US" sz="2000" b="1" dirty="0">
                <a:solidFill>
                  <a:srgbClr val="A50021"/>
                </a:solidFill>
                <a:latin typeface="나눔명조" panose="02020603020101020101" pitchFamily="18" charset="-127"/>
                <a:ea typeface="나눔명조" panose="02020603020101020101" pitchFamily="18" charset="-127"/>
              </a:endParaRPr>
            </a:p>
          </p:txBody>
        </p:sp>
        <p:sp>
          <p:nvSpPr>
            <p:cNvPr id="43" name="TextBox 42"/>
            <p:cNvSpPr txBox="1"/>
            <p:nvPr/>
          </p:nvSpPr>
          <p:spPr>
            <a:xfrm>
              <a:off x="4765620" y="2142069"/>
              <a:ext cx="332200" cy="399760"/>
            </a:xfrm>
            <a:prstGeom prst="rect">
              <a:avLst/>
            </a:prstGeom>
            <a:noFill/>
          </p:spPr>
          <p:txBody>
            <a:bodyPr wrap="square" rtlCol="0">
              <a:spAutoFit/>
            </a:bodyPr>
            <a:lstStyle/>
            <a:p>
              <a:r>
                <a:rPr lang="en-US" altLang="ko-KR" sz="2000" b="1" dirty="0" smtClean="0">
                  <a:solidFill>
                    <a:srgbClr val="A50021"/>
                  </a:solidFill>
                  <a:latin typeface="나눔명조" panose="02020603020101020101" pitchFamily="18" charset="-127"/>
                  <a:ea typeface="나눔명조" panose="02020603020101020101" pitchFamily="18" charset="-127"/>
                </a:rPr>
                <a:t>a</a:t>
              </a:r>
              <a:endParaRPr lang="ko-KR" altLang="en-US" sz="2000" b="1" dirty="0">
                <a:solidFill>
                  <a:srgbClr val="A50021"/>
                </a:solidFill>
                <a:latin typeface="나눔명조" panose="02020603020101020101" pitchFamily="18" charset="-127"/>
                <a:ea typeface="나눔명조" panose="02020603020101020101" pitchFamily="18" charset="-127"/>
              </a:endParaRPr>
            </a:p>
          </p:txBody>
        </p:sp>
      </p:grpSp>
      <p:sp>
        <p:nvSpPr>
          <p:cNvPr id="44" name="TextBox 43"/>
          <p:cNvSpPr txBox="1"/>
          <p:nvPr/>
        </p:nvSpPr>
        <p:spPr>
          <a:xfrm>
            <a:off x="6561929" y="2304652"/>
            <a:ext cx="678391" cy="584775"/>
          </a:xfrm>
          <a:prstGeom prst="rect">
            <a:avLst/>
          </a:prstGeom>
          <a:noFill/>
        </p:spPr>
        <p:txBody>
          <a:bodyPr wrap="none" rtlCol="0">
            <a:spAutoFit/>
          </a:bodyPr>
          <a:lstStyle/>
          <a:p>
            <a:r>
              <a:rPr lang="en-US" altLang="ko-KR" sz="3200" b="1" dirty="0" smtClean="0">
                <a:solidFill>
                  <a:srgbClr val="00B0F0"/>
                </a:solidFill>
                <a:latin typeface="나눔명조" panose="02020603020101020101" pitchFamily="18" charset="-127"/>
                <a:ea typeface="나눔명조" panose="02020603020101020101" pitchFamily="18" charset="-127"/>
              </a:rPr>
              <a:t>Q</a:t>
            </a:r>
            <a:r>
              <a:rPr lang="en-US" altLang="ko-KR" sz="3200" b="1" baseline="-25000" dirty="0" smtClean="0">
                <a:solidFill>
                  <a:srgbClr val="00B0F0"/>
                </a:solidFill>
                <a:latin typeface="나눔명조" panose="02020603020101020101" pitchFamily="18" charset="-127"/>
                <a:ea typeface="나눔명조" panose="02020603020101020101" pitchFamily="18" charset="-127"/>
              </a:rPr>
              <a:t>2</a:t>
            </a:r>
            <a:endParaRPr lang="ko-KR" altLang="en-US" sz="3200" b="1" baseline="-25000" dirty="0">
              <a:solidFill>
                <a:srgbClr val="00B0F0"/>
              </a:solidFill>
              <a:latin typeface="나눔명조" panose="02020603020101020101" pitchFamily="18" charset="-127"/>
              <a:ea typeface="나눔명조" panose="02020603020101020101" pitchFamily="18" charset="-127"/>
            </a:endParaRPr>
          </a:p>
        </p:txBody>
      </p:sp>
      <p:grpSp>
        <p:nvGrpSpPr>
          <p:cNvPr id="45" name="Group 44"/>
          <p:cNvGrpSpPr/>
          <p:nvPr/>
        </p:nvGrpSpPr>
        <p:grpSpPr>
          <a:xfrm>
            <a:off x="6667978" y="2876655"/>
            <a:ext cx="447925" cy="749695"/>
            <a:chOff x="4165806" y="1806997"/>
            <a:chExt cx="447925" cy="749695"/>
          </a:xfrm>
        </p:grpSpPr>
        <p:cxnSp>
          <p:nvCxnSpPr>
            <p:cNvPr id="46" name="Straight Arrow Connector 45"/>
            <p:cNvCxnSpPr/>
            <p:nvPr/>
          </p:nvCxnSpPr>
          <p:spPr>
            <a:xfrm>
              <a:off x="4254241" y="1806997"/>
              <a:ext cx="0" cy="462607"/>
            </a:xfrm>
            <a:prstGeom prst="straightConnector1">
              <a:avLst/>
            </a:prstGeom>
            <a:ln w="38100">
              <a:solidFill>
                <a:srgbClr val="00B0F0"/>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47" name="TextBox 46"/>
            <p:cNvSpPr txBox="1"/>
            <p:nvPr/>
          </p:nvSpPr>
          <p:spPr>
            <a:xfrm>
              <a:off x="4165806" y="2156932"/>
              <a:ext cx="447925" cy="399760"/>
            </a:xfrm>
            <a:prstGeom prst="rect">
              <a:avLst/>
            </a:prstGeom>
            <a:noFill/>
          </p:spPr>
          <p:txBody>
            <a:bodyPr wrap="square" rtlCol="0">
              <a:spAutoFit/>
            </a:bodyPr>
            <a:lstStyle/>
            <a:p>
              <a:r>
                <a:rPr lang="en-US" altLang="ko-KR" sz="2000" b="1" dirty="0" smtClean="0">
                  <a:solidFill>
                    <a:srgbClr val="00B0F0"/>
                  </a:solidFill>
                  <a:latin typeface="나눔명조" panose="02020603020101020101" pitchFamily="18" charset="-127"/>
                  <a:ea typeface="나눔명조" panose="02020603020101020101" pitchFamily="18" charset="-127"/>
                </a:rPr>
                <a:t>s'</a:t>
              </a:r>
              <a:endParaRPr lang="ko-KR" altLang="en-US" sz="2000" b="1" dirty="0">
                <a:solidFill>
                  <a:srgbClr val="00B0F0"/>
                </a:solidFill>
                <a:latin typeface="나눔명조" panose="02020603020101020101" pitchFamily="18" charset="-127"/>
                <a:ea typeface="나눔명조" panose="02020603020101020101" pitchFamily="18" charset="-127"/>
              </a:endParaRPr>
            </a:p>
          </p:txBody>
        </p:sp>
        <p:sp>
          <p:nvSpPr>
            <p:cNvPr id="48" name="TextBox 47"/>
            <p:cNvSpPr txBox="1"/>
            <p:nvPr/>
          </p:nvSpPr>
          <p:spPr>
            <a:xfrm>
              <a:off x="4266138" y="1811116"/>
              <a:ext cx="332200" cy="400110"/>
            </a:xfrm>
            <a:prstGeom prst="rect">
              <a:avLst/>
            </a:prstGeom>
            <a:noFill/>
          </p:spPr>
          <p:txBody>
            <a:bodyPr wrap="square" rtlCol="0">
              <a:spAutoFit/>
            </a:bodyPr>
            <a:lstStyle/>
            <a:p>
              <a:r>
                <a:rPr lang="en-US" altLang="ko-KR" sz="2000" b="1" dirty="0" smtClean="0">
                  <a:solidFill>
                    <a:srgbClr val="00B0F0"/>
                  </a:solidFill>
                  <a:latin typeface="나눔명조" panose="02020603020101020101" pitchFamily="18" charset="-127"/>
                  <a:ea typeface="나눔명조" panose="02020603020101020101" pitchFamily="18" charset="-127"/>
                </a:rPr>
                <a:t>a’</a:t>
              </a:r>
              <a:endParaRPr lang="ko-KR" altLang="en-US" sz="2000" b="1" dirty="0">
                <a:solidFill>
                  <a:srgbClr val="00B0F0"/>
                </a:solidFill>
                <a:latin typeface="나눔명조" panose="02020603020101020101" pitchFamily="18" charset="-127"/>
                <a:ea typeface="나눔명조" panose="02020603020101020101" pitchFamily="18" charset="-127"/>
              </a:endParaRPr>
            </a:p>
          </p:txBody>
        </p:sp>
      </p:grpSp>
      <p:sp>
        <p:nvSpPr>
          <p:cNvPr id="50" name="TextBox 49"/>
          <p:cNvSpPr txBox="1"/>
          <p:nvPr/>
        </p:nvSpPr>
        <p:spPr>
          <a:xfrm>
            <a:off x="1008789" y="3795811"/>
            <a:ext cx="4858947" cy="400110"/>
          </a:xfrm>
          <a:prstGeom prst="rect">
            <a:avLst/>
          </a:prstGeom>
          <a:solidFill>
            <a:schemeClr val="accent6">
              <a:lumMod val="20000"/>
              <a:lumOff val="80000"/>
            </a:schemeClr>
          </a:solidFill>
        </p:spPr>
        <p:txBody>
          <a:bodyPr wrap="square" rtlCol="0">
            <a:spAutoFit/>
          </a:bodyPr>
          <a:lstStyle/>
          <a:p>
            <a:r>
              <a:rPr lang="en-US" altLang="ko-KR" sz="2000" dirty="0" smtClean="0">
                <a:solidFill>
                  <a:srgbClr val="006600"/>
                </a:solidFill>
                <a:latin typeface="Comic Sans MS" panose="030F0702030302020204" pitchFamily="66" charset="0"/>
                <a:ea typeface="나눔명조" panose="02020603020101020101" pitchFamily="18" charset="-127"/>
              </a:rPr>
              <a:t>Q: What is relationship between Q’s?</a:t>
            </a:r>
            <a:endParaRPr lang="ko-KR" altLang="en-US" sz="2000" dirty="0">
              <a:solidFill>
                <a:srgbClr val="006600"/>
              </a:solidFill>
              <a:latin typeface="Comic Sans MS" panose="030F0702030302020204" pitchFamily="66" charset="0"/>
              <a:ea typeface="나눔명조" panose="02020603020101020101" pitchFamily="18" charset="-127"/>
            </a:endParaRPr>
          </a:p>
        </p:txBody>
      </p:sp>
      <p:sp>
        <p:nvSpPr>
          <p:cNvPr id="52" name="TextBox 51"/>
          <p:cNvSpPr txBox="1"/>
          <p:nvPr/>
        </p:nvSpPr>
        <p:spPr>
          <a:xfrm>
            <a:off x="903596" y="4284779"/>
            <a:ext cx="5960286" cy="400110"/>
          </a:xfrm>
          <a:prstGeom prst="rect">
            <a:avLst/>
          </a:prstGeom>
          <a:noFill/>
        </p:spPr>
        <p:txBody>
          <a:bodyPr wrap="none" rtlCol="0">
            <a:spAutoFit/>
          </a:bodyPr>
          <a:lstStyle/>
          <a:p>
            <a:r>
              <a:rPr lang="en-US" altLang="ko-KR" sz="2000" b="1" dirty="0" smtClean="0">
                <a:solidFill>
                  <a:srgbClr val="006600"/>
                </a:solidFill>
                <a:latin typeface="나눔명조" panose="02020603020101020101" pitchFamily="18" charset="-127"/>
                <a:ea typeface="나눔명조" panose="02020603020101020101" pitchFamily="18" charset="-127"/>
              </a:rPr>
              <a:t>Suppose you know Q’(</a:t>
            </a:r>
            <a:r>
              <a:rPr lang="en-US" altLang="ko-KR" sz="2000" b="1" dirty="0" err="1" smtClean="0">
                <a:solidFill>
                  <a:srgbClr val="006600"/>
                </a:solidFill>
                <a:latin typeface="나눔명조" panose="02020603020101020101" pitchFamily="18" charset="-127"/>
                <a:ea typeface="나눔명조" panose="02020603020101020101" pitchFamily="18" charset="-127"/>
              </a:rPr>
              <a:t>s’,a</a:t>
            </a:r>
            <a:r>
              <a:rPr lang="en-US" altLang="ko-KR" sz="2000" b="1" dirty="0" smtClean="0">
                <a:solidFill>
                  <a:srgbClr val="006600"/>
                </a:solidFill>
                <a:latin typeface="나눔명조" panose="02020603020101020101" pitchFamily="18" charset="-127"/>
                <a:ea typeface="나눔명조" panose="02020603020101020101" pitchFamily="18" charset="-127"/>
              </a:rPr>
              <a:t>’), </a:t>
            </a:r>
            <a:r>
              <a:rPr lang="en-US" altLang="ko-KR" sz="2000" b="1" dirty="0" smtClean="0">
                <a:latin typeface="나눔명조" panose="02020603020101020101" pitchFamily="18" charset="-127"/>
                <a:ea typeface="나눔명조" panose="02020603020101020101" pitchFamily="18" charset="-127"/>
              </a:rPr>
              <a:t>how to obtain Q(</a:t>
            </a:r>
            <a:r>
              <a:rPr lang="en-US" altLang="ko-KR" sz="2000" b="1" dirty="0" err="1" smtClean="0">
                <a:latin typeface="나눔명조" panose="02020603020101020101" pitchFamily="18" charset="-127"/>
                <a:ea typeface="나눔명조" panose="02020603020101020101" pitchFamily="18" charset="-127"/>
              </a:rPr>
              <a:t>s,a</a:t>
            </a:r>
            <a:r>
              <a:rPr lang="en-US" altLang="ko-KR" sz="2000" b="1" dirty="0" smtClean="0">
                <a:latin typeface="나눔명조" panose="02020603020101020101" pitchFamily="18" charset="-127"/>
                <a:ea typeface="나눔명조" panose="02020603020101020101" pitchFamily="18" charset="-127"/>
              </a:rPr>
              <a:t>)?</a:t>
            </a:r>
            <a:endParaRPr lang="ko-KR" altLang="en-US" sz="2000" b="1" dirty="0">
              <a:latin typeface="나눔명조" panose="02020603020101020101" pitchFamily="18" charset="-127"/>
              <a:ea typeface="나눔명조" panose="02020603020101020101" pitchFamily="18" charset="-127"/>
            </a:endParaRPr>
          </a:p>
        </p:txBody>
      </p:sp>
      <p:sp>
        <p:nvSpPr>
          <p:cNvPr id="55" name="TextBox 54"/>
          <p:cNvSpPr txBox="1"/>
          <p:nvPr/>
        </p:nvSpPr>
        <p:spPr>
          <a:xfrm>
            <a:off x="5986672" y="3442778"/>
            <a:ext cx="1281120" cy="584775"/>
          </a:xfrm>
          <a:prstGeom prst="rect">
            <a:avLst/>
          </a:prstGeom>
          <a:noFill/>
        </p:spPr>
        <p:txBody>
          <a:bodyPr wrap="none" rtlCol="0">
            <a:spAutoFit/>
          </a:bodyPr>
          <a:lstStyle/>
          <a:p>
            <a:r>
              <a:rPr lang="en-US" altLang="ko-KR" sz="3200" b="1" dirty="0" smtClean="0">
                <a:solidFill>
                  <a:srgbClr val="0070C0"/>
                </a:solidFill>
                <a:latin typeface="나눔명조" panose="02020603020101020101" pitchFamily="18" charset="-127"/>
                <a:ea typeface="나눔명조" panose="02020603020101020101" pitchFamily="18" charset="-127"/>
              </a:rPr>
              <a:t>Q’</a:t>
            </a:r>
            <a:r>
              <a:rPr lang="en-US" altLang="ko-KR" sz="2000" b="1" dirty="0" smtClean="0">
                <a:solidFill>
                  <a:srgbClr val="0070C0"/>
                </a:solidFill>
                <a:latin typeface="나눔명조" panose="02020603020101020101" pitchFamily="18" charset="-127"/>
                <a:ea typeface="나눔명조" panose="02020603020101020101" pitchFamily="18" charset="-127"/>
              </a:rPr>
              <a:t>(</a:t>
            </a:r>
            <a:r>
              <a:rPr lang="en-US" altLang="ko-KR" sz="2000" b="1" dirty="0" err="1" smtClean="0">
                <a:solidFill>
                  <a:srgbClr val="0070C0"/>
                </a:solidFill>
                <a:latin typeface="나눔명조" panose="02020603020101020101" pitchFamily="18" charset="-127"/>
                <a:ea typeface="나눔명조" panose="02020603020101020101" pitchFamily="18" charset="-127"/>
              </a:rPr>
              <a:t>s’,a</a:t>
            </a:r>
            <a:r>
              <a:rPr lang="en-US" altLang="ko-KR" sz="2000" b="1" dirty="0" smtClean="0">
                <a:solidFill>
                  <a:srgbClr val="0070C0"/>
                </a:solidFill>
                <a:latin typeface="나눔명조" panose="02020603020101020101" pitchFamily="18" charset="-127"/>
                <a:ea typeface="나눔명조" panose="02020603020101020101" pitchFamily="18" charset="-127"/>
              </a:rPr>
              <a:t>’)</a:t>
            </a:r>
            <a:endParaRPr lang="ko-KR" altLang="en-US" sz="2000" b="1" baseline="-25000" dirty="0">
              <a:solidFill>
                <a:srgbClr val="0070C0"/>
              </a:solidFill>
              <a:latin typeface="나눔명조" panose="02020603020101020101" pitchFamily="18" charset="-127"/>
              <a:ea typeface="나눔명조" panose="02020603020101020101" pitchFamily="18" charset="-127"/>
            </a:endParaRPr>
          </a:p>
        </p:txBody>
      </p:sp>
      <p:grpSp>
        <p:nvGrpSpPr>
          <p:cNvPr id="56" name="Group 55"/>
          <p:cNvGrpSpPr/>
          <p:nvPr/>
        </p:nvGrpSpPr>
        <p:grpSpPr>
          <a:xfrm>
            <a:off x="4776343" y="2587029"/>
            <a:ext cx="710407" cy="400110"/>
            <a:chOff x="4561403" y="2693464"/>
            <a:chExt cx="710407" cy="400110"/>
          </a:xfrm>
        </p:grpSpPr>
        <p:cxnSp>
          <p:nvCxnSpPr>
            <p:cNvPr id="57" name="Straight Arrow Connector 56"/>
            <p:cNvCxnSpPr/>
            <p:nvPr/>
          </p:nvCxnSpPr>
          <p:spPr>
            <a:xfrm flipH="1">
              <a:off x="4561403" y="2893633"/>
              <a:ext cx="419424" cy="0"/>
            </a:xfrm>
            <a:prstGeom prst="straightConnector1">
              <a:avLst/>
            </a:prstGeom>
            <a:ln w="38100">
              <a:solidFill>
                <a:srgbClr val="0000CC"/>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4987758" y="2693464"/>
              <a:ext cx="284052" cy="400110"/>
            </a:xfrm>
            <a:prstGeom prst="rect">
              <a:avLst/>
            </a:prstGeom>
            <a:noFill/>
          </p:spPr>
          <p:txBody>
            <a:bodyPr wrap="none" rtlCol="0">
              <a:spAutoFit/>
            </a:bodyPr>
            <a:lstStyle/>
            <a:p>
              <a:r>
                <a:rPr lang="en-US" altLang="ko-KR" sz="2000" b="1" dirty="0" smtClean="0">
                  <a:solidFill>
                    <a:srgbClr val="0000CC"/>
                  </a:solidFill>
                  <a:latin typeface="나눔명조" panose="02020603020101020101" pitchFamily="18" charset="-127"/>
                  <a:ea typeface="나눔명조" panose="02020603020101020101" pitchFamily="18" charset="-127"/>
                </a:rPr>
                <a:t>r</a:t>
              </a:r>
              <a:endParaRPr lang="ko-KR" altLang="en-US" sz="2000" b="1" dirty="0">
                <a:solidFill>
                  <a:srgbClr val="0000CC"/>
                </a:solidFill>
                <a:latin typeface="나눔명조" panose="02020603020101020101" pitchFamily="18" charset="-127"/>
                <a:ea typeface="나눔명조" panose="02020603020101020101" pitchFamily="18" charset="-127"/>
              </a:endParaRPr>
            </a:p>
          </p:txBody>
        </p:sp>
      </p:grpSp>
      <p:grpSp>
        <p:nvGrpSpPr>
          <p:cNvPr id="60" name="Group 59"/>
          <p:cNvGrpSpPr/>
          <p:nvPr/>
        </p:nvGrpSpPr>
        <p:grpSpPr>
          <a:xfrm>
            <a:off x="5985940" y="2569046"/>
            <a:ext cx="710407" cy="400110"/>
            <a:chOff x="4561403" y="2693464"/>
            <a:chExt cx="710407" cy="400110"/>
          </a:xfrm>
        </p:grpSpPr>
        <p:cxnSp>
          <p:nvCxnSpPr>
            <p:cNvPr id="61" name="Straight Arrow Connector 60"/>
            <p:cNvCxnSpPr/>
            <p:nvPr/>
          </p:nvCxnSpPr>
          <p:spPr>
            <a:xfrm flipH="1">
              <a:off x="4561403" y="2893633"/>
              <a:ext cx="419424" cy="0"/>
            </a:xfrm>
            <a:prstGeom prst="straightConnector1">
              <a:avLst/>
            </a:prstGeom>
            <a:ln w="38100">
              <a:solidFill>
                <a:srgbClr val="A5002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62" name="TextBox 61"/>
            <p:cNvSpPr txBox="1"/>
            <p:nvPr/>
          </p:nvSpPr>
          <p:spPr>
            <a:xfrm>
              <a:off x="4987758" y="2693464"/>
              <a:ext cx="284052" cy="400110"/>
            </a:xfrm>
            <a:prstGeom prst="rect">
              <a:avLst/>
            </a:prstGeom>
            <a:noFill/>
          </p:spPr>
          <p:txBody>
            <a:bodyPr wrap="none" rtlCol="0">
              <a:spAutoFit/>
            </a:bodyPr>
            <a:lstStyle/>
            <a:p>
              <a:r>
                <a:rPr lang="en-US" altLang="ko-KR" sz="2000" b="1" dirty="0" smtClean="0">
                  <a:solidFill>
                    <a:srgbClr val="A50021"/>
                  </a:solidFill>
                  <a:latin typeface="나눔명조" panose="02020603020101020101" pitchFamily="18" charset="-127"/>
                  <a:ea typeface="나눔명조" panose="02020603020101020101" pitchFamily="18" charset="-127"/>
                </a:rPr>
                <a:t>r</a:t>
              </a:r>
              <a:endParaRPr lang="ko-KR" altLang="en-US" sz="2000" b="1" dirty="0">
                <a:solidFill>
                  <a:srgbClr val="A50021"/>
                </a:solidFill>
                <a:latin typeface="나눔명조" panose="02020603020101020101" pitchFamily="18" charset="-127"/>
                <a:ea typeface="나눔명조" panose="02020603020101020101" pitchFamily="18" charset="-127"/>
              </a:endParaRPr>
            </a:p>
          </p:txBody>
        </p:sp>
      </p:grpSp>
      <p:grpSp>
        <p:nvGrpSpPr>
          <p:cNvPr id="63" name="Group 62"/>
          <p:cNvGrpSpPr/>
          <p:nvPr/>
        </p:nvGrpSpPr>
        <p:grpSpPr>
          <a:xfrm>
            <a:off x="6312338" y="2926353"/>
            <a:ext cx="335698" cy="589955"/>
            <a:chOff x="3591751" y="2377094"/>
            <a:chExt cx="284052" cy="589955"/>
          </a:xfrm>
        </p:grpSpPr>
        <p:cxnSp>
          <p:nvCxnSpPr>
            <p:cNvPr id="64" name="Straight Arrow Connector 63"/>
            <p:cNvCxnSpPr/>
            <p:nvPr/>
          </p:nvCxnSpPr>
          <p:spPr>
            <a:xfrm flipV="1">
              <a:off x="3834923" y="2377094"/>
              <a:ext cx="6931" cy="455753"/>
            </a:xfrm>
            <a:prstGeom prst="straightConnector1">
              <a:avLst/>
            </a:prstGeom>
            <a:ln w="38100">
              <a:solidFill>
                <a:srgbClr val="00B0F0"/>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65" name="TextBox 64"/>
            <p:cNvSpPr txBox="1"/>
            <p:nvPr/>
          </p:nvSpPr>
          <p:spPr>
            <a:xfrm>
              <a:off x="3591751" y="2566939"/>
              <a:ext cx="284052" cy="400110"/>
            </a:xfrm>
            <a:prstGeom prst="rect">
              <a:avLst/>
            </a:prstGeom>
            <a:noFill/>
          </p:spPr>
          <p:txBody>
            <a:bodyPr wrap="none" rtlCol="0">
              <a:spAutoFit/>
            </a:bodyPr>
            <a:lstStyle/>
            <a:p>
              <a:r>
                <a:rPr lang="en-US" altLang="ko-KR" sz="2000" b="1" dirty="0" smtClean="0">
                  <a:solidFill>
                    <a:srgbClr val="00B0F0"/>
                  </a:solidFill>
                  <a:latin typeface="나눔명조" panose="02020603020101020101" pitchFamily="18" charset="-127"/>
                  <a:ea typeface="나눔명조" panose="02020603020101020101" pitchFamily="18" charset="-127"/>
                </a:rPr>
                <a:t>r</a:t>
              </a:r>
              <a:endParaRPr lang="ko-KR" altLang="en-US" sz="2000" b="1" dirty="0">
                <a:solidFill>
                  <a:srgbClr val="00B0F0"/>
                </a:solidFill>
                <a:latin typeface="나눔명조" panose="02020603020101020101" pitchFamily="18" charset="-127"/>
                <a:ea typeface="나눔명조" panose="02020603020101020101" pitchFamily="18" charset="-127"/>
              </a:endParaRPr>
            </a:p>
          </p:txBody>
        </p:sp>
      </p:grpSp>
      <p:sp>
        <p:nvSpPr>
          <p:cNvPr id="49" name="TextBox 48"/>
          <p:cNvSpPr txBox="1"/>
          <p:nvPr/>
        </p:nvSpPr>
        <p:spPr>
          <a:xfrm>
            <a:off x="2242145" y="4742741"/>
            <a:ext cx="4621737" cy="707886"/>
          </a:xfrm>
          <a:prstGeom prst="rect">
            <a:avLst/>
          </a:prstGeom>
          <a:noFill/>
        </p:spPr>
        <p:txBody>
          <a:bodyPr wrap="square" rtlCol="0">
            <a:spAutoFit/>
          </a:bodyPr>
          <a:lstStyle/>
          <a:p>
            <a:r>
              <a:rPr lang="en-US" altLang="ko-KR" sz="2000" b="1" dirty="0" smtClean="0">
                <a:solidFill>
                  <a:srgbClr val="0000CC"/>
                </a:solidFill>
                <a:latin typeface="나눔명조" panose="02020603020101020101" pitchFamily="18" charset="-127"/>
                <a:ea typeface="나눔명조" panose="02020603020101020101" pitchFamily="18" charset="-127"/>
              </a:rPr>
              <a:t>s’ is the state reached by an action “a” from the previous state “s”</a:t>
            </a:r>
            <a:endParaRPr lang="ko-KR" altLang="en-US" sz="2000" b="1" dirty="0">
              <a:solidFill>
                <a:srgbClr val="0000CC"/>
              </a:solidFill>
              <a:latin typeface="나눔명조" panose="02020603020101020101" pitchFamily="18" charset="-127"/>
              <a:ea typeface="나눔명조" panose="02020603020101020101" pitchFamily="18" charset="-127"/>
            </a:endParaRPr>
          </a:p>
        </p:txBody>
      </p:sp>
      <p:cxnSp>
        <p:nvCxnSpPr>
          <p:cNvPr id="8" name="Straight Connector 7"/>
          <p:cNvCxnSpPr/>
          <p:nvPr/>
        </p:nvCxnSpPr>
        <p:spPr>
          <a:xfrm>
            <a:off x="3222818" y="4732245"/>
            <a:ext cx="855497" cy="0"/>
          </a:xfrm>
          <a:prstGeom prst="line">
            <a:avLst/>
          </a:prstGeom>
          <a:ln w="76200">
            <a:solidFill>
              <a:srgbClr val="0000CC"/>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2" name="Group 11"/>
          <p:cNvGrpSpPr/>
          <p:nvPr/>
        </p:nvGrpSpPr>
        <p:grpSpPr>
          <a:xfrm>
            <a:off x="2214563" y="5743575"/>
            <a:ext cx="3291080" cy="504825"/>
            <a:chOff x="2214563" y="5743575"/>
            <a:chExt cx="3291080" cy="504825"/>
          </a:xfrm>
        </p:grpSpPr>
        <p:graphicFrame>
          <p:nvGraphicFramePr>
            <p:cNvPr id="68" name="Object 67"/>
            <p:cNvGraphicFramePr>
              <a:graphicFrameLocks noChangeAspect="1"/>
            </p:cNvGraphicFramePr>
            <p:nvPr>
              <p:extLst>
                <p:ext uri="{D42A27DB-BD31-4B8C-83A1-F6EECF244321}">
                  <p14:modId xmlns:p14="http://schemas.microsoft.com/office/powerpoint/2010/main" val="2134029610"/>
                </p:ext>
              </p:extLst>
            </p:nvPr>
          </p:nvGraphicFramePr>
          <p:xfrm>
            <a:off x="2214563" y="5743575"/>
            <a:ext cx="3267075" cy="504825"/>
          </p:xfrm>
          <a:graphic>
            <a:graphicData uri="http://schemas.openxmlformats.org/presentationml/2006/ole">
              <mc:AlternateContent xmlns:mc="http://schemas.openxmlformats.org/markup-compatibility/2006">
                <mc:Choice xmlns:v="urn:schemas-microsoft-com:vml" Requires="v">
                  <p:oleObj spid="_x0000_s22920" name="Equation" r:id="rId4" imgW="1815840" imgH="279360" progId="Equation.DSMT4">
                    <p:embed/>
                  </p:oleObj>
                </mc:Choice>
                <mc:Fallback>
                  <p:oleObj name="Equation" r:id="rId4" imgW="1815840" imgH="279360" progId="Equation.DSMT4">
                    <p:embed/>
                    <p:pic>
                      <p:nvPicPr>
                        <p:cNvPr id="70" name="Object 69"/>
                        <p:cNvPicPr/>
                        <p:nvPr/>
                      </p:nvPicPr>
                      <p:blipFill>
                        <a:blip r:embed="rId5"/>
                        <a:stretch>
                          <a:fillRect/>
                        </a:stretch>
                      </p:blipFill>
                      <p:spPr>
                        <a:xfrm>
                          <a:off x="2214563" y="5743575"/>
                          <a:ext cx="3267075" cy="504825"/>
                        </a:xfrm>
                        <a:prstGeom prst="rect">
                          <a:avLst/>
                        </a:prstGeom>
                        <a:solidFill>
                          <a:srgbClr val="FAD2D2"/>
                        </a:solidFill>
                      </p:spPr>
                    </p:pic>
                  </p:oleObj>
                </mc:Fallback>
              </mc:AlternateContent>
            </a:graphicData>
          </a:graphic>
        </p:graphicFrame>
        <p:sp>
          <p:nvSpPr>
            <p:cNvPr id="10" name="Rectangle 9"/>
            <p:cNvSpPr/>
            <p:nvPr/>
          </p:nvSpPr>
          <p:spPr>
            <a:xfrm>
              <a:off x="3882037" y="5758365"/>
              <a:ext cx="1623606" cy="474544"/>
            </a:xfrm>
            <a:prstGeom prst="rect">
              <a:avLst/>
            </a:prstGeom>
            <a:solidFill>
              <a:schemeClr val="bg1"/>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aphicFrame>
        <p:nvGraphicFramePr>
          <p:cNvPr id="67" name="Object 66"/>
          <p:cNvGraphicFramePr>
            <a:graphicFrameLocks noChangeAspect="1"/>
          </p:cNvGraphicFramePr>
          <p:nvPr>
            <p:extLst>
              <p:ext uri="{D42A27DB-BD31-4B8C-83A1-F6EECF244321}">
                <p14:modId xmlns:p14="http://schemas.microsoft.com/office/powerpoint/2010/main" val="4026770063"/>
              </p:ext>
            </p:extLst>
          </p:nvPr>
        </p:nvGraphicFramePr>
        <p:xfrm>
          <a:off x="3815151" y="5743224"/>
          <a:ext cx="1668462" cy="504825"/>
        </p:xfrm>
        <a:graphic>
          <a:graphicData uri="http://schemas.openxmlformats.org/presentationml/2006/ole">
            <mc:AlternateContent xmlns:mc="http://schemas.openxmlformats.org/markup-compatibility/2006">
              <mc:Choice xmlns:v="urn:schemas-microsoft-com:vml" Requires="v">
                <p:oleObj spid="_x0000_s22921" name="Equation" r:id="rId6" imgW="927000" imgH="279360" progId="Equation.DSMT4">
                  <p:embed/>
                </p:oleObj>
              </mc:Choice>
              <mc:Fallback>
                <p:oleObj name="Equation" r:id="rId6" imgW="927000" imgH="279360" progId="Equation.DSMT4">
                  <p:embed/>
                  <p:pic>
                    <p:nvPicPr>
                      <p:cNvPr id="54" name="Object 53"/>
                      <p:cNvPicPr/>
                      <p:nvPr/>
                    </p:nvPicPr>
                    <p:blipFill>
                      <a:blip r:embed="rId7"/>
                      <a:stretch>
                        <a:fillRect/>
                      </a:stretch>
                    </p:blipFill>
                    <p:spPr>
                      <a:xfrm>
                        <a:off x="3815151" y="5743224"/>
                        <a:ext cx="1668462" cy="504825"/>
                      </a:xfrm>
                      <a:prstGeom prst="rect">
                        <a:avLst/>
                      </a:prstGeom>
                      <a:solidFill>
                        <a:srgbClr val="FAD2D2"/>
                      </a:solidFill>
                    </p:spPr>
                  </p:pic>
                </p:oleObj>
              </mc:Fallback>
            </mc:AlternateContent>
          </a:graphicData>
        </a:graphic>
      </p:graphicFrame>
    </p:spTree>
    <p:extLst>
      <p:ext uri="{BB962C8B-B14F-4D97-AF65-F5344CB8AC3E}">
        <p14:creationId xmlns:p14="http://schemas.microsoft.com/office/powerpoint/2010/main" val="2364262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56"/>
                                        </p:tgtEl>
                                        <p:attrNameLst>
                                          <p:attrName>style.visibility</p:attrName>
                                        </p:attrNameLst>
                                      </p:cBhvr>
                                      <p:to>
                                        <p:strVal val="visible"/>
                                      </p:to>
                                    </p:set>
                                    <p:animEffect transition="in" filter="fade">
                                      <p:cBhvr>
                                        <p:cTn id="16" dur="500"/>
                                        <p:tgtEl>
                                          <p:spTgt spid="56"/>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9"/>
                                        </p:tgtEl>
                                        <p:attrNameLst>
                                          <p:attrName>style.visibility</p:attrName>
                                        </p:attrNameLst>
                                      </p:cBhvr>
                                      <p:to>
                                        <p:strVal val="visible"/>
                                      </p:to>
                                    </p:set>
                                    <p:animEffect transition="in" filter="fade">
                                      <p:cBhvr>
                                        <p:cTn id="21" dur="500"/>
                                        <p:tgtEl>
                                          <p:spTgt spid="39"/>
                                        </p:tgtEl>
                                      </p:cBhvr>
                                    </p:animEffect>
                                  </p:childTnLst>
                                </p:cTn>
                              </p:par>
                            </p:childTnLst>
                          </p:cTn>
                        </p:par>
                        <p:par>
                          <p:cTn id="22" fill="hold">
                            <p:stCondLst>
                              <p:cond delay="500"/>
                            </p:stCondLst>
                            <p:childTnLst>
                              <p:par>
                                <p:cTn id="23" presetID="10" presetClass="entr" presetSubtype="0" fill="hold" nodeType="after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fade">
                                      <p:cBhvr>
                                        <p:cTn id="25" dur="500"/>
                                        <p:tgtEl>
                                          <p:spTgt spid="40"/>
                                        </p:tgtEl>
                                      </p:cBhvr>
                                    </p:animEffect>
                                  </p:childTnLst>
                                </p:cTn>
                              </p:par>
                            </p:childTnLst>
                          </p:cTn>
                        </p:par>
                        <p:par>
                          <p:cTn id="26" fill="hold">
                            <p:stCondLst>
                              <p:cond delay="1000"/>
                            </p:stCondLst>
                            <p:childTnLst>
                              <p:par>
                                <p:cTn id="27" presetID="10" presetClass="entr" presetSubtype="0" fill="hold" nodeType="afterEffect">
                                  <p:stCondLst>
                                    <p:cond delay="0"/>
                                  </p:stCondLst>
                                  <p:childTnLst>
                                    <p:set>
                                      <p:cBhvr>
                                        <p:cTn id="28" dur="1" fill="hold">
                                          <p:stCondLst>
                                            <p:cond delay="0"/>
                                          </p:stCondLst>
                                        </p:cTn>
                                        <p:tgtEl>
                                          <p:spTgt spid="60"/>
                                        </p:tgtEl>
                                        <p:attrNameLst>
                                          <p:attrName>style.visibility</p:attrName>
                                        </p:attrNameLst>
                                      </p:cBhvr>
                                      <p:to>
                                        <p:strVal val="visible"/>
                                      </p:to>
                                    </p:set>
                                    <p:animEffect transition="in" filter="fade">
                                      <p:cBhvr>
                                        <p:cTn id="29" dur="500"/>
                                        <p:tgtEl>
                                          <p:spTgt spid="60"/>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44"/>
                                        </p:tgtEl>
                                        <p:attrNameLst>
                                          <p:attrName>style.visibility</p:attrName>
                                        </p:attrNameLst>
                                      </p:cBhvr>
                                      <p:to>
                                        <p:strVal val="visible"/>
                                      </p:to>
                                    </p:set>
                                    <p:animEffect transition="in" filter="fade">
                                      <p:cBhvr>
                                        <p:cTn id="34" dur="500"/>
                                        <p:tgtEl>
                                          <p:spTgt spid="44"/>
                                        </p:tgtEl>
                                      </p:cBhvr>
                                    </p:animEffect>
                                  </p:childTnLst>
                                </p:cTn>
                              </p:par>
                            </p:childTnLst>
                          </p:cTn>
                        </p:par>
                        <p:par>
                          <p:cTn id="35" fill="hold">
                            <p:stCondLst>
                              <p:cond delay="500"/>
                            </p:stCondLst>
                            <p:childTnLst>
                              <p:par>
                                <p:cTn id="36" presetID="10" presetClass="entr" presetSubtype="0" fill="hold" nodeType="afterEffect">
                                  <p:stCondLst>
                                    <p:cond delay="0"/>
                                  </p:stCondLst>
                                  <p:childTnLst>
                                    <p:set>
                                      <p:cBhvr>
                                        <p:cTn id="37" dur="1" fill="hold">
                                          <p:stCondLst>
                                            <p:cond delay="0"/>
                                          </p:stCondLst>
                                        </p:cTn>
                                        <p:tgtEl>
                                          <p:spTgt spid="45"/>
                                        </p:tgtEl>
                                        <p:attrNameLst>
                                          <p:attrName>style.visibility</p:attrName>
                                        </p:attrNameLst>
                                      </p:cBhvr>
                                      <p:to>
                                        <p:strVal val="visible"/>
                                      </p:to>
                                    </p:set>
                                    <p:animEffect transition="in" filter="fade">
                                      <p:cBhvr>
                                        <p:cTn id="38" dur="500"/>
                                        <p:tgtEl>
                                          <p:spTgt spid="45"/>
                                        </p:tgtEl>
                                      </p:cBhvr>
                                    </p:animEffect>
                                  </p:childTnLst>
                                </p:cTn>
                              </p:par>
                            </p:childTnLst>
                          </p:cTn>
                        </p:par>
                        <p:par>
                          <p:cTn id="39" fill="hold">
                            <p:stCondLst>
                              <p:cond delay="1000"/>
                            </p:stCondLst>
                            <p:childTnLst>
                              <p:par>
                                <p:cTn id="40" presetID="10" presetClass="entr" presetSubtype="0" fill="hold" nodeType="afterEffect">
                                  <p:stCondLst>
                                    <p:cond delay="0"/>
                                  </p:stCondLst>
                                  <p:childTnLst>
                                    <p:set>
                                      <p:cBhvr>
                                        <p:cTn id="41" dur="1" fill="hold">
                                          <p:stCondLst>
                                            <p:cond delay="0"/>
                                          </p:stCondLst>
                                        </p:cTn>
                                        <p:tgtEl>
                                          <p:spTgt spid="63"/>
                                        </p:tgtEl>
                                        <p:attrNameLst>
                                          <p:attrName>style.visibility</p:attrName>
                                        </p:attrNameLst>
                                      </p:cBhvr>
                                      <p:to>
                                        <p:strVal val="visible"/>
                                      </p:to>
                                    </p:set>
                                    <p:animEffect transition="in" filter="fade">
                                      <p:cBhvr>
                                        <p:cTn id="42" dur="500"/>
                                        <p:tgtEl>
                                          <p:spTgt spid="63"/>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55"/>
                                        </p:tgtEl>
                                        <p:attrNameLst>
                                          <p:attrName>style.visibility</p:attrName>
                                        </p:attrNameLst>
                                      </p:cBhvr>
                                      <p:to>
                                        <p:strVal val="visible"/>
                                      </p:to>
                                    </p:set>
                                    <p:animEffect transition="in" filter="fade">
                                      <p:cBhvr>
                                        <p:cTn id="47" dur="500"/>
                                        <p:tgtEl>
                                          <p:spTgt spid="55"/>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50"/>
                                        </p:tgtEl>
                                        <p:attrNameLst>
                                          <p:attrName>style.visibility</p:attrName>
                                        </p:attrNameLst>
                                      </p:cBhvr>
                                      <p:to>
                                        <p:strVal val="visible"/>
                                      </p:to>
                                    </p:set>
                                    <p:animEffect transition="in" filter="fade">
                                      <p:cBhvr>
                                        <p:cTn id="52" dur="500"/>
                                        <p:tgtEl>
                                          <p:spTgt spid="50"/>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52"/>
                                        </p:tgtEl>
                                        <p:attrNameLst>
                                          <p:attrName>style.visibility</p:attrName>
                                        </p:attrNameLst>
                                      </p:cBhvr>
                                      <p:to>
                                        <p:strVal val="visible"/>
                                      </p:to>
                                    </p:set>
                                    <p:animEffect transition="in" filter="fade">
                                      <p:cBhvr>
                                        <p:cTn id="57" dur="500"/>
                                        <p:tgtEl>
                                          <p:spTgt spid="52"/>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nodeType="clickEffect">
                                  <p:stCondLst>
                                    <p:cond delay="0"/>
                                  </p:stCondLst>
                                  <p:childTnLst>
                                    <p:set>
                                      <p:cBhvr>
                                        <p:cTn id="61" dur="1" fill="hold">
                                          <p:stCondLst>
                                            <p:cond delay="0"/>
                                          </p:stCondLst>
                                        </p:cTn>
                                        <p:tgtEl>
                                          <p:spTgt spid="8"/>
                                        </p:tgtEl>
                                        <p:attrNameLst>
                                          <p:attrName>style.visibility</p:attrName>
                                        </p:attrNameLst>
                                      </p:cBhvr>
                                      <p:to>
                                        <p:strVal val="visible"/>
                                      </p:to>
                                    </p:set>
                                    <p:animEffect transition="in" filter="wipe(left)">
                                      <p:cBhvr>
                                        <p:cTn id="62" dur="500"/>
                                        <p:tgtEl>
                                          <p:spTgt spid="8"/>
                                        </p:tgtEl>
                                      </p:cBhvr>
                                    </p:animEffect>
                                  </p:childTnLst>
                                </p:cTn>
                              </p:par>
                            </p:childTnLst>
                          </p:cTn>
                        </p:par>
                        <p:par>
                          <p:cTn id="63" fill="hold">
                            <p:stCondLst>
                              <p:cond delay="500"/>
                            </p:stCondLst>
                            <p:childTnLst>
                              <p:par>
                                <p:cTn id="64" presetID="10" presetClass="entr" presetSubtype="0" fill="hold" grpId="0" nodeType="afterEffect">
                                  <p:stCondLst>
                                    <p:cond delay="0"/>
                                  </p:stCondLst>
                                  <p:childTnLst>
                                    <p:set>
                                      <p:cBhvr>
                                        <p:cTn id="65" dur="1" fill="hold">
                                          <p:stCondLst>
                                            <p:cond delay="0"/>
                                          </p:stCondLst>
                                        </p:cTn>
                                        <p:tgtEl>
                                          <p:spTgt spid="49"/>
                                        </p:tgtEl>
                                        <p:attrNameLst>
                                          <p:attrName>style.visibility</p:attrName>
                                        </p:attrNameLst>
                                      </p:cBhvr>
                                      <p:to>
                                        <p:strVal val="visible"/>
                                      </p:to>
                                    </p:set>
                                    <p:animEffect transition="in" filter="fade">
                                      <p:cBhvr>
                                        <p:cTn id="66" dur="500"/>
                                        <p:tgtEl>
                                          <p:spTgt spid="49"/>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12"/>
                                        </p:tgtEl>
                                        <p:attrNameLst>
                                          <p:attrName>style.visibility</p:attrName>
                                        </p:attrNameLst>
                                      </p:cBhvr>
                                      <p:to>
                                        <p:strVal val="visible"/>
                                      </p:to>
                                    </p:set>
                                    <p:animEffect transition="in" filter="fade">
                                      <p:cBhvr>
                                        <p:cTn id="71" dur="500"/>
                                        <p:tgtEl>
                                          <p:spTgt spid="12"/>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nodeType="clickEffect">
                                  <p:stCondLst>
                                    <p:cond delay="0"/>
                                  </p:stCondLst>
                                  <p:childTnLst>
                                    <p:set>
                                      <p:cBhvr>
                                        <p:cTn id="75" dur="1" fill="hold">
                                          <p:stCondLst>
                                            <p:cond delay="0"/>
                                          </p:stCondLst>
                                        </p:cTn>
                                        <p:tgtEl>
                                          <p:spTgt spid="67"/>
                                        </p:tgtEl>
                                        <p:attrNameLst>
                                          <p:attrName>style.visibility</p:attrName>
                                        </p:attrNameLst>
                                      </p:cBhvr>
                                      <p:to>
                                        <p:strVal val="visible"/>
                                      </p:to>
                                    </p:set>
                                    <p:animEffect transition="in" filter="fade">
                                      <p:cBhvr>
                                        <p:cTn id="76" dur="5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9" grpId="0"/>
      <p:bldP spid="44" grpId="0"/>
      <p:bldP spid="50" grpId="0" animBg="1"/>
      <p:bldP spid="52" grpId="0"/>
      <p:bldP spid="55" grpId="0"/>
      <p:bldP spid="49" grpId="0"/>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dirty="0" smtClean="0"/>
              <a:t>How to find(know) Q?</a:t>
            </a:r>
            <a:endParaRPr lang="ko-KR" altLang="en-US" dirty="0"/>
          </a:p>
        </p:txBody>
      </p:sp>
      <p:sp>
        <p:nvSpPr>
          <p:cNvPr id="3" name="Slide Number Placeholder 2"/>
          <p:cNvSpPr>
            <a:spLocks noGrp="1"/>
          </p:cNvSpPr>
          <p:nvPr>
            <p:ph type="sldNum" sz="quarter" idx="12"/>
          </p:nvPr>
        </p:nvSpPr>
        <p:spPr/>
        <p:txBody>
          <a:bodyPr/>
          <a:lstStyle/>
          <a:p>
            <a:fld id="{E7B612BC-FA30-47E7-8F83-60B8876EFC04}" type="slidenum">
              <a:rPr lang="ko-KR" altLang="en-US" smtClean="0">
                <a:solidFill>
                  <a:prstClr val="black">
                    <a:tint val="75000"/>
                  </a:prstClr>
                </a:solidFill>
              </a:rPr>
              <a:pPr/>
              <a:t>125</a:t>
            </a:fld>
            <a:endParaRPr lang="ko-KR" altLang="en-US">
              <a:solidFill>
                <a:prstClr val="black">
                  <a:tint val="75000"/>
                </a:prstClr>
              </a:solidFill>
            </a:endParaRPr>
          </a:p>
        </p:txBody>
      </p:sp>
      <p:sp>
        <p:nvSpPr>
          <p:cNvPr id="59" name="TextBox 58"/>
          <p:cNvSpPr txBox="1"/>
          <p:nvPr/>
        </p:nvSpPr>
        <p:spPr>
          <a:xfrm>
            <a:off x="250036" y="2234380"/>
            <a:ext cx="3352154" cy="400110"/>
          </a:xfrm>
          <a:prstGeom prst="rect">
            <a:avLst/>
          </a:prstGeom>
          <a:noFill/>
        </p:spPr>
        <p:txBody>
          <a:bodyPr wrap="square" rtlCol="0">
            <a:spAutoFit/>
          </a:bodyPr>
          <a:lstStyle/>
          <a:p>
            <a:r>
              <a:rPr lang="en-US" altLang="ko-KR" sz="2000" dirty="0" smtClean="0">
                <a:latin typeface="나눔명조" panose="02020603020101020101" pitchFamily="18" charset="-127"/>
                <a:ea typeface="나눔명조" panose="02020603020101020101" pitchFamily="18" charset="-127"/>
              </a:rPr>
              <a:t>-or- different explanation</a:t>
            </a:r>
            <a:endParaRPr lang="ko-KR" altLang="en-US" sz="2000" dirty="0">
              <a:latin typeface="나눔명조" panose="02020603020101020101" pitchFamily="18" charset="-127"/>
              <a:ea typeface="나눔명조" panose="02020603020101020101" pitchFamily="18" charset="-127"/>
            </a:endParaRPr>
          </a:p>
        </p:txBody>
      </p:sp>
      <p:sp>
        <p:nvSpPr>
          <p:cNvPr id="28" name="Rectangle 27"/>
          <p:cNvSpPr/>
          <p:nvPr/>
        </p:nvSpPr>
        <p:spPr>
          <a:xfrm>
            <a:off x="-31779" y="6581001"/>
            <a:ext cx="3840026" cy="276999"/>
          </a:xfrm>
          <a:prstGeom prst="rect">
            <a:avLst/>
          </a:prstGeom>
        </p:spPr>
        <p:txBody>
          <a:bodyPr wrap="none">
            <a:spAutoFit/>
          </a:bodyPr>
          <a:lstStyle/>
          <a:p>
            <a:r>
              <a:rPr lang="ko-KR" altLang="en-US" sz="1200" dirty="0" smtClean="0"/>
              <a:t>모두를 위한 머신러닝 강의 https</a:t>
            </a:r>
            <a:r>
              <a:rPr lang="ko-KR" altLang="en-US" sz="1200" dirty="0"/>
              <a:t>://hunkim.github.io/ml/</a:t>
            </a:r>
          </a:p>
        </p:txBody>
      </p:sp>
      <p:grpSp>
        <p:nvGrpSpPr>
          <p:cNvPr id="5" name="Group 4"/>
          <p:cNvGrpSpPr/>
          <p:nvPr/>
        </p:nvGrpSpPr>
        <p:grpSpPr>
          <a:xfrm>
            <a:off x="3856261" y="2011750"/>
            <a:ext cx="4389992" cy="2193986"/>
            <a:chOff x="3856261" y="2011750"/>
            <a:chExt cx="4389992" cy="2193986"/>
          </a:xfrm>
        </p:grpSpPr>
        <p:sp>
          <p:nvSpPr>
            <p:cNvPr id="53" name="TextBox 52"/>
            <p:cNvSpPr txBox="1"/>
            <p:nvPr/>
          </p:nvSpPr>
          <p:spPr>
            <a:xfrm>
              <a:off x="4053566" y="2073326"/>
              <a:ext cx="712054" cy="400110"/>
            </a:xfrm>
            <a:prstGeom prst="rect">
              <a:avLst/>
            </a:prstGeom>
            <a:noFill/>
          </p:spPr>
          <p:txBody>
            <a:bodyPr wrap="none" rtlCol="0">
              <a:spAutoFit/>
            </a:bodyPr>
            <a:lstStyle/>
            <a:p>
              <a:r>
                <a:rPr lang="en-US" altLang="ko-KR" sz="2000" b="1" dirty="0" smtClean="0">
                  <a:latin typeface="나눔명조" panose="02020603020101020101" pitchFamily="18" charset="-127"/>
                  <a:ea typeface="나눔명조" panose="02020603020101020101" pitchFamily="18" charset="-127"/>
                </a:rPr>
                <a:t>Start</a:t>
              </a:r>
              <a:endParaRPr lang="ko-KR" altLang="en-US" sz="2000" b="1" dirty="0">
                <a:latin typeface="나눔명조" panose="02020603020101020101" pitchFamily="18" charset="-127"/>
                <a:ea typeface="나눔명조" panose="02020603020101020101" pitchFamily="18" charset="-127"/>
              </a:endParaRPr>
            </a:p>
          </p:txBody>
        </p:sp>
        <p:grpSp>
          <p:nvGrpSpPr>
            <p:cNvPr id="82" name="Group 81"/>
            <p:cNvGrpSpPr/>
            <p:nvPr/>
          </p:nvGrpSpPr>
          <p:grpSpPr>
            <a:xfrm>
              <a:off x="3856261" y="2011750"/>
              <a:ext cx="4389992" cy="2193986"/>
              <a:chOff x="1581066" y="1416395"/>
              <a:chExt cx="4389992" cy="2193986"/>
            </a:xfrm>
          </p:grpSpPr>
          <p:sp>
            <p:nvSpPr>
              <p:cNvPr id="83" name="Rectangle 82"/>
              <p:cNvSpPr/>
              <p:nvPr/>
            </p:nvSpPr>
            <p:spPr>
              <a:xfrm>
                <a:off x="2681560" y="1416395"/>
                <a:ext cx="1097777" cy="1097777"/>
              </a:xfrm>
              <a:prstGeom prst="rect">
                <a:avLst/>
              </a:pr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4" name="Rectangle 83"/>
              <p:cNvSpPr/>
              <p:nvPr/>
            </p:nvSpPr>
            <p:spPr>
              <a:xfrm>
                <a:off x="1581066" y="1416395"/>
                <a:ext cx="1097777" cy="1097777"/>
              </a:xfrm>
              <a:prstGeom prst="rect">
                <a:avLst/>
              </a:pr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5" name="Rectangle 84"/>
              <p:cNvSpPr/>
              <p:nvPr/>
            </p:nvSpPr>
            <p:spPr>
              <a:xfrm>
                <a:off x="3775884" y="1416395"/>
                <a:ext cx="1097777" cy="1097777"/>
              </a:xfrm>
              <a:prstGeom prst="rect">
                <a:avLst/>
              </a:pr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6" name="Rectangle 85"/>
              <p:cNvSpPr/>
              <p:nvPr/>
            </p:nvSpPr>
            <p:spPr>
              <a:xfrm>
                <a:off x="4873281" y="1416395"/>
                <a:ext cx="1097777" cy="1097777"/>
              </a:xfrm>
              <a:prstGeom prst="rect">
                <a:avLst/>
              </a:pr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7" name="Rectangle 86"/>
              <p:cNvSpPr/>
              <p:nvPr/>
            </p:nvSpPr>
            <p:spPr>
              <a:xfrm>
                <a:off x="2681560" y="2512604"/>
                <a:ext cx="1097777" cy="1097777"/>
              </a:xfrm>
              <a:prstGeom prst="rect">
                <a:avLst/>
              </a:pr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8" name="Rectangle 87"/>
              <p:cNvSpPr/>
              <p:nvPr/>
            </p:nvSpPr>
            <p:spPr>
              <a:xfrm>
                <a:off x="1581066" y="2512604"/>
                <a:ext cx="1097777" cy="1097777"/>
              </a:xfrm>
              <a:prstGeom prst="rect">
                <a:avLst/>
              </a:pr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9" name="Rectangle 88"/>
              <p:cNvSpPr/>
              <p:nvPr/>
            </p:nvSpPr>
            <p:spPr>
              <a:xfrm>
                <a:off x="3775884" y="2512604"/>
                <a:ext cx="1097777" cy="1097777"/>
              </a:xfrm>
              <a:prstGeom prst="rect">
                <a:avLst/>
              </a:pr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0" name="Rectangle 89"/>
              <p:cNvSpPr/>
              <p:nvPr/>
            </p:nvSpPr>
            <p:spPr>
              <a:xfrm>
                <a:off x="4873281" y="2512604"/>
                <a:ext cx="1097777" cy="1097777"/>
              </a:xfrm>
              <a:prstGeom prst="rect">
                <a:avLst/>
              </a:pr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TextBox 33"/>
            <p:cNvSpPr txBox="1"/>
            <p:nvPr/>
          </p:nvSpPr>
          <p:spPr>
            <a:xfrm>
              <a:off x="4140930" y="2319711"/>
              <a:ext cx="678391" cy="584775"/>
            </a:xfrm>
            <a:prstGeom prst="rect">
              <a:avLst/>
            </a:prstGeom>
            <a:noFill/>
          </p:spPr>
          <p:txBody>
            <a:bodyPr wrap="none" rtlCol="0">
              <a:spAutoFit/>
            </a:bodyPr>
            <a:lstStyle/>
            <a:p>
              <a:r>
                <a:rPr lang="en-US" altLang="ko-KR" sz="3200" b="1" dirty="0" smtClean="0">
                  <a:solidFill>
                    <a:srgbClr val="0000CC"/>
                  </a:solidFill>
                  <a:latin typeface="나눔명조" panose="02020603020101020101" pitchFamily="18" charset="-127"/>
                  <a:ea typeface="나눔명조" panose="02020603020101020101" pitchFamily="18" charset="-127"/>
                </a:rPr>
                <a:t>Q</a:t>
              </a:r>
              <a:r>
                <a:rPr lang="en-US" altLang="ko-KR" sz="3200" b="1" baseline="-25000" dirty="0" smtClean="0">
                  <a:solidFill>
                    <a:srgbClr val="0000CC"/>
                  </a:solidFill>
                  <a:latin typeface="나눔명조" panose="02020603020101020101" pitchFamily="18" charset="-127"/>
                  <a:ea typeface="나눔명조" panose="02020603020101020101" pitchFamily="18" charset="-127"/>
                </a:rPr>
                <a:t>0</a:t>
              </a:r>
              <a:endParaRPr lang="ko-KR" altLang="en-US" sz="3200" b="1" baseline="-25000" dirty="0">
                <a:solidFill>
                  <a:srgbClr val="0000CC"/>
                </a:solidFill>
                <a:latin typeface="나눔명조" panose="02020603020101020101" pitchFamily="18" charset="-127"/>
                <a:ea typeface="나눔명조" panose="02020603020101020101" pitchFamily="18" charset="-127"/>
              </a:endParaRPr>
            </a:p>
          </p:txBody>
        </p:sp>
        <p:grpSp>
          <p:nvGrpSpPr>
            <p:cNvPr id="4" name="Group 3"/>
            <p:cNvGrpSpPr/>
            <p:nvPr/>
          </p:nvGrpSpPr>
          <p:grpSpPr>
            <a:xfrm>
              <a:off x="4765620" y="2142069"/>
              <a:ext cx="890196" cy="577402"/>
              <a:chOff x="4765620" y="2142069"/>
              <a:chExt cx="890196" cy="577402"/>
            </a:xfrm>
          </p:grpSpPr>
          <p:cxnSp>
            <p:nvCxnSpPr>
              <p:cNvPr id="35" name="Straight Arrow Connector 34"/>
              <p:cNvCxnSpPr/>
              <p:nvPr/>
            </p:nvCxnSpPr>
            <p:spPr>
              <a:xfrm>
                <a:off x="4765620" y="2560638"/>
                <a:ext cx="430147" cy="0"/>
              </a:xfrm>
              <a:prstGeom prst="straightConnector1">
                <a:avLst/>
              </a:prstGeom>
              <a:ln w="38100">
                <a:solidFill>
                  <a:srgbClr val="0000CC"/>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5207891" y="2319711"/>
                <a:ext cx="447925" cy="399760"/>
              </a:xfrm>
              <a:prstGeom prst="rect">
                <a:avLst/>
              </a:prstGeom>
              <a:noFill/>
            </p:spPr>
            <p:txBody>
              <a:bodyPr wrap="square" rtlCol="0">
                <a:spAutoFit/>
              </a:bodyPr>
              <a:lstStyle/>
              <a:p>
                <a:r>
                  <a:rPr lang="en-US" altLang="ko-KR" sz="2000" b="1" dirty="0" smtClean="0">
                    <a:solidFill>
                      <a:srgbClr val="0000CC"/>
                    </a:solidFill>
                    <a:latin typeface="나눔명조" panose="02020603020101020101" pitchFamily="18" charset="-127"/>
                    <a:ea typeface="나눔명조" panose="02020603020101020101" pitchFamily="18" charset="-127"/>
                  </a:rPr>
                  <a:t>s1</a:t>
                </a:r>
                <a:endParaRPr lang="ko-KR" altLang="en-US" sz="2000" b="1" dirty="0">
                  <a:solidFill>
                    <a:srgbClr val="0000CC"/>
                  </a:solidFill>
                  <a:latin typeface="나눔명조" panose="02020603020101020101" pitchFamily="18" charset="-127"/>
                  <a:ea typeface="나눔명조" panose="02020603020101020101" pitchFamily="18" charset="-127"/>
                </a:endParaRPr>
              </a:p>
            </p:txBody>
          </p:sp>
          <p:sp>
            <p:nvSpPr>
              <p:cNvPr id="37" name="TextBox 36"/>
              <p:cNvSpPr txBox="1"/>
              <p:nvPr/>
            </p:nvSpPr>
            <p:spPr>
              <a:xfrm>
                <a:off x="4765620" y="2142069"/>
                <a:ext cx="332200" cy="399760"/>
              </a:xfrm>
              <a:prstGeom prst="rect">
                <a:avLst/>
              </a:prstGeom>
              <a:noFill/>
            </p:spPr>
            <p:txBody>
              <a:bodyPr wrap="square" rtlCol="0">
                <a:spAutoFit/>
              </a:bodyPr>
              <a:lstStyle/>
              <a:p>
                <a:r>
                  <a:rPr lang="en-US" altLang="ko-KR" sz="2000" b="1" dirty="0" smtClean="0">
                    <a:solidFill>
                      <a:srgbClr val="0000CC"/>
                    </a:solidFill>
                    <a:latin typeface="나눔명조" panose="02020603020101020101" pitchFamily="18" charset="-127"/>
                    <a:ea typeface="나눔명조" panose="02020603020101020101" pitchFamily="18" charset="-127"/>
                  </a:rPr>
                  <a:t>a</a:t>
                </a:r>
                <a:endParaRPr lang="ko-KR" altLang="en-US" sz="2000" b="1" dirty="0">
                  <a:solidFill>
                    <a:srgbClr val="0000CC"/>
                  </a:solidFill>
                  <a:latin typeface="나눔명조" panose="02020603020101020101" pitchFamily="18" charset="-127"/>
                  <a:ea typeface="나눔명조" panose="02020603020101020101" pitchFamily="18" charset="-127"/>
                </a:endParaRPr>
              </a:p>
            </p:txBody>
          </p:sp>
        </p:grpSp>
        <p:sp>
          <p:nvSpPr>
            <p:cNvPr id="39" name="TextBox 38"/>
            <p:cNvSpPr txBox="1"/>
            <p:nvPr/>
          </p:nvSpPr>
          <p:spPr>
            <a:xfrm>
              <a:off x="5441966" y="2319711"/>
              <a:ext cx="678391" cy="584775"/>
            </a:xfrm>
            <a:prstGeom prst="rect">
              <a:avLst/>
            </a:prstGeom>
            <a:noFill/>
          </p:spPr>
          <p:txBody>
            <a:bodyPr wrap="none" rtlCol="0">
              <a:spAutoFit/>
            </a:bodyPr>
            <a:lstStyle/>
            <a:p>
              <a:r>
                <a:rPr lang="en-US" altLang="ko-KR" sz="3200" b="1" dirty="0" smtClean="0">
                  <a:solidFill>
                    <a:srgbClr val="A50021"/>
                  </a:solidFill>
                  <a:latin typeface="나눔명조" panose="02020603020101020101" pitchFamily="18" charset="-127"/>
                  <a:ea typeface="나눔명조" panose="02020603020101020101" pitchFamily="18" charset="-127"/>
                </a:rPr>
                <a:t>Q</a:t>
              </a:r>
              <a:r>
                <a:rPr lang="en-US" altLang="ko-KR" sz="3200" b="1" baseline="-25000" dirty="0" smtClean="0">
                  <a:solidFill>
                    <a:srgbClr val="A50021"/>
                  </a:solidFill>
                  <a:latin typeface="나눔명조" panose="02020603020101020101" pitchFamily="18" charset="-127"/>
                  <a:ea typeface="나눔명조" panose="02020603020101020101" pitchFamily="18" charset="-127"/>
                </a:rPr>
                <a:t>1</a:t>
              </a:r>
              <a:endParaRPr lang="ko-KR" altLang="en-US" sz="3200" b="1" baseline="-25000" dirty="0">
                <a:solidFill>
                  <a:srgbClr val="A50021"/>
                </a:solidFill>
                <a:latin typeface="나눔명조" panose="02020603020101020101" pitchFamily="18" charset="-127"/>
                <a:ea typeface="나눔명조" panose="02020603020101020101" pitchFamily="18" charset="-127"/>
              </a:endParaRPr>
            </a:p>
          </p:txBody>
        </p:sp>
        <p:grpSp>
          <p:nvGrpSpPr>
            <p:cNvPr id="40" name="Group 39"/>
            <p:cNvGrpSpPr/>
            <p:nvPr/>
          </p:nvGrpSpPr>
          <p:grpSpPr>
            <a:xfrm>
              <a:off x="5922381" y="2152567"/>
              <a:ext cx="863511" cy="577402"/>
              <a:chOff x="4765620" y="2142069"/>
              <a:chExt cx="863511" cy="577402"/>
            </a:xfrm>
          </p:grpSpPr>
          <p:cxnSp>
            <p:nvCxnSpPr>
              <p:cNvPr id="41" name="Straight Arrow Connector 40"/>
              <p:cNvCxnSpPr/>
              <p:nvPr/>
            </p:nvCxnSpPr>
            <p:spPr>
              <a:xfrm>
                <a:off x="4765620" y="2560638"/>
                <a:ext cx="430147" cy="0"/>
              </a:xfrm>
              <a:prstGeom prst="straightConnector1">
                <a:avLst/>
              </a:prstGeom>
              <a:ln w="38100">
                <a:solidFill>
                  <a:srgbClr val="A5002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5181206" y="2319711"/>
                <a:ext cx="447925" cy="399760"/>
              </a:xfrm>
              <a:prstGeom prst="rect">
                <a:avLst/>
              </a:prstGeom>
              <a:noFill/>
            </p:spPr>
            <p:txBody>
              <a:bodyPr wrap="square" rtlCol="0">
                <a:spAutoFit/>
              </a:bodyPr>
              <a:lstStyle/>
              <a:p>
                <a:r>
                  <a:rPr lang="en-US" altLang="ko-KR" sz="2000" b="1" dirty="0" smtClean="0">
                    <a:solidFill>
                      <a:srgbClr val="A50021"/>
                    </a:solidFill>
                    <a:latin typeface="나눔명조" panose="02020603020101020101" pitchFamily="18" charset="-127"/>
                    <a:ea typeface="나눔명조" panose="02020603020101020101" pitchFamily="18" charset="-127"/>
                  </a:rPr>
                  <a:t>s2</a:t>
                </a:r>
                <a:endParaRPr lang="ko-KR" altLang="en-US" sz="2000" b="1" dirty="0">
                  <a:solidFill>
                    <a:srgbClr val="A50021"/>
                  </a:solidFill>
                  <a:latin typeface="나눔명조" panose="02020603020101020101" pitchFamily="18" charset="-127"/>
                  <a:ea typeface="나눔명조" panose="02020603020101020101" pitchFamily="18" charset="-127"/>
                </a:endParaRPr>
              </a:p>
            </p:txBody>
          </p:sp>
          <p:sp>
            <p:nvSpPr>
              <p:cNvPr id="43" name="TextBox 42"/>
              <p:cNvSpPr txBox="1"/>
              <p:nvPr/>
            </p:nvSpPr>
            <p:spPr>
              <a:xfrm>
                <a:off x="4765620" y="2142069"/>
                <a:ext cx="332200" cy="399760"/>
              </a:xfrm>
              <a:prstGeom prst="rect">
                <a:avLst/>
              </a:prstGeom>
              <a:noFill/>
            </p:spPr>
            <p:txBody>
              <a:bodyPr wrap="square" rtlCol="0">
                <a:spAutoFit/>
              </a:bodyPr>
              <a:lstStyle/>
              <a:p>
                <a:r>
                  <a:rPr lang="en-US" altLang="ko-KR" sz="2000" b="1" dirty="0" smtClean="0">
                    <a:solidFill>
                      <a:srgbClr val="A50021"/>
                    </a:solidFill>
                    <a:latin typeface="나눔명조" panose="02020603020101020101" pitchFamily="18" charset="-127"/>
                    <a:ea typeface="나눔명조" panose="02020603020101020101" pitchFamily="18" charset="-127"/>
                  </a:rPr>
                  <a:t>a</a:t>
                </a:r>
                <a:endParaRPr lang="ko-KR" altLang="en-US" sz="2000" b="1" dirty="0">
                  <a:solidFill>
                    <a:srgbClr val="A50021"/>
                  </a:solidFill>
                  <a:latin typeface="나눔명조" panose="02020603020101020101" pitchFamily="18" charset="-127"/>
                  <a:ea typeface="나눔명조" panose="02020603020101020101" pitchFamily="18" charset="-127"/>
                </a:endParaRPr>
              </a:p>
            </p:txBody>
          </p:sp>
        </p:grpSp>
        <p:sp>
          <p:nvSpPr>
            <p:cNvPr id="44" name="TextBox 43"/>
            <p:cNvSpPr txBox="1"/>
            <p:nvPr/>
          </p:nvSpPr>
          <p:spPr>
            <a:xfrm>
              <a:off x="6561929" y="2304652"/>
              <a:ext cx="678391" cy="584775"/>
            </a:xfrm>
            <a:prstGeom prst="rect">
              <a:avLst/>
            </a:prstGeom>
            <a:noFill/>
          </p:spPr>
          <p:txBody>
            <a:bodyPr wrap="none" rtlCol="0">
              <a:spAutoFit/>
            </a:bodyPr>
            <a:lstStyle/>
            <a:p>
              <a:r>
                <a:rPr lang="en-US" altLang="ko-KR" sz="3200" b="1" dirty="0" smtClean="0">
                  <a:solidFill>
                    <a:srgbClr val="00B0F0"/>
                  </a:solidFill>
                  <a:latin typeface="나눔명조" panose="02020603020101020101" pitchFamily="18" charset="-127"/>
                  <a:ea typeface="나눔명조" panose="02020603020101020101" pitchFamily="18" charset="-127"/>
                </a:rPr>
                <a:t>Q</a:t>
              </a:r>
              <a:r>
                <a:rPr lang="en-US" altLang="ko-KR" sz="3200" b="1" baseline="-25000" dirty="0" smtClean="0">
                  <a:solidFill>
                    <a:srgbClr val="00B0F0"/>
                  </a:solidFill>
                  <a:latin typeface="나눔명조" panose="02020603020101020101" pitchFamily="18" charset="-127"/>
                  <a:ea typeface="나눔명조" panose="02020603020101020101" pitchFamily="18" charset="-127"/>
                </a:rPr>
                <a:t>2</a:t>
              </a:r>
              <a:endParaRPr lang="ko-KR" altLang="en-US" sz="3200" b="1" baseline="-25000" dirty="0">
                <a:solidFill>
                  <a:srgbClr val="00B0F0"/>
                </a:solidFill>
                <a:latin typeface="나눔명조" panose="02020603020101020101" pitchFamily="18" charset="-127"/>
                <a:ea typeface="나눔명조" panose="02020603020101020101" pitchFamily="18" charset="-127"/>
              </a:endParaRPr>
            </a:p>
          </p:txBody>
        </p:sp>
        <p:grpSp>
          <p:nvGrpSpPr>
            <p:cNvPr id="45" name="Group 44"/>
            <p:cNvGrpSpPr/>
            <p:nvPr/>
          </p:nvGrpSpPr>
          <p:grpSpPr>
            <a:xfrm>
              <a:off x="6667978" y="2876655"/>
              <a:ext cx="447925" cy="749695"/>
              <a:chOff x="4165806" y="1806997"/>
              <a:chExt cx="447925" cy="749695"/>
            </a:xfrm>
          </p:grpSpPr>
          <p:cxnSp>
            <p:nvCxnSpPr>
              <p:cNvPr id="46" name="Straight Arrow Connector 45"/>
              <p:cNvCxnSpPr/>
              <p:nvPr/>
            </p:nvCxnSpPr>
            <p:spPr>
              <a:xfrm>
                <a:off x="4254241" y="1806997"/>
                <a:ext cx="0" cy="462607"/>
              </a:xfrm>
              <a:prstGeom prst="straightConnector1">
                <a:avLst/>
              </a:prstGeom>
              <a:ln w="38100">
                <a:solidFill>
                  <a:srgbClr val="00B0F0"/>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47" name="TextBox 46"/>
              <p:cNvSpPr txBox="1"/>
              <p:nvPr/>
            </p:nvSpPr>
            <p:spPr>
              <a:xfrm>
                <a:off x="4165806" y="2156932"/>
                <a:ext cx="447925" cy="399760"/>
              </a:xfrm>
              <a:prstGeom prst="rect">
                <a:avLst/>
              </a:prstGeom>
              <a:noFill/>
            </p:spPr>
            <p:txBody>
              <a:bodyPr wrap="square" rtlCol="0">
                <a:spAutoFit/>
              </a:bodyPr>
              <a:lstStyle/>
              <a:p>
                <a:r>
                  <a:rPr lang="en-US" altLang="ko-KR" sz="2000" b="1" dirty="0" smtClean="0">
                    <a:solidFill>
                      <a:srgbClr val="00B0F0"/>
                    </a:solidFill>
                    <a:latin typeface="나눔명조" panose="02020603020101020101" pitchFamily="18" charset="-127"/>
                    <a:ea typeface="나눔명조" panose="02020603020101020101" pitchFamily="18" charset="-127"/>
                  </a:rPr>
                  <a:t>s'</a:t>
                </a:r>
                <a:endParaRPr lang="ko-KR" altLang="en-US" sz="2000" b="1" dirty="0">
                  <a:solidFill>
                    <a:srgbClr val="00B0F0"/>
                  </a:solidFill>
                  <a:latin typeface="나눔명조" panose="02020603020101020101" pitchFamily="18" charset="-127"/>
                  <a:ea typeface="나눔명조" panose="02020603020101020101" pitchFamily="18" charset="-127"/>
                </a:endParaRPr>
              </a:p>
            </p:txBody>
          </p:sp>
          <p:sp>
            <p:nvSpPr>
              <p:cNvPr id="48" name="TextBox 47"/>
              <p:cNvSpPr txBox="1"/>
              <p:nvPr/>
            </p:nvSpPr>
            <p:spPr>
              <a:xfrm>
                <a:off x="4266138" y="1811116"/>
                <a:ext cx="332200" cy="400110"/>
              </a:xfrm>
              <a:prstGeom prst="rect">
                <a:avLst/>
              </a:prstGeom>
              <a:noFill/>
            </p:spPr>
            <p:txBody>
              <a:bodyPr wrap="square" rtlCol="0">
                <a:spAutoFit/>
              </a:bodyPr>
              <a:lstStyle/>
              <a:p>
                <a:r>
                  <a:rPr lang="en-US" altLang="ko-KR" sz="2000" b="1" dirty="0" smtClean="0">
                    <a:solidFill>
                      <a:srgbClr val="00B0F0"/>
                    </a:solidFill>
                    <a:latin typeface="나눔명조" panose="02020603020101020101" pitchFamily="18" charset="-127"/>
                    <a:ea typeface="나눔명조" panose="02020603020101020101" pitchFamily="18" charset="-127"/>
                  </a:rPr>
                  <a:t>a’</a:t>
                </a:r>
                <a:endParaRPr lang="ko-KR" altLang="en-US" sz="2000" b="1" dirty="0">
                  <a:solidFill>
                    <a:srgbClr val="00B0F0"/>
                  </a:solidFill>
                  <a:latin typeface="나눔명조" panose="02020603020101020101" pitchFamily="18" charset="-127"/>
                  <a:ea typeface="나눔명조" panose="02020603020101020101" pitchFamily="18" charset="-127"/>
                </a:endParaRPr>
              </a:p>
            </p:txBody>
          </p:sp>
        </p:grpSp>
        <p:sp>
          <p:nvSpPr>
            <p:cNvPr id="55" name="TextBox 54"/>
            <p:cNvSpPr txBox="1"/>
            <p:nvPr/>
          </p:nvSpPr>
          <p:spPr>
            <a:xfrm>
              <a:off x="5986672" y="3442778"/>
              <a:ext cx="1281120" cy="584775"/>
            </a:xfrm>
            <a:prstGeom prst="rect">
              <a:avLst/>
            </a:prstGeom>
            <a:noFill/>
          </p:spPr>
          <p:txBody>
            <a:bodyPr wrap="none" rtlCol="0">
              <a:spAutoFit/>
            </a:bodyPr>
            <a:lstStyle/>
            <a:p>
              <a:r>
                <a:rPr lang="en-US" altLang="ko-KR" sz="3200" b="1" dirty="0" smtClean="0">
                  <a:solidFill>
                    <a:srgbClr val="0070C0"/>
                  </a:solidFill>
                  <a:latin typeface="나눔명조" panose="02020603020101020101" pitchFamily="18" charset="-127"/>
                  <a:ea typeface="나눔명조" panose="02020603020101020101" pitchFamily="18" charset="-127"/>
                </a:rPr>
                <a:t>Q’</a:t>
              </a:r>
              <a:r>
                <a:rPr lang="en-US" altLang="ko-KR" sz="2000" b="1" dirty="0" smtClean="0">
                  <a:solidFill>
                    <a:srgbClr val="0070C0"/>
                  </a:solidFill>
                  <a:latin typeface="나눔명조" panose="02020603020101020101" pitchFamily="18" charset="-127"/>
                  <a:ea typeface="나눔명조" panose="02020603020101020101" pitchFamily="18" charset="-127"/>
                </a:rPr>
                <a:t>(</a:t>
              </a:r>
              <a:r>
                <a:rPr lang="en-US" altLang="ko-KR" sz="2000" b="1" dirty="0" err="1" smtClean="0">
                  <a:solidFill>
                    <a:srgbClr val="0070C0"/>
                  </a:solidFill>
                  <a:latin typeface="나눔명조" panose="02020603020101020101" pitchFamily="18" charset="-127"/>
                  <a:ea typeface="나눔명조" panose="02020603020101020101" pitchFamily="18" charset="-127"/>
                </a:rPr>
                <a:t>s’,a</a:t>
              </a:r>
              <a:r>
                <a:rPr lang="en-US" altLang="ko-KR" sz="2000" b="1" dirty="0" smtClean="0">
                  <a:solidFill>
                    <a:srgbClr val="0070C0"/>
                  </a:solidFill>
                  <a:latin typeface="나눔명조" panose="02020603020101020101" pitchFamily="18" charset="-127"/>
                  <a:ea typeface="나눔명조" panose="02020603020101020101" pitchFamily="18" charset="-127"/>
                </a:rPr>
                <a:t>’)</a:t>
              </a:r>
              <a:endParaRPr lang="ko-KR" altLang="en-US" sz="2000" b="1" baseline="-25000" dirty="0">
                <a:solidFill>
                  <a:srgbClr val="0070C0"/>
                </a:solidFill>
                <a:latin typeface="나눔명조" panose="02020603020101020101" pitchFamily="18" charset="-127"/>
                <a:ea typeface="나눔명조" panose="02020603020101020101" pitchFamily="18" charset="-127"/>
              </a:endParaRPr>
            </a:p>
          </p:txBody>
        </p:sp>
        <p:grpSp>
          <p:nvGrpSpPr>
            <p:cNvPr id="56" name="Group 55"/>
            <p:cNvGrpSpPr/>
            <p:nvPr/>
          </p:nvGrpSpPr>
          <p:grpSpPr>
            <a:xfrm>
              <a:off x="4776343" y="2587029"/>
              <a:ext cx="710407" cy="400110"/>
              <a:chOff x="4561403" y="2693464"/>
              <a:chExt cx="710407" cy="400110"/>
            </a:xfrm>
          </p:grpSpPr>
          <p:cxnSp>
            <p:nvCxnSpPr>
              <p:cNvPr id="57" name="Straight Arrow Connector 56"/>
              <p:cNvCxnSpPr/>
              <p:nvPr/>
            </p:nvCxnSpPr>
            <p:spPr>
              <a:xfrm flipH="1">
                <a:off x="4561403" y="2893633"/>
                <a:ext cx="419424" cy="0"/>
              </a:xfrm>
              <a:prstGeom prst="straightConnector1">
                <a:avLst/>
              </a:prstGeom>
              <a:ln w="38100">
                <a:solidFill>
                  <a:srgbClr val="0000CC"/>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4987758" y="2693464"/>
                <a:ext cx="284052" cy="400110"/>
              </a:xfrm>
              <a:prstGeom prst="rect">
                <a:avLst/>
              </a:prstGeom>
              <a:noFill/>
            </p:spPr>
            <p:txBody>
              <a:bodyPr wrap="none" rtlCol="0">
                <a:spAutoFit/>
              </a:bodyPr>
              <a:lstStyle/>
              <a:p>
                <a:r>
                  <a:rPr lang="en-US" altLang="ko-KR" sz="2000" b="1" dirty="0" smtClean="0">
                    <a:solidFill>
                      <a:srgbClr val="0000CC"/>
                    </a:solidFill>
                    <a:latin typeface="나눔명조" panose="02020603020101020101" pitchFamily="18" charset="-127"/>
                    <a:ea typeface="나눔명조" panose="02020603020101020101" pitchFamily="18" charset="-127"/>
                  </a:rPr>
                  <a:t>r</a:t>
                </a:r>
                <a:endParaRPr lang="ko-KR" altLang="en-US" sz="2000" b="1" dirty="0">
                  <a:solidFill>
                    <a:srgbClr val="0000CC"/>
                  </a:solidFill>
                  <a:latin typeface="나눔명조" panose="02020603020101020101" pitchFamily="18" charset="-127"/>
                  <a:ea typeface="나눔명조" panose="02020603020101020101" pitchFamily="18" charset="-127"/>
                </a:endParaRPr>
              </a:p>
            </p:txBody>
          </p:sp>
        </p:grpSp>
        <p:grpSp>
          <p:nvGrpSpPr>
            <p:cNvPr id="60" name="Group 59"/>
            <p:cNvGrpSpPr/>
            <p:nvPr/>
          </p:nvGrpSpPr>
          <p:grpSpPr>
            <a:xfrm>
              <a:off x="5985940" y="2569046"/>
              <a:ext cx="710407" cy="400110"/>
              <a:chOff x="4561403" y="2693464"/>
              <a:chExt cx="710407" cy="400110"/>
            </a:xfrm>
          </p:grpSpPr>
          <p:cxnSp>
            <p:nvCxnSpPr>
              <p:cNvPr id="61" name="Straight Arrow Connector 60"/>
              <p:cNvCxnSpPr/>
              <p:nvPr/>
            </p:nvCxnSpPr>
            <p:spPr>
              <a:xfrm flipH="1">
                <a:off x="4561403" y="2893633"/>
                <a:ext cx="419424" cy="0"/>
              </a:xfrm>
              <a:prstGeom prst="straightConnector1">
                <a:avLst/>
              </a:prstGeom>
              <a:ln w="38100">
                <a:solidFill>
                  <a:srgbClr val="A5002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62" name="TextBox 61"/>
              <p:cNvSpPr txBox="1"/>
              <p:nvPr/>
            </p:nvSpPr>
            <p:spPr>
              <a:xfrm>
                <a:off x="4987758" y="2693464"/>
                <a:ext cx="284052" cy="400110"/>
              </a:xfrm>
              <a:prstGeom prst="rect">
                <a:avLst/>
              </a:prstGeom>
              <a:noFill/>
            </p:spPr>
            <p:txBody>
              <a:bodyPr wrap="none" rtlCol="0">
                <a:spAutoFit/>
              </a:bodyPr>
              <a:lstStyle/>
              <a:p>
                <a:r>
                  <a:rPr lang="en-US" altLang="ko-KR" sz="2000" b="1" dirty="0" smtClean="0">
                    <a:solidFill>
                      <a:srgbClr val="A50021"/>
                    </a:solidFill>
                    <a:latin typeface="나눔명조" panose="02020603020101020101" pitchFamily="18" charset="-127"/>
                    <a:ea typeface="나눔명조" panose="02020603020101020101" pitchFamily="18" charset="-127"/>
                  </a:rPr>
                  <a:t>r</a:t>
                </a:r>
                <a:endParaRPr lang="ko-KR" altLang="en-US" sz="2000" b="1" dirty="0">
                  <a:solidFill>
                    <a:srgbClr val="A50021"/>
                  </a:solidFill>
                  <a:latin typeface="나눔명조" panose="02020603020101020101" pitchFamily="18" charset="-127"/>
                  <a:ea typeface="나눔명조" panose="02020603020101020101" pitchFamily="18" charset="-127"/>
                </a:endParaRPr>
              </a:p>
            </p:txBody>
          </p:sp>
        </p:grpSp>
        <p:grpSp>
          <p:nvGrpSpPr>
            <p:cNvPr id="63" name="Group 62"/>
            <p:cNvGrpSpPr/>
            <p:nvPr/>
          </p:nvGrpSpPr>
          <p:grpSpPr>
            <a:xfrm>
              <a:off x="6312338" y="2926353"/>
              <a:ext cx="335698" cy="589955"/>
              <a:chOff x="3591751" y="2377094"/>
              <a:chExt cx="284052" cy="589955"/>
            </a:xfrm>
          </p:grpSpPr>
          <p:cxnSp>
            <p:nvCxnSpPr>
              <p:cNvPr id="64" name="Straight Arrow Connector 63"/>
              <p:cNvCxnSpPr/>
              <p:nvPr/>
            </p:nvCxnSpPr>
            <p:spPr>
              <a:xfrm flipV="1">
                <a:off x="3834923" y="2377094"/>
                <a:ext cx="6931" cy="455753"/>
              </a:xfrm>
              <a:prstGeom prst="straightConnector1">
                <a:avLst/>
              </a:prstGeom>
              <a:ln w="38100">
                <a:solidFill>
                  <a:srgbClr val="00B0F0"/>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65" name="TextBox 64"/>
              <p:cNvSpPr txBox="1"/>
              <p:nvPr/>
            </p:nvSpPr>
            <p:spPr>
              <a:xfrm>
                <a:off x="3591751" y="2566939"/>
                <a:ext cx="284052" cy="400110"/>
              </a:xfrm>
              <a:prstGeom prst="rect">
                <a:avLst/>
              </a:prstGeom>
              <a:noFill/>
            </p:spPr>
            <p:txBody>
              <a:bodyPr wrap="none" rtlCol="0">
                <a:spAutoFit/>
              </a:bodyPr>
              <a:lstStyle/>
              <a:p>
                <a:r>
                  <a:rPr lang="en-US" altLang="ko-KR" sz="2000" b="1" dirty="0" smtClean="0">
                    <a:solidFill>
                      <a:srgbClr val="00B0F0"/>
                    </a:solidFill>
                    <a:latin typeface="나눔명조" panose="02020603020101020101" pitchFamily="18" charset="-127"/>
                    <a:ea typeface="나눔명조" panose="02020603020101020101" pitchFamily="18" charset="-127"/>
                  </a:rPr>
                  <a:t>r</a:t>
                </a:r>
                <a:endParaRPr lang="ko-KR" altLang="en-US" sz="2000" b="1" dirty="0">
                  <a:solidFill>
                    <a:srgbClr val="00B0F0"/>
                  </a:solidFill>
                  <a:latin typeface="나눔명조" panose="02020603020101020101" pitchFamily="18" charset="-127"/>
                  <a:ea typeface="나눔명조" panose="02020603020101020101" pitchFamily="18" charset="-127"/>
                </a:endParaRPr>
              </a:p>
            </p:txBody>
          </p:sp>
        </p:grpSp>
      </p:grpSp>
      <p:sp>
        <p:nvSpPr>
          <p:cNvPr id="67" name="TextBox 66"/>
          <p:cNvSpPr txBox="1"/>
          <p:nvPr/>
        </p:nvSpPr>
        <p:spPr>
          <a:xfrm>
            <a:off x="79320" y="2661078"/>
            <a:ext cx="4115229" cy="400110"/>
          </a:xfrm>
          <a:prstGeom prst="rect">
            <a:avLst/>
          </a:prstGeom>
          <a:noFill/>
        </p:spPr>
        <p:txBody>
          <a:bodyPr wrap="none" rtlCol="0">
            <a:spAutoFit/>
          </a:bodyPr>
          <a:lstStyle/>
          <a:p>
            <a:r>
              <a:rPr lang="en-US" altLang="ko-KR" sz="2000" b="1" dirty="0" smtClean="0">
                <a:solidFill>
                  <a:srgbClr val="0000CC"/>
                </a:solidFill>
                <a:latin typeface="나눔명조" panose="02020603020101020101" pitchFamily="18" charset="-127"/>
                <a:ea typeface="나눔명조" panose="02020603020101020101" pitchFamily="18" charset="-127"/>
              </a:rPr>
              <a:t>State (s) </a:t>
            </a:r>
            <a:r>
              <a:rPr lang="en-US" altLang="ko-KR" sz="2000" b="1" dirty="0" smtClean="0">
                <a:solidFill>
                  <a:srgbClr val="0000CC"/>
                </a:solidFill>
                <a:latin typeface="Times New Roman" panose="02020603050405020304" pitchFamily="18" charset="0"/>
                <a:ea typeface="나눔명조" panose="02020603020101020101" pitchFamily="18" charset="-127"/>
                <a:cs typeface="Times New Roman" panose="02020603050405020304" pitchFamily="18" charset="0"/>
              </a:rPr>
              <a:t>→ </a:t>
            </a:r>
            <a:r>
              <a:rPr lang="en-US" altLang="ko-KR" sz="2000" b="1" dirty="0" smtClean="0">
                <a:solidFill>
                  <a:srgbClr val="0000CC"/>
                </a:solidFill>
                <a:latin typeface="나눔명조" panose="02020603020101020101" pitchFamily="18" charset="-127"/>
                <a:ea typeface="나눔명조" panose="02020603020101020101" pitchFamily="18" charset="-127"/>
              </a:rPr>
              <a:t>action (a) </a:t>
            </a:r>
            <a:r>
              <a:rPr lang="en-US" altLang="ko-KR" sz="2000" b="1" dirty="0">
                <a:solidFill>
                  <a:srgbClr val="0000CC"/>
                </a:solidFill>
                <a:latin typeface="Times New Roman" panose="02020603050405020304" pitchFamily="18" charset="0"/>
                <a:ea typeface="나눔명조" panose="02020603020101020101" pitchFamily="18" charset="-127"/>
                <a:cs typeface="Times New Roman" panose="02020603050405020304" pitchFamily="18" charset="0"/>
              </a:rPr>
              <a:t>→ </a:t>
            </a:r>
            <a:r>
              <a:rPr lang="en-US" altLang="ko-KR" sz="2000" b="1" dirty="0" smtClean="0">
                <a:solidFill>
                  <a:srgbClr val="0000CC"/>
                </a:solidFill>
                <a:latin typeface="나눔명조" panose="02020603020101020101" pitchFamily="18" charset="-127"/>
                <a:ea typeface="나눔명조" panose="02020603020101020101" pitchFamily="18" charset="-127"/>
              </a:rPr>
              <a:t>reward (r)</a:t>
            </a:r>
            <a:endParaRPr lang="ko-KR" altLang="en-US" sz="2000" b="1" dirty="0">
              <a:solidFill>
                <a:srgbClr val="0000CC"/>
              </a:solidFill>
              <a:latin typeface="나눔명조" panose="02020603020101020101" pitchFamily="18" charset="-127"/>
              <a:ea typeface="나눔명조" panose="02020603020101020101" pitchFamily="18" charset="-127"/>
            </a:endParaRPr>
          </a:p>
        </p:txBody>
      </p:sp>
      <p:sp>
        <p:nvSpPr>
          <p:cNvPr id="68" name="TextBox 67"/>
          <p:cNvSpPr txBox="1"/>
          <p:nvPr/>
        </p:nvSpPr>
        <p:spPr>
          <a:xfrm>
            <a:off x="84298" y="2994244"/>
            <a:ext cx="4655442" cy="400110"/>
          </a:xfrm>
          <a:prstGeom prst="rect">
            <a:avLst/>
          </a:prstGeom>
          <a:noFill/>
        </p:spPr>
        <p:txBody>
          <a:bodyPr wrap="none" rtlCol="0">
            <a:spAutoFit/>
          </a:bodyPr>
          <a:lstStyle/>
          <a:p>
            <a:r>
              <a:rPr lang="en-US" altLang="ko-KR" sz="2000" b="1" dirty="0" smtClean="0">
                <a:solidFill>
                  <a:srgbClr val="0000CC"/>
                </a:solidFill>
                <a:latin typeface="나눔명조" panose="02020603020101020101" pitchFamily="18" charset="-127"/>
                <a:ea typeface="나눔명조" panose="02020603020101020101" pitchFamily="18" charset="-127"/>
              </a:rPr>
              <a:t>s</a:t>
            </a:r>
            <a:r>
              <a:rPr lang="en-US" altLang="ko-KR" sz="2000" b="1" baseline="-25000" dirty="0" smtClean="0">
                <a:solidFill>
                  <a:srgbClr val="0000CC"/>
                </a:solidFill>
                <a:latin typeface="나눔명조" panose="02020603020101020101" pitchFamily="18" charset="-127"/>
                <a:ea typeface="나눔명조" panose="02020603020101020101" pitchFamily="18" charset="-127"/>
              </a:rPr>
              <a:t>0</a:t>
            </a:r>
            <a:r>
              <a:rPr lang="en-US" altLang="ko-KR" sz="2000" b="1" dirty="0" smtClean="0">
                <a:solidFill>
                  <a:srgbClr val="0000CC"/>
                </a:solidFill>
                <a:latin typeface="나눔명조" panose="02020603020101020101" pitchFamily="18" charset="-127"/>
                <a:ea typeface="나눔명조" panose="02020603020101020101" pitchFamily="18" charset="-127"/>
              </a:rPr>
              <a:t>, a</a:t>
            </a:r>
            <a:r>
              <a:rPr lang="en-US" altLang="ko-KR" sz="2000" b="1" baseline="-25000" dirty="0" smtClean="0">
                <a:solidFill>
                  <a:srgbClr val="0000CC"/>
                </a:solidFill>
                <a:latin typeface="나눔명조" panose="02020603020101020101" pitchFamily="18" charset="-127"/>
                <a:ea typeface="나눔명조" panose="02020603020101020101" pitchFamily="18" charset="-127"/>
              </a:rPr>
              <a:t>0</a:t>
            </a:r>
            <a:r>
              <a:rPr lang="en-US" altLang="ko-KR" sz="2000" b="1" dirty="0" smtClean="0">
                <a:solidFill>
                  <a:srgbClr val="0000CC"/>
                </a:solidFill>
                <a:latin typeface="나눔명조" panose="02020603020101020101" pitchFamily="18" charset="-127"/>
                <a:ea typeface="나눔명조" panose="02020603020101020101" pitchFamily="18" charset="-127"/>
              </a:rPr>
              <a:t>, r</a:t>
            </a:r>
            <a:r>
              <a:rPr lang="en-US" altLang="ko-KR" sz="2000" b="1" baseline="-25000" dirty="0" smtClean="0">
                <a:solidFill>
                  <a:srgbClr val="0000CC"/>
                </a:solidFill>
                <a:latin typeface="나눔명조" panose="02020603020101020101" pitchFamily="18" charset="-127"/>
                <a:ea typeface="나눔명조" panose="02020603020101020101" pitchFamily="18" charset="-127"/>
              </a:rPr>
              <a:t>1</a:t>
            </a:r>
            <a:r>
              <a:rPr lang="en-US" altLang="ko-KR" sz="2000" b="1" dirty="0" smtClean="0">
                <a:solidFill>
                  <a:srgbClr val="0000CC"/>
                </a:solidFill>
                <a:latin typeface="나눔명조" panose="02020603020101020101" pitchFamily="18" charset="-127"/>
                <a:ea typeface="나눔명조" panose="02020603020101020101" pitchFamily="18" charset="-127"/>
              </a:rPr>
              <a:t>, s</a:t>
            </a:r>
            <a:r>
              <a:rPr lang="en-US" altLang="ko-KR" sz="2000" b="1" baseline="-25000" dirty="0" smtClean="0">
                <a:solidFill>
                  <a:srgbClr val="0000CC"/>
                </a:solidFill>
                <a:latin typeface="나눔명조" panose="02020603020101020101" pitchFamily="18" charset="-127"/>
                <a:ea typeface="나눔명조" panose="02020603020101020101" pitchFamily="18" charset="-127"/>
              </a:rPr>
              <a:t>1</a:t>
            </a:r>
            <a:r>
              <a:rPr lang="en-US" altLang="ko-KR" sz="2000" b="1" dirty="0" smtClean="0">
                <a:solidFill>
                  <a:srgbClr val="0000CC"/>
                </a:solidFill>
                <a:latin typeface="나눔명조" panose="02020603020101020101" pitchFamily="18" charset="-127"/>
                <a:ea typeface="나눔명조" panose="02020603020101020101" pitchFamily="18" charset="-127"/>
              </a:rPr>
              <a:t>,</a:t>
            </a:r>
            <a:r>
              <a:rPr lang="en-US" altLang="ko-KR" sz="2000" b="1" dirty="0">
                <a:solidFill>
                  <a:srgbClr val="0000CC"/>
                </a:solidFill>
                <a:latin typeface="나눔명조" panose="02020603020101020101" pitchFamily="18" charset="-127"/>
                <a:ea typeface="나눔명조" panose="02020603020101020101" pitchFamily="18" charset="-127"/>
              </a:rPr>
              <a:t> </a:t>
            </a:r>
            <a:r>
              <a:rPr lang="en-US" altLang="ko-KR" sz="2000" b="1" dirty="0" smtClean="0">
                <a:solidFill>
                  <a:srgbClr val="0000CC"/>
                </a:solidFill>
                <a:latin typeface="나눔명조" panose="02020603020101020101" pitchFamily="18" charset="-127"/>
                <a:ea typeface="나눔명조" panose="02020603020101020101" pitchFamily="18" charset="-127"/>
              </a:rPr>
              <a:t>a</a:t>
            </a:r>
            <a:r>
              <a:rPr lang="en-US" altLang="ko-KR" sz="2000" b="1" baseline="-25000" dirty="0" smtClean="0">
                <a:solidFill>
                  <a:srgbClr val="0000CC"/>
                </a:solidFill>
                <a:latin typeface="나눔명조" panose="02020603020101020101" pitchFamily="18" charset="-127"/>
                <a:ea typeface="나눔명조" panose="02020603020101020101" pitchFamily="18" charset="-127"/>
              </a:rPr>
              <a:t>1</a:t>
            </a:r>
            <a:r>
              <a:rPr lang="en-US" altLang="ko-KR" sz="2000" b="1" dirty="0" smtClean="0">
                <a:solidFill>
                  <a:srgbClr val="0000CC"/>
                </a:solidFill>
                <a:latin typeface="나눔명조" panose="02020603020101020101" pitchFamily="18" charset="-127"/>
                <a:ea typeface="나눔명조" panose="02020603020101020101" pitchFamily="18" charset="-127"/>
              </a:rPr>
              <a:t>,</a:t>
            </a:r>
            <a:r>
              <a:rPr lang="en-US" altLang="ko-KR" sz="2000" b="1" dirty="0">
                <a:solidFill>
                  <a:srgbClr val="0000CC"/>
                </a:solidFill>
                <a:latin typeface="나눔명조" panose="02020603020101020101" pitchFamily="18" charset="-127"/>
                <a:ea typeface="나눔명조" panose="02020603020101020101" pitchFamily="18" charset="-127"/>
              </a:rPr>
              <a:t> </a:t>
            </a:r>
            <a:r>
              <a:rPr lang="en-US" altLang="ko-KR" sz="2000" b="1" dirty="0" smtClean="0">
                <a:solidFill>
                  <a:srgbClr val="0000CC"/>
                </a:solidFill>
                <a:latin typeface="나눔명조" panose="02020603020101020101" pitchFamily="18" charset="-127"/>
                <a:ea typeface="나눔명조" panose="02020603020101020101" pitchFamily="18" charset="-127"/>
              </a:rPr>
              <a:t>r</a:t>
            </a:r>
            <a:r>
              <a:rPr lang="en-US" altLang="ko-KR" sz="2000" b="1" baseline="-25000" dirty="0" smtClean="0">
                <a:solidFill>
                  <a:srgbClr val="0000CC"/>
                </a:solidFill>
                <a:latin typeface="나눔명조" panose="02020603020101020101" pitchFamily="18" charset="-127"/>
                <a:ea typeface="나눔명조" panose="02020603020101020101" pitchFamily="18" charset="-127"/>
              </a:rPr>
              <a:t>2</a:t>
            </a:r>
            <a:r>
              <a:rPr lang="en-US" altLang="ko-KR" sz="2000" b="1" dirty="0" smtClean="0">
                <a:solidFill>
                  <a:srgbClr val="0000CC"/>
                </a:solidFill>
                <a:latin typeface="나눔명조" panose="02020603020101020101" pitchFamily="18" charset="-127"/>
                <a:ea typeface="나눔명조" panose="02020603020101020101" pitchFamily="18" charset="-127"/>
              </a:rPr>
              <a:t>, s</a:t>
            </a:r>
            <a:r>
              <a:rPr lang="en-US" altLang="ko-KR" sz="2000" b="1" baseline="-25000" dirty="0" smtClean="0">
                <a:solidFill>
                  <a:srgbClr val="0000CC"/>
                </a:solidFill>
                <a:latin typeface="나눔명조" panose="02020603020101020101" pitchFamily="18" charset="-127"/>
                <a:ea typeface="나눔명조" panose="02020603020101020101" pitchFamily="18" charset="-127"/>
              </a:rPr>
              <a:t>2</a:t>
            </a:r>
            <a:r>
              <a:rPr lang="en-US" altLang="ko-KR" sz="2000" b="1" dirty="0" smtClean="0">
                <a:solidFill>
                  <a:srgbClr val="0000CC"/>
                </a:solidFill>
                <a:latin typeface="나눔명조" panose="02020603020101020101" pitchFamily="18" charset="-127"/>
                <a:ea typeface="나눔명조" panose="02020603020101020101" pitchFamily="18" charset="-127"/>
              </a:rPr>
              <a:t>, …,</a:t>
            </a:r>
            <a:r>
              <a:rPr lang="en-US" altLang="ko-KR" sz="2000" b="1" dirty="0">
                <a:solidFill>
                  <a:srgbClr val="0000CC"/>
                </a:solidFill>
                <a:latin typeface="나눔명조" panose="02020603020101020101" pitchFamily="18" charset="-127"/>
                <a:ea typeface="나눔명조" panose="02020603020101020101" pitchFamily="18" charset="-127"/>
              </a:rPr>
              <a:t> </a:t>
            </a:r>
            <a:r>
              <a:rPr lang="en-US" altLang="ko-KR" sz="2000" b="1" dirty="0" smtClean="0">
                <a:solidFill>
                  <a:srgbClr val="0000CC"/>
                </a:solidFill>
                <a:latin typeface="나눔명조" panose="02020603020101020101" pitchFamily="18" charset="-127"/>
                <a:ea typeface="나눔명조" panose="02020603020101020101" pitchFamily="18" charset="-127"/>
              </a:rPr>
              <a:t>s</a:t>
            </a:r>
            <a:r>
              <a:rPr lang="en-US" altLang="ko-KR" sz="2000" b="1" baseline="-25000" dirty="0" smtClean="0">
                <a:solidFill>
                  <a:srgbClr val="0000CC"/>
                </a:solidFill>
                <a:latin typeface="나눔명조" panose="02020603020101020101" pitchFamily="18" charset="-127"/>
                <a:ea typeface="나눔명조" panose="02020603020101020101" pitchFamily="18" charset="-127"/>
              </a:rPr>
              <a:t>n-1</a:t>
            </a:r>
            <a:r>
              <a:rPr lang="en-US" altLang="ko-KR" sz="2000" b="1" dirty="0" smtClean="0">
                <a:solidFill>
                  <a:srgbClr val="0000CC"/>
                </a:solidFill>
                <a:latin typeface="나눔명조" panose="02020603020101020101" pitchFamily="18" charset="-127"/>
                <a:ea typeface="나눔명조" panose="02020603020101020101" pitchFamily="18" charset="-127"/>
              </a:rPr>
              <a:t>, a</a:t>
            </a:r>
            <a:r>
              <a:rPr lang="en-US" altLang="ko-KR" sz="2000" b="1" baseline="-25000" dirty="0" smtClean="0">
                <a:solidFill>
                  <a:srgbClr val="0000CC"/>
                </a:solidFill>
                <a:latin typeface="나눔명조" panose="02020603020101020101" pitchFamily="18" charset="-127"/>
                <a:ea typeface="나눔명조" panose="02020603020101020101" pitchFamily="18" charset="-127"/>
              </a:rPr>
              <a:t>n-1</a:t>
            </a:r>
            <a:r>
              <a:rPr lang="en-US" altLang="ko-KR" sz="2000" b="1" dirty="0" smtClean="0">
                <a:solidFill>
                  <a:srgbClr val="0000CC"/>
                </a:solidFill>
                <a:latin typeface="나눔명조" panose="02020603020101020101" pitchFamily="18" charset="-127"/>
                <a:ea typeface="나눔명조" panose="02020603020101020101" pitchFamily="18" charset="-127"/>
              </a:rPr>
              <a:t>, </a:t>
            </a:r>
            <a:r>
              <a:rPr lang="en-US" altLang="ko-KR" sz="2000" b="1" dirty="0" err="1" smtClean="0">
                <a:solidFill>
                  <a:srgbClr val="0000CC"/>
                </a:solidFill>
                <a:latin typeface="나눔명조" panose="02020603020101020101" pitchFamily="18" charset="-127"/>
                <a:ea typeface="나눔명조" panose="02020603020101020101" pitchFamily="18" charset="-127"/>
              </a:rPr>
              <a:t>r</a:t>
            </a:r>
            <a:r>
              <a:rPr lang="en-US" altLang="ko-KR" sz="2000" b="1" baseline="-25000" dirty="0" err="1" smtClean="0">
                <a:solidFill>
                  <a:srgbClr val="0000CC"/>
                </a:solidFill>
                <a:latin typeface="나눔명조" panose="02020603020101020101" pitchFamily="18" charset="-127"/>
                <a:ea typeface="나눔명조" panose="02020603020101020101" pitchFamily="18" charset="-127"/>
              </a:rPr>
              <a:t>n</a:t>
            </a:r>
            <a:r>
              <a:rPr lang="en-US" altLang="ko-KR" sz="2000" b="1" dirty="0" smtClean="0">
                <a:solidFill>
                  <a:srgbClr val="0000CC"/>
                </a:solidFill>
                <a:latin typeface="나눔명조" panose="02020603020101020101" pitchFamily="18" charset="-127"/>
                <a:ea typeface="나눔명조" panose="02020603020101020101" pitchFamily="18" charset="-127"/>
              </a:rPr>
              <a:t>, </a:t>
            </a:r>
            <a:r>
              <a:rPr lang="en-US" altLang="ko-KR" sz="2000" b="1" dirty="0" err="1" smtClean="0">
                <a:solidFill>
                  <a:srgbClr val="0000CC"/>
                </a:solidFill>
                <a:latin typeface="나눔명조" panose="02020603020101020101" pitchFamily="18" charset="-127"/>
                <a:ea typeface="나눔명조" panose="02020603020101020101" pitchFamily="18" charset="-127"/>
              </a:rPr>
              <a:t>s</a:t>
            </a:r>
            <a:r>
              <a:rPr lang="en-US" altLang="ko-KR" sz="2000" b="1" baseline="-25000" dirty="0" err="1" smtClean="0">
                <a:solidFill>
                  <a:srgbClr val="0000CC"/>
                </a:solidFill>
                <a:latin typeface="나눔명조" panose="02020603020101020101" pitchFamily="18" charset="-127"/>
                <a:ea typeface="나눔명조" panose="02020603020101020101" pitchFamily="18" charset="-127"/>
              </a:rPr>
              <a:t>n</a:t>
            </a:r>
            <a:endParaRPr lang="ko-KR" altLang="en-US" sz="2000" b="1" dirty="0">
              <a:solidFill>
                <a:srgbClr val="0000CC"/>
              </a:solidFill>
              <a:latin typeface="나눔명조" panose="02020603020101020101" pitchFamily="18" charset="-127"/>
              <a:ea typeface="나눔명조" panose="02020603020101020101" pitchFamily="18" charset="-127"/>
            </a:endParaRPr>
          </a:p>
        </p:txBody>
      </p:sp>
      <p:graphicFrame>
        <p:nvGraphicFramePr>
          <p:cNvPr id="49" name="Object 48"/>
          <p:cNvGraphicFramePr>
            <a:graphicFrameLocks noChangeAspect="1"/>
          </p:cNvGraphicFramePr>
          <p:nvPr>
            <p:extLst>
              <p:ext uri="{D42A27DB-BD31-4B8C-83A1-F6EECF244321}">
                <p14:modId xmlns:p14="http://schemas.microsoft.com/office/powerpoint/2010/main" val="1709290413"/>
              </p:ext>
            </p:extLst>
          </p:nvPr>
        </p:nvGraphicFramePr>
        <p:xfrm>
          <a:off x="2086791" y="3584860"/>
          <a:ext cx="2447925" cy="412750"/>
        </p:xfrm>
        <a:graphic>
          <a:graphicData uri="http://schemas.openxmlformats.org/presentationml/2006/ole">
            <mc:AlternateContent xmlns:mc="http://schemas.openxmlformats.org/markup-compatibility/2006">
              <mc:Choice xmlns:v="urn:schemas-microsoft-com:vml" Requires="v">
                <p:oleObj spid="_x0000_s81411" name="Equation" r:id="rId4" imgW="1358640" imgH="228600" progId="Equation.DSMT4">
                  <p:embed/>
                </p:oleObj>
              </mc:Choice>
              <mc:Fallback>
                <p:oleObj name="Equation" r:id="rId4" imgW="1358640" imgH="228600" progId="Equation.DSMT4">
                  <p:embed/>
                  <p:pic>
                    <p:nvPicPr>
                      <p:cNvPr id="66" name="Object 65"/>
                      <p:cNvPicPr/>
                      <p:nvPr/>
                    </p:nvPicPr>
                    <p:blipFill>
                      <a:blip r:embed="rId5"/>
                      <a:stretch>
                        <a:fillRect/>
                      </a:stretch>
                    </p:blipFill>
                    <p:spPr>
                      <a:xfrm>
                        <a:off x="2086791" y="3584860"/>
                        <a:ext cx="2447925" cy="412750"/>
                      </a:xfrm>
                      <a:prstGeom prst="rect">
                        <a:avLst/>
                      </a:prstGeom>
                    </p:spPr>
                  </p:pic>
                </p:oleObj>
              </mc:Fallback>
            </mc:AlternateContent>
          </a:graphicData>
        </a:graphic>
      </p:graphicFrame>
      <p:graphicFrame>
        <p:nvGraphicFramePr>
          <p:cNvPr id="54" name="Object 53"/>
          <p:cNvGraphicFramePr>
            <a:graphicFrameLocks noChangeAspect="1"/>
          </p:cNvGraphicFramePr>
          <p:nvPr>
            <p:extLst>
              <p:ext uri="{D42A27DB-BD31-4B8C-83A1-F6EECF244321}">
                <p14:modId xmlns:p14="http://schemas.microsoft.com/office/powerpoint/2010/main" val="3895626830"/>
              </p:ext>
            </p:extLst>
          </p:nvPr>
        </p:nvGraphicFramePr>
        <p:xfrm>
          <a:off x="2031342" y="4028070"/>
          <a:ext cx="2813050" cy="412750"/>
        </p:xfrm>
        <a:graphic>
          <a:graphicData uri="http://schemas.openxmlformats.org/presentationml/2006/ole">
            <mc:AlternateContent xmlns:mc="http://schemas.openxmlformats.org/markup-compatibility/2006">
              <mc:Choice xmlns:v="urn:schemas-microsoft-com:vml" Requires="v">
                <p:oleObj spid="_x0000_s81412" name="Equation" r:id="rId6" imgW="1562040" imgH="228600" progId="Equation.DSMT4">
                  <p:embed/>
                </p:oleObj>
              </mc:Choice>
              <mc:Fallback>
                <p:oleObj name="Equation" r:id="rId6" imgW="1562040" imgH="228600" progId="Equation.DSMT4">
                  <p:embed/>
                  <p:pic>
                    <p:nvPicPr>
                      <p:cNvPr id="49" name="Object 48"/>
                      <p:cNvPicPr/>
                      <p:nvPr/>
                    </p:nvPicPr>
                    <p:blipFill>
                      <a:blip r:embed="rId7"/>
                      <a:stretch>
                        <a:fillRect/>
                      </a:stretch>
                    </p:blipFill>
                    <p:spPr>
                      <a:xfrm>
                        <a:off x="2031342" y="4028070"/>
                        <a:ext cx="2813050" cy="412750"/>
                      </a:xfrm>
                      <a:prstGeom prst="rect">
                        <a:avLst/>
                      </a:prstGeom>
                    </p:spPr>
                  </p:pic>
                </p:oleObj>
              </mc:Fallback>
            </mc:AlternateContent>
          </a:graphicData>
        </a:graphic>
      </p:graphicFrame>
      <p:sp>
        <p:nvSpPr>
          <p:cNvPr id="69" name="TextBox 68"/>
          <p:cNvSpPr txBox="1"/>
          <p:nvPr/>
        </p:nvSpPr>
        <p:spPr>
          <a:xfrm>
            <a:off x="67703" y="3584027"/>
            <a:ext cx="1911101" cy="400110"/>
          </a:xfrm>
          <a:prstGeom prst="rect">
            <a:avLst/>
          </a:prstGeom>
          <a:noFill/>
        </p:spPr>
        <p:txBody>
          <a:bodyPr wrap="none" rtlCol="0">
            <a:spAutoFit/>
          </a:bodyPr>
          <a:lstStyle/>
          <a:p>
            <a:r>
              <a:rPr lang="en-US" altLang="ko-KR" sz="2000" dirty="0" smtClean="0">
                <a:solidFill>
                  <a:srgbClr val="0000CC"/>
                </a:solidFill>
                <a:latin typeface="나눔명조" panose="02020603020101020101" pitchFamily="18" charset="-127"/>
                <a:ea typeface="나눔명조" panose="02020603020101020101" pitchFamily="18" charset="-127"/>
              </a:rPr>
              <a:t>Total reward </a:t>
            </a:r>
            <a:r>
              <a:rPr lang="en-US" altLang="ko-KR" sz="2000" i="1" dirty="0" smtClean="0">
                <a:solidFill>
                  <a:srgbClr val="0000CC"/>
                </a:solidFill>
                <a:latin typeface="나눔명조" panose="02020603020101020101" pitchFamily="18" charset="-127"/>
                <a:ea typeface="나눔명조" panose="02020603020101020101" pitchFamily="18" charset="-127"/>
              </a:rPr>
              <a:t>R</a:t>
            </a:r>
            <a:endParaRPr lang="ko-KR" altLang="en-US" sz="2000" i="1" dirty="0">
              <a:solidFill>
                <a:srgbClr val="0000CC"/>
              </a:solidFill>
              <a:latin typeface="나눔명조" panose="02020603020101020101" pitchFamily="18" charset="-127"/>
              <a:ea typeface="나눔명조" panose="02020603020101020101" pitchFamily="18" charset="-127"/>
            </a:endParaRPr>
          </a:p>
        </p:txBody>
      </p:sp>
      <p:graphicFrame>
        <p:nvGraphicFramePr>
          <p:cNvPr id="71" name="Object 70"/>
          <p:cNvGraphicFramePr>
            <a:graphicFrameLocks noChangeAspect="1"/>
          </p:cNvGraphicFramePr>
          <p:nvPr>
            <p:extLst>
              <p:ext uri="{D42A27DB-BD31-4B8C-83A1-F6EECF244321}">
                <p14:modId xmlns:p14="http://schemas.microsoft.com/office/powerpoint/2010/main" val="4198573690"/>
              </p:ext>
            </p:extLst>
          </p:nvPr>
        </p:nvGraphicFramePr>
        <p:xfrm>
          <a:off x="4818502" y="4284188"/>
          <a:ext cx="2560638" cy="412750"/>
        </p:xfrm>
        <a:graphic>
          <a:graphicData uri="http://schemas.openxmlformats.org/presentationml/2006/ole">
            <mc:AlternateContent xmlns:mc="http://schemas.openxmlformats.org/markup-compatibility/2006">
              <mc:Choice xmlns:v="urn:schemas-microsoft-com:vml" Requires="v">
                <p:oleObj spid="_x0000_s81413" name="Equation" r:id="rId8" imgW="1422360" imgH="228600" progId="Equation.DSMT4">
                  <p:embed/>
                </p:oleObj>
              </mc:Choice>
              <mc:Fallback>
                <p:oleObj name="Equation" r:id="rId8" imgW="1422360" imgH="228600" progId="Equation.DSMT4">
                  <p:embed/>
                  <p:pic>
                    <p:nvPicPr>
                      <p:cNvPr id="54" name="Object 53"/>
                      <p:cNvPicPr/>
                      <p:nvPr/>
                    </p:nvPicPr>
                    <p:blipFill>
                      <a:blip r:embed="rId9"/>
                      <a:stretch>
                        <a:fillRect/>
                      </a:stretch>
                    </p:blipFill>
                    <p:spPr>
                      <a:xfrm>
                        <a:off x="4818502" y="4284188"/>
                        <a:ext cx="2560638" cy="412750"/>
                      </a:xfrm>
                      <a:prstGeom prst="rect">
                        <a:avLst/>
                      </a:prstGeom>
                    </p:spPr>
                  </p:pic>
                </p:oleObj>
              </mc:Fallback>
            </mc:AlternateContent>
          </a:graphicData>
        </a:graphic>
      </p:graphicFrame>
      <p:graphicFrame>
        <p:nvGraphicFramePr>
          <p:cNvPr id="72" name="Object 71"/>
          <p:cNvGraphicFramePr>
            <a:graphicFrameLocks noChangeAspect="1"/>
          </p:cNvGraphicFramePr>
          <p:nvPr>
            <p:extLst>
              <p:ext uri="{D42A27DB-BD31-4B8C-83A1-F6EECF244321}">
                <p14:modId xmlns:p14="http://schemas.microsoft.com/office/powerpoint/2010/main" val="389182182"/>
              </p:ext>
            </p:extLst>
          </p:nvPr>
        </p:nvGraphicFramePr>
        <p:xfrm>
          <a:off x="2773791" y="4964302"/>
          <a:ext cx="2513013" cy="412750"/>
        </p:xfrm>
        <a:graphic>
          <a:graphicData uri="http://schemas.openxmlformats.org/presentationml/2006/ole">
            <mc:AlternateContent xmlns:mc="http://schemas.openxmlformats.org/markup-compatibility/2006">
              <mc:Choice xmlns:v="urn:schemas-microsoft-com:vml" Requires="v">
                <p:oleObj spid="_x0000_s81414" name="Equation" r:id="rId10" imgW="1396800" imgH="228600" progId="Equation.DSMT4">
                  <p:embed/>
                </p:oleObj>
              </mc:Choice>
              <mc:Fallback>
                <p:oleObj name="Equation" r:id="rId10" imgW="1396800" imgH="228600" progId="Equation.DSMT4">
                  <p:embed/>
                  <p:pic>
                    <p:nvPicPr>
                      <p:cNvPr id="71" name="Object 70"/>
                      <p:cNvPicPr/>
                      <p:nvPr/>
                    </p:nvPicPr>
                    <p:blipFill>
                      <a:blip r:embed="rId11"/>
                      <a:stretch>
                        <a:fillRect/>
                      </a:stretch>
                    </p:blipFill>
                    <p:spPr>
                      <a:xfrm>
                        <a:off x="2773791" y="4964302"/>
                        <a:ext cx="2513013" cy="412750"/>
                      </a:xfrm>
                      <a:prstGeom prst="rect">
                        <a:avLst/>
                      </a:prstGeom>
                      <a:solidFill>
                        <a:srgbClr val="FAD2D2"/>
                      </a:solidFill>
                    </p:spPr>
                  </p:pic>
                </p:oleObj>
              </mc:Fallback>
            </mc:AlternateContent>
          </a:graphicData>
        </a:graphic>
      </p:graphicFrame>
      <p:cxnSp>
        <p:nvCxnSpPr>
          <p:cNvPr id="6" name="Straight Connector 5"/>
          <p:cNvCxnSpPr/>
          <p:nvPr/>
        </p:nvCxnSpPr>
        <p:spPr>
          <a:xfrm>
            <a:off x="2968899" y="4461893"/>
            <a:ext cx="1774983" cy="0"/>
          </a:xfrm>
          <a:prstGeom prst="line">
            <a:avLst/>
          </a:prstGeom>
          <a:ln w="76200">
            <a:solidFill>
              <a:srgbClr val="0000CC"/>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8" name="Group 7"/>
          <p:cNvGrpSpPr/>
          <p:nvPr/>
        </p:nvGrpSpPr>
        <p:grpSpPr>
          <a:xfrm>
            <a:off x="3072519" y="4837340"/>
            <a:ext cx="1403811" cy="708074"/>
            <a:chOff x="5229521" y="5670257"/>
            <a:chExt cx="1403811" cy="708074"/>
          </a:xfrm>
        </p:grpSpPr>
        <p:grpSp>
          <p:nvGrpSpPr>
            <p:cNvPr id="7" name="Group 6"/>
            <p:cNvGrpSpPr/>
            <p:nvPr/>
          </p:nvGrpSpPr>
          <p:grpSpPr>
            <a:xfrm>
              <a:off x="5959750" y="5762403"/>
              <a:ext cx="673582" cy="615928"/>
              <a:chOff x="2142465" y="5128592"/>
              <a:chExt cx="673582" cy="615928"/>
            </a:xfrm>
          </p:grpSpPr>
          <p:sp>
            <p:nvSpPr>
              <p:cNvPr id="74" name="TextBox 73"/>
              <p:cNvSpPr txBox="1"/>
              <p:nvPr/>
            </p:nvSpPr>
            <p:spPr>
              <a:xfrm>
                <a:off x="2142465" y="5128592"/>
                <a:ext cx="673582" cy="400110"/>
              </a:xfrm>
              <a:prstGeom prst="rect">
                <a:avLst/>
              </a:prstGeom>
              <a:noFill/>
            </p:spPr>
            <p:txBody>
              <a:bodyPr wrap="none" rtlCol="0">
                <a:spAutoFit/>
              </a:bodyPr>
              <a:lstStyle/>
              <a:p>
                <a:r>
                  <a:rPr lang="en-US" altLang="ko-KR" sz="2000" b="1" dirty="0" smtClean="0">
                    <a:solidFill>
                      <a:srgbClr val="A50021"/>
                    </a:solidFill>
                    <a:latin typeface="나눔명조" panose="02020603020101020101" pitchFamily="18" charset="-127"/>
                    <a:ea typeface="나눔명조" panose="02020603020101020101" pitchFamily="18" charset="-127"/>
                  </a:rPr>
                  <a:t>max</a:t>
                </a:r>
                <a:endParaRPr lang="ko-KR" altLang="en-US" sz="2000" b="1" i="1" dirty="0">
                  <a:solidFill>
                    <a:srgbClr val="A50021"/>
                  </a:solidFill>
                  <a:latin typeface="나눔명조" panose="02020603020101020101" pitchFamily="18" charset="-127"/>
                  <a:ea typeface="나눔명조" panose="02020603020101020101" pitchFamily="18" charset="-127"/>
                </a:endParaRPr>
              </a:p>
            </p:txBody>
          </p:sp>
          <p:sp>
            <p:nvSpPr>
              <p:cNvPr id="75" name="TextBox 74"/>
              <p:cNvSpPr txBox="1"/>
              <p:nvPr/>
            </p:nvSpPr>
            <p:spPr>
              <a:xfrm>
                <a:off x="2322803" y="5344410"/>
                <a:ext cx="312906" cy="400110"/>
              </a:xfrm>
              <a:prstGeom prst="rect">
                <a:avLst/>
              </a:prstGeom>
              <a:noFill/>
            </p:spPr>
            <p:txBody>
              <a:bodyPr wrap="none" rtlCol="0">
                <a:spAutoFit/>
              </a:bodyPr>
              <a:lstStyle/>
              <a:p>
                <a:r>
                  <a:rPr lang="en-US" altLang="ko-KR" sz="2000" i="1" dirty="0" smtClean="0">
                    <a:solidFill>
                      <a:srgbClr val="A50021"/>
                    </a:solidFill>
                    <a:latin typeface="나눔명조" panose="02020603020101020101" pitchFamily="18" charset="-127"/>
                    <a:ea typeface="나눔명조" panose="02020603020101020101" pitchFamily="18" charset="-127"/>
                  </a:rPr>
                  <a:t>a</a:t>
                </a:r>
                <a:endParaRPr lang="ko-KR" altLang="en-US" sz="2000" i="1" dirty="0">
                  <a:solidFill>
                    <a:srgbClr val="A50021"/>
                  </a:solidFill>
                  <a:latin typeface="나눔명조" panose="02020603020101020101" pitchFamily="18" charset="-127"/>
                  <a:ea typeface="나눔명조" panose="02020603020101020101" pitchFamily="18" charset="-127"/>
                </a:endParaRPr>
              </a:p>
            </p:txBody>
          </p:sp>
        </p:grpSp>
        <p:sp>
          <p:nvSpPr>
            <p:cNvPr id="76" name="TextBox 75"/>
            <p:cNvSpPr txBox="1"/>
            <p:nvPr/>
          </p:nvSpPr>
          <p:spPr>
            <a:xfrm>
              <a:off x="5229521" y="5670257"/>
              <a:ext cx="348172" cy="400110"/>
            </a:xfrm>
            <a:prstGeom prst="rect">
              <a:avLst/>
            </a:prstGeom>
            <a:noFill/>
          </p:spPr>
          <p:txBody>
            <a:bodyPr wrap="none" rtlCol="0">
              <a:spAutoFit/>
            </a:bodyPr>
            <a:lstStyle/>
            <a:p>
              <a:r>
                <a:rPr lang="en-US" altLang="ko-KR" sz="2000" dirty="0" smtClean="0">
                  <a:solidFill>
                    <a:srgbClr val="A50021"/>
                  </a:solidFill>
                  <a:latin typeface="나눔명조" panose="02020603020101020101" pitchFamily="18" charset="-127"/>
                  <a:ea typeface="나눔명조" panose="02020603020101020101" pitchFamily="18" charset="-127"/>
                </a:rPr>
                <a:t>*</a:t>
              </a:r>
              <a:endParaRPr lang="ko-KR" altLang="en-US" sz="2000" dirty="0">
                <a:solidFill>
                  <a:srgbClr val="A50021"/>
                </a:solidFill>
                <a:latin typeface="나눔명조" panose="02020603020101020101" pitchFamily="18" charset="-127"/>
                <a:ea typeface="나눔명조" panose="02020603020101020101" pitchFamily="18" charset="-127"/>
              </a:endParaRPr>
            </a:p>
          </p:txBody>
        </p:sp>
      </p:grpSp>
      <p:sp>
        <p:nvSpPr>
          <p:cNvPr id="77" name="TextBox 76"/>
          <p:cNvSpPr txBox="1"/>
          <p:nvPr/>
        </p:nvSpPr>
        <p:spPr>
          <a:xfrm>
            <a:off x="5636821" y="5658296"/>
            <a:ext cx="3139895" cy="707886"/>
          </a:xfrm>
          <a:prstGeom prst="rect">
            <a:avLst/>
          </a:prstGeom>
          <a:noFill/>
        </p:spPr>
        <p:txBody>
          <a:bodyPr wrap="square" rtlCol="0">
            <a:spAutoFit/>
          </a:bodyPr>
          <a:lstStyle/>
          <a:p>
            <a:r>
              <a:rPr lang="en-US" altLang="ko-KR" sz="2000" dirty="0" smtClean="0">
                <a:solidFill>
                  <a:srgbClr val="A50021"/>
                </a:solidFill>
                <a:latin typeface="나눔명조" panose="02020603020101020101" pitchFamily="18" charset="-127"/>
                <a:ea typeface="나눔명조" panose="02020603020101020101" pitchFamily="18" charset="-127"/>
              </a:rPr>
              <a:t>Update Q this way until you get the optimal Q*</a:t>
            </a:r>
            <a:endParaRPr lang="ko-KR" altLang="en-US" sz="2000" i="1" dirty="0">
              <a:solidFill>
                <a:srgbClr val="A50021"/>
              </a:solidFill>
              <a:latin typeface="나눔명조" panose="02020603020101020101" pitchFamily="18" charset="-127"/>
              <a:ea typeface="나눔명조" panose="02020603020101020101" pitchFamily="18" charset="-127"/>
            </a:endParaRPr>
          </a:p>
        </p:txBody>
      </p:sp>
      <p:graphicFrame>
        <p:nvGraphicFramePr>
          <p:cNvPr id="70" name="Object 69"/>
          <p:cNvGraphicFramePr>
            <a:graphicFrameLocks noChangeAspect="1"/>
          </p:cNvGraphicFramePr>
          <p:nvPr>
            <p:extLst>
              <p:ext uri="{D42A27DB-BD31-4B8C-83A1-F6EECF244321}">
                <p14:modId xmlns:p14="http://schemas.microsoft.com/office/powerpoint/2010/main" val="2709826822"/>
              </p:ext>
            </p:extLst>
          </p:nvPr>
        </p:nvGraphicFramePr>
        <p:xfrm>
          <a:off x="2214563" y="5743575"/>
          <a:ext cx="3267075" cy="504825"/>
        </p:xfrm>
        <a:graphic>
          <a:graphicData uri="http://schemas.openxmlformats.org/presentationml/2006/ole">
            <mc:AlternateContent xmlns:mc="http://schemas.openxmlformats.org/markup-compatibility/2006">
              <mc:Choice xmlns:v="urn:schemas-microsoft-com:vml" Requires="v">
                <p:oleObj spid="_x0000_s81415" name="Equation" r:id="rId12" imgW="1815840" imgH="279360" progId="Equation.DSMT4">
                  <p:embed/>
                </p:oleObj>
              </mc:Choice>
              <mc:Fallback>
                <p:oleObj name="Equation" r:id="rId12" imgW="1815840" imgH="279360" progId="Equation.DSMT4">
                  <p:embed/>
                  <p:pic>
                    <p:nvPicPr>
                      <p:cNvPr id="54" name="Object 53"/>
                      <p:cNvPicPr/>
                      <p:nvPr/>
                    </p:nvPicPr>
                    <p:blipFill>
                      <a:blip r:embed="rId13"/>
                      <a:stretch>
                        <a:fillRect/>
                      </a:stretch>
                    </p:blipFill>
                    <p:spPr>
                      <a:xfrm>
                        <a:off x="2214563" y="5743575"/>
                        <a:ext cx="3267075" cy="504825"/>
                      </a:xfrm>
                      <a:prstGeom prst="rect">
                        <a:avLst/>
                      </a:prstGeom>
                      <a:solidFill>
                        <a:srgbClr val="FAD2D2"/>
                      </a:solidFill>
                    </p:spPr>
                  </p:pic>
                </p:oleObj>
              </mc:Fallback>
            </mc:AlternateContent>
          </a:graphicData>
        </a:graphic>
      </p:graphicFrame>
      <p:sp>
        <p:nvSpPr>
          <p:cNvPr id="80" name="TextBox 79"/>
          <p:cNvSpPr txBox="1"/>
          <p:nvPr/>
        </p:nvSpPr>
        <p:spPr>
          <a:xfrm>
            <a:off x="88078" y="4525379"/>
            <a:ext cx="5317481" cy="400110"/>
          </a:xfrm>
          <a:prstGeom prst="rect">
            <a:avLst/>
          </a:prstGeom>
          <a:noFill/>
        </p:spPr>
        <p:txBody>
          <a:bodyPr wrap="none" rtlCol="0">
            <a:spAutoFit/>
          </a:bodyPr>
          <a:lstStyle/>
          <a:p>
            <a:r>
              <a:rPr lang="en-US" altLang="ko-KR" sz="2000" dirty="0" smtClean="0">
                <a:solidFill>
                  <a:srgbClr val="0000CC"/>
                </a:solidFill>
                <a:latin typeface="나눔명조" panose="02020603020101020101" pitchFamily="18" charset="-127"/>
                <a:ea typeface="나눔명조" panose="02020603020101020101" pitchFamily="18" charset="-127"/>
              </a:rPr>
              <a:t>Then optimal </a:t>
            </a:r>
            <a:r>
              <a:rPr lang="en-US" altLang="ko-KR" sz="2000" i="1" dirty="0" err="1" smtClean="0">
                <a:solidFill>
                  <a:srgbClr val="0000CC"/>
                </a:solidFill>
                <a:latin typeface="나눔명조" panose="02020603020101020101" pitchFamily="18" charset="-127"/>
                <a:ea typeface="나눔명조" panose="02020603020101020101" pitchFamily="18" charset="-127"/>
              </a:rPr>
              <a:t>R</a:t>
            </a:r>
            <a:r>
              <a:rPr lang="en-US" altLang="ko-KR" sz="2000" baseline="-25000" dirty="0" err="1" smtClean="0">
                <a:solidFill>
                  <a:srgbClr val="0000CC"/>
                </a:solidFill>
                <a:latin typeface="나눔명조" panose="02020603020101020101" pitchFamily="18" charset="-127"/>
                <a:ea typeface="나눔명조" panose="02020603020101020101" pitchFamily="18" charset="-127"/>
              </a:rPr>
              <a:t>t</a:t>
            </a:r>
            <a:r>
              <a:rPr lang="en-US" altLang="ko-KR" sz="2000" dirty="0" smtClean="0">
                <a:solidFill>
                  <a:srgbClr val="0000CC"/>
                </a:solidFill>
                <a:latin typeface="나눔명조" panose="02020603020101020101" pitchFamily="18" charset="-127"/>
                <a:ea typeface="나눔명조" panose="02020603020101020101" pitchFamily="18" charset="-127"/>
              </a:rPr>
              <a:t> could be obtained as follows</a:t>
            </a:r>
            <a:endParaRPr lang="ko-KR" altLang="en-US" sz="2000" i="1" dirty="0">
              <a:solidFill>
                <a:srgbClr val="0000CC"/>
              </a:solidFill>
              <a:latin typeface="나눔명조" panose="02020603020101020101" pitchFamily="18" charset="-127"/>
              <a:ea typeface="나눔명조" panose="02020603020101020101" pitchFamily="18" charset="-127"/>
            </a:endParaRPr>
          </a:p>
        </p:txBody>
      </p:sp>
      <p:sp>
        <p:nvSpPr>
          <p:cNvPr id="10" name="TextBox 9"/>
          <p:cNvSpPr txBox="1"/>
          <p:nvPr/>
        </p:nvSpPr>
        <p:spPr>
          <a:xfrm>
            <a:off x="6479419" y="5489873"/>
            <a:ext cx="442750" cy="707886"/>
          </a:xfrm>
          <a:prstGeom prst="rect">
            <a:avLst/>
          </a:prstGeom>
          <a:noFill/>
        </p:spPr>
        <p:txBody>
          <a:bodyPr wrap="none" rtlCol="0">
            <a:spAutoFit/>
          </a:bodyPr>
          <a:lstStyle/>
          <a:p>
            <a:r>
              <a:rPr lang="en-US" altLang="ko-KR" sz="4000" b="1" dirty="0" smtClean="0">
                <a:solidFill>
                  <a:srgbClr val="A50021"/>
                </a:solidFill>
                <a:latin typeface="나눔명조" panose="02020603020101020101" pitchFamily="18" charset="-127"/>
                <a:ea typeface="나눔명조" panose="02020603020101020101" pitchFamily="18" charset="-127"/>
              </a:rPr>
              <a:t>^</a:t>
            </a:r>
            <a:endParaRPr lang="ko-KR" altLang="en-US" sz="4000" b="1" dirty="0">
              <a:solidFill>
                <a:srgbClr val="A50021"/>
              </a:solidFill>
              <a:latin typeface="나눔명조" panose="02020603020101020101" pitchFamily="18" charset="-127"/>
              <a:ea typeface="나눔명조" panose="02020603020101020101" pitchFamily="18" charset="-127"/>
            </a:endParaRPr>
          </a:p>
        </p:txBody>
      </p:sp>
      <p:grpSp>
        <p:nvGrpSpPr>
          <p:cNvPr id="15" name="Group 14"/>
          <p:cNvGrpSpPr/>
          <p:nvPr/>
        </p:nvGrpSpPr>
        <p:grpSpPr>
          <a:xfrm>
            <a:off x="2161548" y="5603068"/>
            <a:ext cx="2743570" cy="716954"/>
            <a:chOff x="2161548" y="5603068"/>
            <a:chExt cx="2743570" cy="716954"/>
          </a:xfrm>
        </p:grpSpPr>
        <p:sp>
          <p:nvSpPr>
            <p:cNvPr id="81" name="TextBox 80"/>
            <p:cNvSpPr txBox="1"/>
            <p:nvPr/>
          </p:nvSpPr>
          <p:spPr>
            <a:xfrm>
              <a:off x="2161548" y="5603068"/>
              <a:ext cx="442750" cy="707886"/>
            </a:xfrm>
            <a:prstGeom prst="rect">
              <a:avLst/>
            </a:prstGeom>
            <a:noFill/>
          </p:spPr>
          <p:txBody>
            <a:bodyPr wrap="none" rtlCol="0">
              <a:spAutoFit/>
            </a:bodyPr>
            <a:lstStyle/>
            <a:p>
              <a:r>
                <a:rPr lang="en-US" altLang="ko-KR" sz="4000" b="1" dirty="0" smtClean="0">
                  <a:solidFill>
                    <a:srgbClr val="A50021"/>
                  </a:solidFill>
                  <a:latin typeface="나눔명조" panose="02020603020101020101" pitchFamily="18" charset="-127"/>
                  <a:ea typeface="나눔명조" panose="02020603020101020101" pitchFamily="18" charset="-127"/>
                </a:rPr>
                <a:t>^</a:t>
              </a:r>
              <a:endParaRPr lang="ko-KR" altLang="en-US" sz="4000" b="1" dirty="0">
                <a:solidFill>
                  <a:srgbClr val="A50021"/>
                </a:solidFill>
                <a:latin typeface="나눔명조" panose="02020603020101020101" pitchFamily="18" charset="-127"/>
                <a:ea typeface="나눔명조" panose="02020603020101020101" pitchFamily="18" charset="-127"/>
              </a:endParaRPr>
            </a:p>
          </p:txBody>
        </p:sp>
        <p:sp>
          <p:nvSpPr>
            <p:cNvPr id="91" name="TextBox 90"/>
            <p:cNvSpPr txBox="1"/>
            <p:nvPr/>
          </p:nvSpPr>
          <p:spPr>
            <a:xfrm>
              <a:off x="4462368" y="5612136"/>
              <a:ext cx="442750" cy="707886"/>
            </a:xfrm>
            <a:prstGeom prst="rect">
              <a:avLst/>
            </a:prstGeom>
            <a:noFill/>
          </p:spPr>
          <p:txBody>
            <a:bodyPr wrap="none" rtlCol="0">
              <a:spAutoFit/>
            </a:bodyPr>
            <a:lstStyle/>
            <a:p>
              <a:r>
                <a:rPr lang="en-US" altLang="ko-KR" sz="4000" b="1" dirty="0" smtClean="0">
                  <a:solidFill>
                    <a:srgbClr val="A50021"/>
                  </a:solidFill>
                  <a:latin typeface="나눔명조" panose="02020603020101020101" pitchFamily="18" charset="-127"/>
                  <a:ea typeface="나눔명조" panose="02020603020101020101" pitchFamily="18" charset="-127"/>
                </a:rPr>
                <a:t>^</a:t>
              </a:r>
              <a:endParaRPr lang="ko-KR" altLang="en-US" sz="4000" b="1" dirty="0">
                <a:solidFill>
                  <a:srgbClr val="A50021"/>
                </a:solidFill>
                <a:latin typeface="나눔명조" panose="02020603020101020101" pitchFamily="18" charset="-127"/>
                <a:ea typeface="나눔명조" panose="02020603020101020101" pitchFamily="18" charset="-127"/>
              </a:endParaRPr>
            </a:p>
          </p:txBody>
        </p:sp>
      </p:grpSp>
      <p:cxnSp>
        <p:nvCxnSpPr>
          <p:cNvPr id="12" name="Straight Arrow Connector 11"/>
          <p:cNvCxnSpPr/>
          <p:nvPr/>
        </p:nvCxnSpPr>
        <p:spPr>
          <a:xfrm flipH="1">
            <a:off x="3012044" y="5957011"/>
            <a:ext cx="608157" cy="0"/>
          </a:xfrm>
          <a:prstGeom prst="straightConnector1">
            <a:avLst/>
          </a:prstGeom>
          <a:ln w="76200">
            <a:solidFill>
              <a:srgbClr val="A50021"/>
            </a:solidFill>
            <a:headEnd type="none" w="med"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0366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7"/>
                                        </p:tgtEl>
                                        <p:attrNameLst>
                                          <p:attrName>style.visibility</p:attrName>
                                        </p:attrNameLst>
                                      </p:cBhvr>
                                      <p:to>
                                        <p:strVal val="visible"/>
                                      </p:to>
                                    </p:set>
                                    <p:animEffect transition="in" filter="fade">
                                      <p:cBhvr>
                                        <p:cTn id="7" dur="500"/>
                                        <p:tgtEl>
                                          <p:spTgt spid="6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8"/>
                                        </p:tgtEl>
                                        <p:attrNameLst>
                                          <p:attrName>style.visibility</p:attrName>
                                        </p:attrNameLst>
                                      </p:cBhvr>
                                      <p:to>
                                        <p:strVal val="visible"/>
                                      </p:to>
                                    </p:set>
                                    <p:animEffect transition="in" filter="fade">
                                      <p:cBhvr>
                                        <p:cTn id="12" dur="500"/>
                                        <p:tgtEl>
                                          <p:spTgt spid="6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9"/>
                                        </p:tgtEl>
                                        <p:attrNameLst>
                                          <p:attrName>style.visibility</p:attrName>
                                        </p:attrNameLst>
                                      </p:cBhvr>
                                      <p:to>
                                        <p:strVal val="visible"/>
                                      </p:to>
                                    </p:set>
                                    <p:animEffect transition="in" filter="fade">
                                      <p:cBhvr>
                                        <p:cTn id="17" dur="500"/>
                                        <p:tgtEl>
                                          <p:spTgt spid="69"/>
                                        </p:tgtEl>
                                      </p:cBhvr>
                                    </p:animEffect>
                                  </p:childTnLst>
                                </p:cTn>
                              </p:par>
                              <p:par>
                                <p:cTn id="18" presetID="10" presetClass="entr" presetSubtype="0" fill="hold" nodeType="withEffect">
                                  <p:stCondLst>
                                    <p:cond delay="0"/>
                                  </p:stCondLst>
                                  <p:childTnLst>
                                    <p:set>
                                      <p:cBhvr>
                                        <p:cTn id="19" dur="1" fill="hold">
                                          <p:stCondLst>
                                            <p:cond delay="0"/>
                                          </p:stCondLst>
                                        </p:cTn>
                                        <p:tgtEl>
                                          <p:spTgt spid="49"/>
                                        </p:tgtEl>
                                        <p:attrNameLst>
                                          <p:attrName>style.visibility</p:attrName>
                                        </p:attrNameLst>
                                      </p:cBhvr>
                                      <p:to>
                                        <p:strVal val="visible"/>
                                      </p:to>
                                    </p:set>
                                    <p:animEffect transition="in" filter="fade">
                                      <p:cBhvr>
                                        <p:cTn id="20" dur="500"/>
                                        <p:tgtEl>
                                          <p:spTgt spid="49"/>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54"/>
                                        </p:tgtEl>
                                        <p:attrNameLst>
                                          <p:attrName>style.visibility</p:attrName>
                                        </p:attrNameLst>
                                      </p:cBhvr>
                                      <p:to>
                                        <p:strVal val="visible"/>
                                      </p:to>
                                    </p:set>
                                    <p:animEffect transition="in" filter="fade">
                                      <p:cBhvr>
                                        <p:cTn id="25" dur="500"/>
                                        <p:tgtEl>
                                          <p:spTgt spid="54"/>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wipe(left)">
                                      <p:cBhvr>
                                        <p:cTn id="30" dur="500"/>
                                        <p:tgtEl>
                                          <p:spTgt spid="6"/>
                                        </p:tgtEl>
                                      </p:cBhvr>
                                    </p:animEffect>
                                  </p:childTnLst>
                                </p:cTn>
                              </p:par>
                            </p:childTnLst>
                          </p:cTn>
                        </p:par>
                        <p:par>
                          <p:cTn id="31" fill="hold">
                            <p:stCondLst>
                              <p:cond delay="500"/>
                            </p:stCondLst>
                            <p:childTnLst>
                              <p:par>
                                <p:cTn id="32" presetID="10" presetClass="entr" presetSubtype="0" fill="hold" nodeType="afterEffect">
                                  <p:stCondLst>
                                    <p:cond delay="0"/>
                                  </p:stCondLst>
                                  <p:childTnLst>
                                    <p:set>
                                      <p:cBhvr>
                                        <p:cTn id="33" dur="1" fill="hold">
                                          <p:stCondLst>
                                            <p:cond delay="0"/>
                                          </p:stCondLst>
                                        </p:cTn>
                                        <p:tgtEl>
                                          <p:spTgt spid="71"/>
                                        </p:tgtEl>
                                        <p:attrNameLst>
                                          <p:attrName>style.visibility</p:attrName>
                                        </p:attrNameLst>
                                      </p:cBhvr>
                                      <p:to>
                                        <p:strVal val="visible"/>
                                      </p:to>
                                    </p:set>
                                    <p:animEffect transition="in" filter="fade">
                                      <p:cBhvr>
                                        <p:cTn id="34" dur="500"/>
                                        <p:tgtEl>
                                          <p:spTgt spid="71"/>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80"/>
                                        </p:tgtEl>
                                        <p:attrNameLst>
                                          <p:attrName>style.visibility</p:attrName>
                                        </p:attrNameLst>
                                      </p:cBhvr>
                                      <p:to>
                                        <p:strVal val="visible"/>
                                      </p:to>
                                    </p:set>
                                    <p:animEffect transition="in" filter="fade">
                                      <p:cBhvr>
                                        <p:cTn id="39" dur="500"/>
                                        <p:tgtEl>
                                          <p:spTgt spid="80"/>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72"/>
                                        </p:tgtEl>
                                        <p:attrNameLst>
                                          <p:attrName>style.visibility</p:attrName>
                                        </p:attrNameLst>
                                      </p:cBhvr>
                                      <p:to>
                                        <p:strVal val="visible"/>
                                      </p:to>
                                    </p:set>
                                    <p:animEffect transition="in" filter="fade">
                                      <p:cBhvr>
                                        <p:cTn id="44" dur="500"/>
                                        <p:tgtEl>
                                          <p:spTgt spid="72"/>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8"/>
                                        </p:tgtEl>
                                        <p:attrNameLst>
                                          <p:attrName>style.visibility</p:attrName>
                                        </p:attrNameLst>
                                      </p:cBhvr>
                                      <p:to>
                                        <p:strVal val="visible"/>
                                      </p:to>
                                    </p:set>
                                    <p:animEffect transition="in" filter="fade">
                                      <p:cBhvr>
                                        <p:cTn id="49" dur="500"/>
                                        <p:tgtEl>
                                          <p:spTgt spid="8"/>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77"/>
                                        </p:tgtEl>
                                        <p:attrNameLst>
                                          <p:attrName>style.visibility</p:attrName>
                                        </p:attrNameLst>
                                      </p:cBhvr>
                                      <p:to>
                                        <p:strVal val="visible"/>
                                      </p:to>
                                    </p:set>
                                    <p:animEffect transition="in" filter="fade">
                                      <p:cBhvr>
                                        <p:cTn id="54" dur="500"/>
                                        <p:tgtEl>
                                          <p:spTgt spid="77"/>
                                        </p:tgtEl>
                                      </p:cBhvr>
                                    </p:animEffect>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grpId="0" nodeType="clickEffect">
                                  <p:stCondLst>
                                    <p:cond delay="0"/>
                                  </p:stCondLst>
                                  <p:childTnLst>
                                    <p:set>
                                      <p:cBhvr>
                                        <p:cTn id="58" dur="1" fill="hold">
                                          <p:stCondLst>
                                            <p:cond delay="0"/>
                                          </p:stCondLst>
                                        </p:cTn>
                                        <p:tgtEl>
                                          <p:spTgt spid="10"/>
                                        </p:tgtEl>
                                        <p:attrNameLst>
                                          <p:attrName>style.visibility</p:attrName>
                                        </p:attrNameLst>
                                      </p:cBhvr>
                                      <p:to>
                                        <p:strVal val="visible"/>
                                      </p:to>
                                    </p:set>
                                    <p:anim calcmode="lin" valueType="num">
                                      <p:cBhvr additive="base">
                                        <p:cTn id="59" dur="500" fill="hold"/>
                                        <p:tgtEl>
                                          <p:spTgt spid="10"/>
                                        </p:tgtEl>
                                        <p:attrNameLst>
                                          <p:attrName>ppt_x</p:attrName>
                                        </p:attrNameLst>
                                      </p:cBhvr>
                                      <p:tavLst>
                                        <p:tav tm="0">
                                          <p:val>
                                            <p:strVal val="#ppt_x"/>
                                          </p:val>
                                        </p:tav>
                                        <p:tav tm="100000">
                                          <p:val>
                                            <p:strVal val="#ppt_x"/>
                                          </p:val>
                                        </p:tav>
                                      </p:tavLst>
                                    </p:anim>
                                    <p:anim calcmode="lin" valueType="num">
                                      <p:cBhvr additive="base">
                                        <p:cTn id="6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2" presetClass="entr" presetSubtype="4" fill="hold" nodeType="clickEffect">
                                  <p:stCondLst>
                                    <p:cond delay="0"/>
                                  </p:stCondLst>
                                  <p:childTnLst>
                                    <p:set>
                                      <p:cBhvr>
                                        <p:cTn id="64" dur="1" fill="hold">
                                          <p:stCondLst>
                                            <p:cond delay="0"/>
                                          </p:stCondLst>
                                        </p:cTn>
                                        <p:tgtEl>
                                          <p:spTgt spid="15"/>
                                        </p:tgtEl>
                                        <p:attrNameLst>
                                          <p:attrName>style.visibility</p:attrName>
                                        </p:attrNameLst>
                                      </p:cBhvr>
                                      <p:to>
                                        <p:strVal val="visible"/>
                                      </p:to>
                                    </p:set>
                                    <p:anim calcmode="lin" valueType="num">
                                      <p:cBhvr additive="base">
                                        <p:cTn id="65" dur="500" fill="hold"/>
                                        <p:tgtEl>
                                          <p:spTgt spid="15"/>
                                        </p:tgtEl>
                                        <p:attrNameLst>
                                          <p:attrName>ppt_x</p:attrName>
                                        </p:attrNameLst>
                                      </p:cBhvr>
                                      <p:tavLst>
                                        <p:tav tm="0">
                                          <p:val>
                                            <p:strVal val="#ppt_x"/>
                                          </p:val>
                                        </p:tav>
                                        <p:tav tm="100000">
                                          <p:val>
                                            <p:strVal val="#ppt_x"/>
                                          </p:val>
                                        </p:tav>
                                      </p:tavLst>
                                    </p:anim>
                                    <p:anim calcmode="lin" valueType="num">
                                      <p:cBhvr additive="base">
                                        <p:cTn id="66" dur="500" fill="hold"/>
                                        <p:tgtEl>
                                          <p:spTgt spid="15"/>
                                        </p:tgtEl>
                                        <p:attrNameLst>
                                          <p:attrName>ppt_y</p:attrName>
                                        </p:attrNameLst>
                                      </p:cBhvr>
                                      <p:tavLst>
                                        <p:tav tm="0">
                                          <p:val>
                                            <p:strVal val="1+#ppt_h/2"/>
                                          </p:val>
                                        </p:tav>
                                        <p:tav tm="100000">
                                          <p:val>
                                            <p:strVal val="#ppt_y"/>
                                          </p:val>
                                        </p:tav>
                                      </p:tavLst>
                                    </p:anim>
                                  </p:childTnLst>
                                </p:cTn>
                              </p:par>
                            </p:childTnLst>
                          </p:cTn>
                        </p:par>
                        <p:par>
                          <p:cTn id="67" fill="hold">
                            <p:stCondLst>
                              <p:cond delay="500"/>
                            </p:stCondLst>
                            <p:childTnLst>
                              <p:par>
                                <p:cTn id="68" presetID="22" presetClass="entr" presetSubtype="2" fill="hold" nodeType="afterEffect">
                                  <p:stCondLst>
                                    <p:cond delay="0"/>
                                  </p:stCondLst>
                                  <p:childTnLst>
                                    <p:set>
                                      <p:cBhvr>
                                        <p:cTn id="69" dur="1" fill="hold">
                                          <p:stCondLst>
                                            <p:cond delay="0"/>
                                          </p:stCondLst>
                                        </p:cTn>
                                        <p:tgtEl>
                                          <p:spTgt spid="12"/>
                                        </p:tgtEl>
                                        <p:attrNameLst>
                                          <p:attrName>style.visibility</p:attrName>
                                        </p:attrNameLst>
                                      </p:cBhvr>
                                      <p:to>
                                        <p:strVal val="visible"/>
                                      </p:to>
                                    </p:set>
                                    <p:animEffect transition="in" filter="wipe(right)">
                                      <p:cBhvr>
                                        <p:cTn id="7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p:bldP spid="68" grpId="0"/>
      <p:bldP spid="69" grpId="0"/>
      <p:bldP spid="77" grpId="0"/>
      <p:bldP spid="80" grpId="0"/>
      <p:bldP spid="10" grpId="0"/>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dirty="0" smtClean="0"/>
              <a:t>Ex) Learning Q</a:t>
            </a:r>
            <a:endParaRPr lang="ko-KR" altLang="en-US" dirty="0"/>
          </a:p>
        </p:txBody>
      </p:sp>
      <p:sp>
        <p:nvSpPr>
          <p:cNvPr id="3" name="Slide Number Placeholder 2"/>
          <p:cNvSpPr>
            <a:spLocks noGrp="1"/>
          </p:cNvSpPr>
          <p:nvPr>
            <p:ph type="sldNum" sz="quarter" idx="12"/>
          </p:nvPr>
        </p:nvSpPr>
        <p:spPr/>
        <p:txBody>
          <a:bodyPr/>
          <a:lstStyle/>
          <a:p>
            <a:fld id="{E7B612BC-FA30-47E7-8F83-60B8876EFC04}" type="slidenum">
              <a:rPr lang="ko-KR" altLang="en-US" smtClean="0">
                <a:solidFill>
                  <a:prstClr val="black">
                    <a:tint val="75000"/>
                  </a:prstClr>
                </a:solidFill>
              </a:rPr>
              <a:pPr/>
              <a:t>126</a:t>
            </a:fld>
            <a:endParaRPr lang="ko-KR" altLang="en-US">
              <a:solidFill>
                <a:prstClr val="black">
                  <a:tint val="75000"/>
                </a:prstClr>
              </a:solidFill>
            </a:endParaRPr>
          </a:p>
        </p:txBody>
      </p:sp>
      <p:sp>
        <p:nvSpPr>
          <p:cNvPr id="4" name="TextBox 3"/>
          <p:cNvSpPr txBox="1"/>
          <p:nvPr/>
        </p:nvSpPr>
        <p:spPr>
          <a:xfrm>
            <a:off x="4090669" y="1633966"/>
            <a:ext cx="712054" cy="400110"/>
          </a:xfrm>
          <a:prstGeom prst="rect">
            <a:avLst/>
          </a:prstGeom>
          <a:noFill/>
        </p:spPr>
        <p:txBody>
          <a:bodyPr wrap="none" rtlCol="0">
            <a:spAutoFit/>
          </a:bodyPr>
          <a:lstStyle/>
          <a:p>
            <a:r>
              <a:rPr lang="en-US" altLang="ko-KR" sz="2000" b="1" dirty="0" smtClean="0">
                <a:solidFill>
                  <a:srgbClr val="0000CC"/>
                </a:solidFill>
                <a:latin typeface="나눔명조" panose="02020603020101020101" pitchFamily="18" charset="-127"/>
                <a:ea typeface="나눔명조" panose="02020603020101020101" pitchFamily="18" charset="-127"/>
              </a:rPr>
              <a:t>Start</a:t>
            </a:r>
            <a:endParaRPr lang="ko-KR" altLang="en-US" sz="2000" b="1" dirty="0">
              <a:solidFill>
                <a:srgbClr val="0000CC"/>
              </a:solidFill>
              <a:latin typeface="나눔명조" panose="02020603020101020101" pitchFamily="18" charset="-127"/>
              <a:ea typeface="나눔명조" panose="02020603020101020101" pitchFamily="18" charset="-127"/>
            </a:endParaRPr>
          </a:p>
        </p:txBody>
      </p:sp>
      <p:pic>
        <p:nvPicPr>
          <p:cNvPr id="5" name="Picture 4"/>
          <p:cNvPicPr>
            <a:picLocks noChangeAspect="1"/>
          </p:cNvPicPr>
          <p:nvPr/>
        </p:nvPicPr>
        <p:blipFill>
          <a:blip r:embed="rId3"/>
          <a:stretch>
            <a:fillRect/>
          </a:stretch>
        </p:blipFill>
        <p:spPr>
          <a:xfrm>
            <a:off x="640554" y="2544707"/>
            <a:ext cx="2329797" cy="2196076"/>
          </a:xfrm>
          <a:prstGeom prst="rect">
            <a:avLst/>
          </a:prstGeom>
        </p:spPr>
      </p:pic>
      <p:grpSp>
        <p:nvGrpSpPr>
          <p:cNvPr id="10" name="Group 9"/>
          <p:cNvGrpSpPr/>
          <p:nvPr/>
        </p:nvGrpSpPr>
        <p:grpSpPr>
          <a:xfrm>
            <a:off x="3856261" y="2011750"/>
            <a:ext cx="4389992" cy="4386965"/>
            <a:chOff x="1581066" y="1416395"/>
            <a:chExt cx="4389992" cy="4386965"/>
          </a:xfrm>
        </p:grpSpPr>
        <p:sp>
          <p:nvSpPr>
            <p:cNvPr id="11" name="Rectangle 10"/>
            <p:cNvSpPr/>
            <p:nvPr/>
          </p:nvSpPr>
          <p:spPr>
            <a:xfrm>
              <a:off x="2681560" y="1416395"/>
              <a:ext cx="1097777" cy="1097777"/>
            </a:xfrm>
            <a:prstGeom prst="rect">
              <a:avLst/>
            </a:pr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Rectangle 11"/>
            <p:cNvSpPr/>
            <p:nvPr/>
          </p:nvSpPr>
          <p:spPr>
            <a:xfrm>
              <a:off x="1581066" y="1416395"/>
              <a:ext cx="1097777" cy="1097777"/>
            </a:xfrm>
            <a:prstGeom prst="rect">
              <a:avLst/>
            </a:pr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Rectangle 12"/>
            <p:cNvSpPr/>
            <p:nvPr/>
          </p:nvSpPr>
          <p:spPr>
            <a:xfrm>
              <a:off x="3775884" y="1416395"/>
              <a:ext cx="1097777" cy="1097777"/>
            </a:xfrm>
            <a:prstGeom prst="rect">
              <a:avLst/>
            </a:pr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Rectangle 13"/>
            <p:cNvSpPr/>
            <p:nvPr/>
          </p:nvSpPr>
          <p:spPr>
            <a:xfrm>
              <a:off x="4873281" y="1416395"/>
              <a:ext cx="1097777" cy="1097777"/>
            </a:xfrm>
            <a:prstGeom prst="rect">
              <a:avLst/>
            </a:pr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Rectangle 14"/>
            <p:cNvSpPr/>
            <p:nvPr/>
          </p:nvSpPr>
          <p:spPr>
            <a:xfrm>
              <a:off x="2681560" y="2512604"/>
              <a:ext cx="1097777" cy="1097777"/>
            </a:xfrm>
            <a:prstGeom prst="rect">
              <a:avLst/>
            </a:prstGeom>
            <a:solidFill>
              <a:srgbClr val="C00000"/>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Rectangle 15"/>
            <p:cNvSpPr/>
            <p:nvPr/>
          </p:nvSpPr>
          <p:spPr>
            <a:xfrm>
              <a:off x="1581066" y="2512604"/>
              <a:ext cx="1097777" cy="1097777"/>
            </a:xfrm>
            <a:prstGeom prst="rect">
              <a:avLst/>
            </a:pr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Rectangle 16"/>
            <p:cNvSpPr/>
            <p:nvPr/>
          </p:nvSpPr>
          <p:spPr>
            <a:xfrm>
              <a:off x="3775884" y="2512604"/>
              <a:ext cx="1097777" cy="1097777"/>
            </a:xfrm>
            <a:prstGeom prst="rect">
              <a:avLst/>
            </a:pr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Rectangle 17"/>
            <p:cNvSpPr/>
            <p:nvPr/>
          </p:nvSpPr>
          <p:spPr>
            <a:xfrm>
              <a:off x="4873281" y="2512604"/>
              <a:ext cx="1097777" cy="1097777"/>
            </a:xfrm>
            <a:prstGeom prst="rect">
              <a:avLst/>
            </a:prstGeom>
            <a:solidFill>
              <a:srgbClr val="C00000"/>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Rectangle 18"/>
            <p:cNvSpPr/>
            <p:nvPr/>
          </p:nvSpPr>
          <p:spPr>
            <a:xfrm>
              <a:off x="2681560" y="3610381"/>
              <a:ext cx="1097777" cy="1097777"/>
            </a:xfrm>
            <a:prstGeom prst="rect">
              <a:avLst/>
            </a:pr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Rectangle 19"/>
            <p:cNvSpPr/>
            <p:nvPr/>
          </p:nvSpPr>
          <p:spPr>
            <a:xfrm>
              <a:off x="1581066" y="3610381"/>
              <a:ext cx="1097777" cy="1097777"/>
            </a:xfrm>
            <a:prstGeom prst="rect">
              <a:avLst/>
            </a:pr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Rectangle 20"/>
            <p:cNvSpPr/>
            <p:nvPr/>
          </p:nvSpPr>
          <p:spPr>
            <a:xfrm>
              <a:off x="3775884" y="3610381"/>
              <a:ext cx="1097777" cy="1097777"/>
            </a:xfrm>
            <a:prstGeom prst="rect">
              <a:avLst/>
            </a:pr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Rectangle 21"/>
            <p:cNvSpPr/>
            <p:nvPr/>
          </p:nvSpPr>
          <p:spPr>
            <a:xfrm>
              <a:off x="4873281" y="3610381"/>
              <a:ext cx="1097777" cy="1097777"/>
            </a:xfrm>
            <a:prstGeom prst="rect">
              <a:avLst/>
            </a:prstGeom>
            <a:solidFill>
              <a:srgbClr val="C00000"/>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Rectangle 22"/>
            <p:cNvSpPr/>
            <p:nvPr/>
          </p:nvSpPr>
          <p:spPr>
            <a:xfrm>
              <a:off x="2681560" y="4705583"/>
              <a:ext cx="1097777" cy="1097777"/>
            </a:xfrm>
            <a:prstGeom prst="rect">
              <a:avLst/>
            </a:pr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Rectangle 23"/>
            <p:cNvSpPr/>
            <p:nvPr/>
          </p:nvSpPr>
          <p:spPr>
            <a:xfrm>
              <a:off x="1581066" y="4705583"/>
              <a:ext cx="1097777" cy="1097777"/>
            </a:xfrm>
            <a:prstGeom prst="rect">
              <a:avLst/>
            </a:prstGeom>
            <a:solidFill>
              <a:srgbClr val="C00000"/>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Rectangle 24"/>
            <p:cNvSpPr/>
            <p:nvPr/>
          </p:nvSpPr>
          <p:spPr>
            <a:xfrm>
              <a:off x="3775884" y="4705583"/>
              <a:ext cx="1097777" cy="1097777"/>
            </a:xfrm>
            <a:prstGeom prst="rect">
              <a:avLst/>
            </a:pr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 name="Rectangle 25"/>
            <p:cNvSpPr/>
            <p:nvPr/>
          </p:nvSpPr>
          <p:spPr>
            <a:xfrm>
              <a:off x="4873281" y="4705583"/>
              <a:ext cx="1097777" cy="1097777"/>
            </a:xfrm>
            <a:prstGeom prst="rect">
              <a:avLst/>
            </a:prstGeom>
            <a:solidFill>
              <a:srgbClr val="0000CC"/>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37" name="Group 36"/>
          <p:cNvGrpSpPr/>
          <p:nvPr/>
        </p:nvGrpSpPr>
        <p:grpSpPr>
          <a:xfrm>
            <a:off x="3860405" y="2002882"/>
            <a:ext cx="1098756" cy="1098459"/>
            <a:chOff x="4952323" y="2010182"/>
            <a:chExt cx="1098756" cy="1098459"/>
          </a:xfrm>
        </p:grpSpPr>
        <p:cxnSp>
          <p:nvCxnSpPr>
            <p:cNvPr id="35" name="Straight Connector 34"/>
            <p:cNvCxnSpPr/>
            <p:nvPr/>
          </p:nvCxnSpPr>
          <p:spPr>
            <a:xfrm>
              <a:off x="4953682" y="2010182"/>
              <a:ext cx="1097397" cy="1089574"/>
            </a:xfrm>
            <a:prstGeom prst="line">
              <a:avLst/>
            </a:prstGeom>
            <a:ln w="19050">
              <a:solidFill>
                <a:schemeClr val="bg1">
                  <a:lumMod val="8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H="1">
              <a:off x="4952323" y="2019067"/>
              <a:ext cx="1097397" cy="1089574"/>
            </a:xfrm>
            <a:prstGeom prst="line">
              <a:avLst/>
            </a:prstGeom>
            <a:ln w="19050">
              <a:solidFill>
                <a:schemeClr val="bg1">
                  <a:lumMod val="8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38" name="TextBox 37"/>
          <p:cNvSpPr txBox="1"/>
          <p:nvPr/>
        </p:nvSpPr>
        <p:spPr>
          <a:xfrm>
            <a:off x="267855" y="1060752"/>
            <a:ext cx="8804427" cy="400110"/>
          </a:xfrm>
          <a:prstGeom prst="rect">
            <a:avLst/>
          </a:prstGeom>
          <a:noFill/>
        </p:spPr>
        <p:txBody>
          <a:bodyPr wrap="square" rtlCol="0">
            <a:spAutoFit/>
          </a:bodyPr>
          <a:lstStyle/>
          <a:p>
            <a:pPr marL="342900" indent="-342900">
              <a:buFont typeface="Arial" panose="020B0604020202020204" pitchFamily="34" charset="0"/>
              <a:buChar char="•"/>
            </a:pPr>
            <a:r>
              <a:rPr lang="en-US" altLang="ko-KR" sz="2000" dirty="0" smtClean="0">
                <a:latin typeface="나눔명조" panose="02020603020101020101" pitchFamily="18" charset="-127"/>
                <a:ea typeface="나눔명조" panose="02020603020101020101" pitchFamily="18" charset="-127"/>
              </a:rPr>
              <a:t>16 states and 4 actions (up, down, left, right)</a:t>
            </a:r>
            <a:endParaRPr lang="ko-KR" altLang="en-US" sz="2000" dirty="0">
              <a:latin typeface="나눔명조" panose="02020603020101020101" pitchFamily="18" charset="-127"/>
              <a:ea typeface="나눔명조" panose="02020603020101020101" pitchFamily="18" charset="-127"/>
            </a:endParaRPr>
          </a:p>
        </p:txBody>
      </p:sp>
      <p:grpSp>
        <p:nvGrpSpPr>
          <p:cNvPr id="29" name="Group 28"/>
          <p:cNvGrpSpPr/>
          <p:nvPr/>
        </p:nvGrpSpPr>
        <p:grpSpPr>
          <a:xfrm>
            <a:off x="4117384" y="2261077"/>
            <a:ext cx="589699" cy="589700"/>
            <a:chOff x="3905326" y="2307200"/>
            <a:chExt cx="860294" cy="860295"/>
          </a:xfrm>
        </p:grpSpPr>
        <p:cxnSp>
          <p:nvCxnSpPr>
            <p:cNvPr id="30" name="Straight Arrow Connector 29"/>
            <p:cNvCxnSpPr/>
            <p:nvPr/>
          </p:nvCxnSpPr>
          <p:spPr>
            <a:xfrm>
              <a:off x="4335473" y="2737348"/>
              <a:ext cx="430147" cy="0"/>
            </a:xfrm>
            <a:prstGeom prst="straightConnector1">
              <a:avLst/>
            </a:prstGeom>
            <a:ln w="38100">
              <a:solidFill>
                <a:srgbClr val="0000CC"/>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rot="16200000">
              <a:off x="4120400" y="2522274"/>
              <a:ext cx="430147" cy="0"/>
            </a:xfrm>
            <a:prstGeom prst="straightConnector1">
              <a:avLst/>
            </a:prstGeom>
            <a:ln w="38100">
              <a:solidFill>
                <a:srgbClr val="0000CC"/>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rot="5400000">
              <a:off x="4116875" y="2952422"/>
              <a:ext cx="430147" cy="0"/>
            </a:xfrm>
            <a:prstGeom prst="straightConnector1">
              <a:avLst/>
            </a:prstGeom>
            <a:ln w="38100">
              <a:solidFill>
                <a:srgbClr val="0000CC"/>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rot="10800000">
              <a:off x="3905326" y="2737348"/>
              <a:ext cx="430147" cy="0"/>
            </a:xfrm>
            <a:prstGeom prst="straightConnector1">
              <a:avLst/>
            </a:prstGeom>
            <a:ln w="38100">
              <a:solidFill>
                <a:srgbClr val="0000CC"/>
              </a:solidFill>
              <a:headEnd type="none" w="med" len="med"/>
              <a:tailEnd type="triangle"/>
            </a:ln>
          </p:spPr>
          <p:style>
            <a:lnRef idx="1">
              <a:schemeClr val="accent1"/>
            </a:lnRef>
            <a:fillRef idx="0">
              <a:schemeClr val="accent1"/>
            </a:fillRef>
            <a:effectRef idx="0">
              <a:schemeClr val="accent1"/>
            </a:effectRef>
            <a:fontRef idx="minor">
              <a:schemeClr val="tx1"/>
            </a:fontRef>
          </p:style>
        </p:cxnSp>
      </p:grpSp>
      <p:cxnSp>
        <p:nvCxnSpPr>
          <p:cNvPr id="6" name="Straight Arrow Connector 5"/>
          <p:cNvCxnSpPr>
            <a:endCxn id="82" idx="2"/>
          </p:cNvCxnSpPr>
          <p:nvPr/>
        </p:nvCxnSpPr>
        <p:spPr>
          <a:xfrm flipV="1">
            <a:off x="2970351" y="2737254"/>
            <a:ext cx="1079642" cy="113524"/>
          </a:xfrm>
          <a:prstGeom prst="straightConnector1">
            <a:avLst/>
          </a:prstGeom>
          <a:ln w="38100">
            <a:solidFill>
              <a:srgbClr val="0000CC"/>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78" name="TextBox 77"/>
          <p:cNvSpPr txBox="1"/>
          <p:nvPr/>
        </p:nvSpPr>
        <p:spPr>
          <a:xfrm>
            <a:off x="4788950" y="1598330"/>
            <a:ext cx="3029117" cy="400110"/>
          </a:xfrm>
          <a:prstGeom prst="rect">
            <a:avLst/>
          </a:prstGeom>
          <a:noFill/>
        </p:spPr>
        <p:txBody>
          <a:bodyPr wrap="square" rtlCol="0">
            <a:spAutoFit/>
          </a:bodyPr>
          <a:lstStyle/>
          <a:p>
            <a:r>
              <a:rPr lang="en-US" altLang="ko-KR" sz="2000" dirty="0" smtClean="0">
                <a:latin typeface="나눔명조" panose="02020603020101020101" pitchFamily="18" charset="-127"/>
                <a:ea typeface="나눔명조" panose="02020603020101020101" pitchFamily="18" charset="-127"/>
              </a:rPr>
              <a:t>Initial Q values are 0</a:t>
            </a:r>
            <a:endParaRPr lang="ko-KR" altLang="en-US" sz="2000" dirty="0">
              <a:latin typeface="나눔명조" panose="02020603020101020101" pitchFamily="18" charset="-127"/>
              <a:ea typeface="나눔명조" panose="02020603020101020101" pitchFamily="18" charset="-127"/>
            </a:endParaRPr>
          </a:p>
        </p:txBody>
      </p:sp>
      <p:grpSp>
        <p:nvGrpSpPr>
          <p:cNvPr id="79" name="Group 78"/>
          <p:cNvGrpSpPr/>
          <p:nvPr/>
        </p:nvGrpSpPr>
        <p:grpSpPr>
          <a:xfrm>
            <a:off x="3888731" y="2010182"/>
            <a:ext cx="994538" cy="1057410"/>
            <a:chOff x="3888731" y="2010182"/>
            <a:chExt cx="994538" cy="1057410"/>
          </a:xfrm>
        </p:grpSpPr>
        <p:sp>
          <p:nvSpPr>
            <p:cNvPr id="80" name="TextBox 79"/>
            <p:cNvSpPr txBox="1"/>
            <p:nvPr/>
          </p:nvSpPr>
          <p:spPr>
            <a:xfrm>
              <a:off x="4248331" y="2010182"/>
              <a:ext cx="322524" cy="400110"/>
            </a:xfrm>
            <a:prstGeom prst="rect">
              <a:avLst/>
            </a:prstGeom>
            <a:noFill/>
          </p:spPr>
          <p:txBody>
            <a:bodyPr wrap="none" rtlCol="0">
              <a:spAutoFit/>
            </a:bodyPr>
            <a:lstStyle/>
            <a:p>
              <a:r>
                <a:rPr lang="en-US" altLang="ko-KR" sz="2000" b="1" dirty="0" smtClean="0">
                  <a:latin typeface="나눔명조" panose="02020603020101020101" pitchFamily="18" charset="-127"/>
                  <a:ea typeface="나눔명조" panose="02020603020101020101" pitchFamily="18" charset="-127"/>
                </a:rPr>
                <a:t>0</a:t>
              </a:r>
              <a:endParaRPr lang="ko-KR" altLang="en-US" sz="2000" b="1" dirty="0">
                <a:latin typeface="나눔명조" panose="02020603020101020101" pitchFamily="18" charset="-127"/>
                <a:ea typeface="나눔명조" panose="02020603020101020101" pitchFamily="18" charset="-127"/>
              </a:endParaRPr>
            </a:p>
          </p:txBody>
        </p:sp>
        <p:sp>
          <p:nvSpPr>
            <p:cNvPr id="81" name="TextBox 80"/>
            <p:cNvSpPr txBox="1"/>
            <p:nvPr/>
          </p:nvSpPr>
          <p:spPr>
            <a:xfrm>
              <a:off x="4560745" y="2341965"/>
              <a:ext cx="322524" cy="400110"/>
            </a:xfrm>
            <a:prstGeom prst="rect">
              <a:avLst/>
            </a:prstGeom>
            <a:noFill/>
          </p:spPr>
          <p:txBody>
            <a:bodyPr wrap="none" rtlCol="0">
              <a:spAutoFit/>
            </a:bodyPr>
            <a:lstStyle/>
            <a:p>
              <a:r>
                <a:rPr lang="en-US" altLang="ko-KR" sz="2000" b="1" dirty="0" smtClean="0">
                  <a:latin typeface="나눔명조" panose="02020603020101020101" pitchFamily="18" charset="-127"/>
                  <a:ea typeface="나눔명조" panose="02020603020101020101" pitchFamily="18" charset="-127"/>
                </a:rPr>
                <a:t>0</a:t>
              </a:r>
              <a:endParaRPr lang="ko-KR" altLang="en-US" sz="2000" b="1" dirty="0">
                <a:latin typeface="나눔명조" panose="02020603020101020101" pitchFamily="18" charset="-127"/>
                <a:ea typeface="나눔명조" panose="02020603020101020101" pitchFamily="18" charset="-127"/>
              </a:endParaRPr>
            </a:p>
          </p:txBody>
        </p:sp>
        <p:sp>
          <p:nvSpPr>
            <p:cNvPr id="82" name="TextBox 81"/>
            <p:cNvSpPr txBox="1"/>
            <p:nvPr/>
          </p:nvSpPr>
          <p:spPr>
            <a:xfrm>
              <a:off x="3888731" y="2337144"/>
              <a:ext cx="322524" cy="400110"/>
            </a:xfrm>
            <a:prstGeom prst="rect">
              <a:avLst/>
            </a:prstGeom>
            <a:noFill/>
          </p:spPr>
          <p:txBody>
            <a:bodyPr wrap="none" rtlCol="0">
              <a:spAutoFit/>
            </a:bodyPr>
            <a:lstStyle/>
            <a:p>
              <a:r>
                <a:rPr lang="en-US" altLang="ko-KR" sz="2000" b="1" dirty="0" smtClean="0">
                  <a:latin typeface="나눔명조" panose="02020603020101020101" pitchFamily="18" charset="-127"/>
                  <a:ea typeface="나눔명조" panose="02020603020101020101" pitchFamily="18" charset="-127"/>
                </a:rPr>
                <a:t>0</a:t>
              </a:r>
              <a:endParaRPr lang="ko-KR" altLang="en-US" sz="2000" b="1" dirty="0">
                <a:latin typeface="나눔명조" panose="02020603020101020101" pitchFamily="18" charset="-127"/>
                <a:ea typeface="나눔명조" panose="02020603020101020101" pitchFamily="18" charset="-127"/>
              </a:endParaRPr>
            </a:p>
          </p:txBody>
        </p:sp>
        <p:sp>
          <p:nvSpPr>
            <p:cNvPr id="83" name="TextBox 82"/>
            <p:cNvSpPr txBox="1"/>
            <p:nvPr/>
          </p:nvSpPr>
          <p:spPr>
            <a:xfrm>
              <a:off x="4248331" y="2667482"/>
              <a:ext cx="322524" cy="400110"/>
            </a:xfrm>
            <a:prstGeom prst="rect">
              <a:avLst/>
            </a:prstGeom>
            <a:noFill/>
          </p:spPr>
          <p:txBody>
            <a:bodyPr wrap="none" rtlCol="0">
              <a:spAutoFit/>
            </a:bodyPr>
            <a:lstStyle/>
            <a:p>
              <a:r>
                <a:rPr lang="en-US" altLang="ko-KR" sz="2000" b="1" dirty="0" smtClean="0">
                  <a:latin typeface="나눔명조" panose="02020603020101020101" pitchFamily="18" charset="-127"/>
                  <a:ea typeface="나눔명조" panose="02020603020101020101" pitchFamily="18" charset="-127"/>
                </a:rPr>
                <a:t>0</a:t>
              </a:r>
              <a:endParaRPr lang="ko-KR" altLang="en-US" sz="2000" b="1" dirty="0">
                <a:latin typeface="나눔명조" panose="02020603020101020101" pitchFamily="18" charset="-127"/>
                <a:ea typeface="나눔명조" panose="02020603020101020101" pitchFamily="18" charset="-127"/>
              </a:endParaRPr>
            </a:p>
          </p:txBody>
        </p:sp>
      </p:grpSp>
      <p:grpSp>
        <p:nvGrpSpPr>
          <p:cNvPr id="27" name="Group 26"/>
          <p:cNvGrpSpPr/>
          <p:nvPr/>
        </p:nvGrpSpPr>
        <p:grpSpPr>
          <a:xfrm>
            <a:off x="4946607" y="2009159"/>
            <a:ext cx="3290901" cy="1098971"/>
            <a:chOff x="4946607" y="2009159"/>
            <a:chExt cx="3290901" cy="1098971"/>
          </a:xfrm>
        </p:grpSpPr>
        <p:grpSp>
          <p:nvGrpSpPr>
            <p:cNvPr id="9" name="Group 8"/>
            <p:cNvGrpSpPr/>
            <p:nvPr/>
          </p:nvGrpSpPr>
          <p:grpSpPr>
            <a:xfrm>
              <a:off x="5001357" y="2013600"/>
              <a:ext cx="3194222" cy="1077096"/>
              <a:chOff x="5001357" y="2013600"/>
              <a:chExt cx="3194222" cy="1077096"/>
            </a:xfrm>
          </p:grpSpPr>
          <p:grpSp>
            <p:nvGrpSpPr>
              <p:cNvPr id="84" name="Group 83"/>
              <p:cNvGrpSpPr/>
              <p:nvPr/>
            </p:nvGrpSpPr>
            <p:grpSpPr>
              <a:xfrm>
                <a:off x="5001357" y="2033286"/>
                <a:ext cx="994538" cy="1057410"/>
                <a:chOff x="3888731" y="2010182"/>
                <a:chExt cx="994538" cy="1057410"/>
              </a:xfrm>
            </p:grpSpPr>
            <p:sp>
              <p:nvSpPr>
                <p:cNvPr id="85" name="TextBox 84"/>
                <p:cNvSpPr txBox="1"/>
                <p:nvPr/>
              </p:nvSpPr>
              <p:spPr>
                <a:xfrm>
                  <a:off x="4248331" y="2010182"/>
                  <a:ext cx="322524" cy="400110"/>
                </a:xfrm>
                <a:prstGeom prst="rect">
                  <a:avLst/>
                </a:prstGeom>
                <a:noFill/>
              </p:spPr>
              <p:txBody>
                <a:bodyPr wrap="none" rtlCol="0">
                  <a:spAutoFit/>
                </a:bodyPr>
                <a:lstStyle/>
                <a:p>
                  <a:r>
                    <a:rPr lang="en-US" altLang="ko-KR" sz="2000" b="1" dirty="0" smtClean="0">
                      <a:solidFill>
                        <a:schemeClr val="bg1">
                          <a:lumMod val="85000"/>
                        </a:schemeClr>
                      </a:solidFill>
                      <a:latin typeface="나눔명조" panose="02020603020101020101" pitchFamily="18" charset="-127"/>
                      <a:ea typeface="나눔명조" panose="02020603020101020101" pitchFamily="18" charset="-127"/>
                    </a:rPr>
                    <a:t>0</a:t>
                  </a:r>
                  <a:endParaRPr lang="ko-KR" altLang="en-US" sz="2000" b="1" dirty="0">
                    <a:solidFill>
                      <a:schemeClr val="bg1">
                        <a:lumMod val="85000"/>
                      </a:schemeClr>
                    </a:solidFill>
                    <a:latin typeface="나눔명조" panose="02020603020101020101" pitchFamily="18" charset="-127"/>
                    <a:ea typeface="나눔명조" panose="02020603020101020101" pitchFamily="18" charset="-127"/>
                  </a:endParaRPr>
                </a:p>
              </p:txBody>
            </p:sp>
            <p:sp>
              <p:nvSpPr>
                <p:cNvPr id="86" name="TextBox 85"/>
                <p:cNvSpPr txBox="1"/>
                <p:nvPr/>
              </p:nvSpPr>
              <p:spPr>
                <a:xfrm>
                  <a:off x="4560745" y="2341965"/>
                  <a:ext cx="322524" cy="400110"/>
                </a:xfrm>
                <a:prstGeom prst="rect">
                  <a:avLst/>
                </a:prstGeom>
                <a:noFill/>
              </p:spPr>
              <p:txBody>
                <a:bodyPr wrap="none" rtlCol="0">
                  <a:spAutoFit/>
                </a:bodyPr>
                <a:lstStyle/>
                <a:p>
                  <a:r>
                    <a:rPr lang="en-US" altLang="ko-KR" sz="2000" b="1" dirty="0" smtClean="0">
                      <a:solidFill>
                        <a:schemeClr val="bg1">
                          <a:lumMod val="85000"/>
                        </a:schemeClr>
                      </a:solidFill>
                      <a:latin typeface="나눔명조" panose="02020603020101020101" pitchFamily="18" charset="-127"/>
                      <a:ea typeface="나눔명조" panose="02020603020101020101" pitchFamily="18" charset="-127"/>
                    </a:rPr>
                    <a:t>0</a:t>
                  </a:r>
                  <a:endParaRPr lang="ko-KR" altLang="en-US" sz="2000" b="1" dirty="0">
                    <a:solidFill>
                      <a:schemeClr val="bg1">
                        <a:lumMod val="85000"/>
                      </a:schemeClr>
                    </a:solidFill>
                    <a:latin typeface="나눔명조" panose="02020603020101020101" pitchFamily="18" charset="-127"/>
                    <a:ea typeface="나눔명조" panose="02020603020101020101" pitchFamily="18" charset="-127"/>
                  </a:endParaRPr>
                </a:p>
              </p:txBody>
            </p:sp>
            <p:sp>
              <p:nvSpPr>
                <p:cNvPr id="87" name="TextBox 86"/>
                <p:cNvSpPr txBox="1"/>
                <p:nvPr/>
              </p:nvSpPr>
              <p:spPr>
                <a:xfrm>
                  <a:off x="3888731" y="2337144"/>
                  <a:ext cx="322524" cy="400110"/>
                </a:xfrm>
                <a:prstGeom prst="rect">
                  <a:avLst/>
                </a:prstGeom>
                <a:noFill/>
              </p:spPr>
              <p:txBody>
                <a:bodyPr wrap="none" rtlCol="0">
                  <a:spAutoFit/>
                </a:bodyPr>
                <a:lstStyle/>
                <a:p>
                  <a:r>
                    <a:rPr lang="en-US" altLang="ko-KR" sz="2000" b="1" dirty="0" smtClean="0">
                      <a:solidFill>
                        <a:schemeClr val="bg1">
                          <a:lumMod val="85000"/>
                        </a:schemeClr>
                      </a:solidFill>
                      <a:latin typeface="나눔명조" panose="02020603020101020101" pitchFamily="18" charset="-127"/>
                      <a:ea typeface="나눔명조" panose="02020603020101020101" pitchFamily="18" charset="-127"/>
                    </a:rPr>
                    <a:t>0</a:t>
                  </a:r>
                  <a:endParaRPr lang="ko-KR" altLang="en-US" sz="2000" b="1" dirty="0">
                    <a:solidFill>
                      <a:schemeClr val="bg1">
                        <a:lumMod val="85000"/>
                      </a:schemeClr>
                    </a:solidFill>
                    <a:latin typeface="나눔명조" panose="02020603020101020101" pitchFamily="18" charset="-127"/>
                    <a:ea typeface="나눔명조" panose="02020603020101020101" pitchFamily="18" charset="-127"/>
                  </a:endParaRPr>
                </a:p>
              </p:txBody>
            </p:sp>
            <p:sp>
              <p:nvSpPr>
                <p:cNvPr id="88" name="TextBox 87"/>
                <p:cNvSpPr txBox="1"/>
                <p:nvPr/>
              </p:nvSpPr>
              <p:spPr>
                <a:xfrm>
                  <a:off x="4248331" y="2667482"/>
                  <a:ext cx="322524" cy="400110"/>
                </a:xfrm>
                <a:prstGeom prst="rect">
                  <a:avLst/>
                </a:prstGeom>
                <a:noFill/>
              </p:spPr>
              <p:txBody>
                <a:bodyPr wrap="none" rtlCol="0">
                  <a:spAutoFit/>
                </a:bodyPr>
                <a:lstStyle/>
                <a:p>
                  <a:r>
                    <a:rPr lang="en-US" altLang="ko-KR" sz="2000" b="1" dirty="0" smtClean="0">
                      <a:solidFill>
                        <a:schemeClr val="bg1">
                          <a:lumMod val="85000"/>
                        </a:schemeClr>
                      </a:solidFill>
                      <a:latin typeface="나눔명조" panose="02020603020101020101" pitchFamily="18" charset="-127"/>
                      <a:ea typeface="나눔명조" panose="02020603020101020101" pitchFamily="18" charset="-127"/>
                    </a:rPr>
                    <a:t>0</a:t>
                  </a:r>
                  <a:endParaRPr lang="ko-KR" altLang="en-US" sz="2000" b="1" dirty="0">
                    <a:solidFill>
                      <a:schemeClr val="bg1">
                        <a:lumMod val="85000"/>
                      </a:schemeClr>
                    </a:solidFill>
                    <a:latin typeface="나눔명조" panose="02020603020101020101" pitchFamily="18" charset="-127"/>
                    <a:ea typeface="나눔명조" panose="02020603020101020101" pitchFamily="18" charset="-127"/>
                  </a:endParaRPr>
                </a:p>
              </p:txBody>
            </p:sp>
          </p:grpSp>
          <p:grpSp>
            <p:nvGrpSpPr>
              <p:cNvPr id="89" name="Group 88"/>
              <p:cNvGrpSpPr/>
              <p:nvPr/>
            </p:nvGrpSpPr>
            <p:grpSpPr>
              <a:xfrm>
                <a:off x="6082439" y="2013600"/>
                <a:ext cx="994538" cy="1057410"/>
                <a:chOff x="3888731" y="2010182"/>
                <a:chExt cx="994538" cy="1057410"/>
              </a:xfrm>
            </p:grpSpPr>
            <p:sp>
              <p:nvSpPr>
                <p:cNvPr id="90" name="TextBox 89"/>
                <p:cNvSpPr txBox="1"/>
                <p:nvPr/>
              </p:nvSpPr>
              <p:spPr>
                <a:xfrm>
                  <a:off x="4248331" y="2010182"/>
                  <a:ext cx="322524" cy="400110"/>
                </a:xfrm>
                <a:prstGeom prst="rect">
                  <a:avLst/>
                </a:prstGeom>
                <a:noFill/>
              </p:spPr>
              <p:txBody>
                <a:bodyPr wrap="none" rtlCol="0">
                  <a:spAutoFit/>
                </a:bodyPr>
                <a:lstStyle/>
                <a:p>
                  <a:r>
                    <a:rPr lang="en-US" altLang="ko-KR" sz="2000" b="1" dirty="0" smtClean="0">
                      <a:solidFill>
                        <a:schemeClr val="bg1">
                          <a:lumMod val="85000"/>
                        </a:schemeClr>
                      </a:solidFill>
                      <a:latin typeface="나눔명조" panose="02020603020101020101" pitchFamily="18" charset="-127"/>
                      <a:ea typeface="나눔명조" panose="02020603020101020101" pitchFamily="18" charset="-127"/>
                    </a:rPr>
                    <a:t>0</a:t>
                  </a:r>
                  <a:endParaRPr lang="ko-KR" altLang="en-US" sz="2000" b="1" dirty="0">
                    <a:solidFill>
                      <a:schemeClr val="bg1">
                        <a:lumMod val="85000"/>
                      </a:schemeClr>
                    </a:solidFill>
                    <a:latin typeface="나눔명조" panose="02020603020101020101" pitchFamily="18" charset="-127"/>
                    <a:ea typeface="나눔명조" panose="02020603020101020101" pitchFamily="18" charset="-127"/>
                  </a:endParaRPr>
                </a:p>
              </p:txBody>
            </p:sp>
            <p:sp>
              <p:nvSpPr>
                <p:cNvPr id="91" name="TextBox 90"/>
                <p:cNvSpPr txBox="1"/>
                <p:nvPr/>
              </p:nvSpPr>
              <p:spPr>
                <a:xfrm>
                  <a:off x="4560745" y="2341965"/>
                  <a:ext cx="322524" cy="400110"/>
                </a:xfrm>
                <a:prstGeom prst="rect">
                  <a:avLst/>
                </a:prstGeom>
                <a:noFill/>
              </p:spPr>
              <p:txBody>
                <a:bodyPr wrap="none" rtlCol="0">
                  <a:spAutoFit/>
                </a:bodyPr>
                <a:lstStyle/>
                <a:p>
                  <a:r>
                    <a:rPr lang="en-US" altLang="ko-KR" sz="2000" b="1" dirty="0" smtClean="0">
                      <a:solidFill>
                        <a:schemeClr val="bg1">
                          <a:lumMod val="85000"/>
                        </a:schemeClr>
                      </a:solidFill>
                      <a:latin typeface="나눔명조" panose="02020603020101020101" pitchFamily="18" charset="-127"/>
                      <a:ea typeface="나눔명조" panose="02020603020101020101" pitchFamily="18" charset="-127"/>
                    </a:rPr>
                    <a:t>0</a:t>
                  </a:r>
                  <a:endParaRPr lang="ko-KR" altLang="en-US" sz="2000" b="1" dirty="0">
                    <a:solidFill>
                      <a:schemeClr val="bg1">
                        <a:lumMod val="85000"/>
                      </a:schemeClr>
                    </a:solidFill>
                    <a:latin typeface="나눔명조" panose="02020603020101020101" pitchFamily="18" charset="-127"/>
                    <a:ea typeface="나눔명조" panose="02020603020101020101" pitchFamily="18" charset="-127"/>
                  </a:endParaRPr>
                </a:p>
              </p:txBody>
            </p:sp>
            <p:sp>
              <p:nvSpPr>
                <p:cNvPr id="92" name="TextBox 91"/>
                <p:cNvSpPr txBox="1"/>
                <p:nvPr/>
              </p:nvSpPr>
              <p:spPr>
                <a:xfrm>
                  <a:off x="3888731" y="2337144"/>
                  <a:ext cx="322524" cy="400110"/>
                </a:xfrm>
                <a:prstGeom prst="rect">
                  <a:avLst/>
                </a:prstGeom>
                <a:noFill/>
              </p:spPr>
              <p:txBody>
                <a:bodyPr wrap="none" rtlCol="0">
                  <a:spAutoFit/>
                </a:bodyPr>
                <a:lstStyle/>
                <a:p>
                  <a:r>
                    <a:rPr lang="en-US" altLang="ko-KR" sz="2000" b="1" dirty="0" smtClean="0">
                      <a:solidFill>
                        <a:schemeClr val="bg1">
                          <a:lumMod val="85000"/>
                        </a:schemeClr>
                      </a:solidFill>
                      <a:latin typeface="나눔명조" panose="02020603020101020101" pitchFamily="18" charset="-127"/>
                      <a:ea typeface="나눔명조" panose="02020603020101020101" pitchFamily="18" charset="-127"/>
                    </a:rPr>
                    <a:t>0</a:t>
                  </a:r>
                  <a:endParaRPr lang="ko-KR" altLang="en-US" sz="2000" b="1" dirty="0">
                    <a:solidFill>
                      <a:schemeClr val="bg1">
                        <a:lumMod val="85000"/>
                      </a:schemeClr>
                    </a:solidFill>
                    <a:latin typeface="나눔명조" panose="02020603020101020101" pitchFamily="18" charset="-127"/>
                    <a:ea typeface="나눔명조" panose="02020603020101020101" pitchFamily="18" charset="-127"/>
                  </a:endParaRPr>
                </a:p>
              </p:txBody>
            </p:sp>
            <p:sp>
              <p:nvSpPr>
                <p:cNvPr id="93" name="TextBox 92"/>
                <p:cNvSpPr txBox="1"/>
                <p:nvPr/>
              </p:nvSpPr>
              <p:spPr>
                <a:xfrm>
                  <a:off x="4248331" y="2667482"/>
                  <a:ext cx="322524" cy="400110"/>
                </a:xfrm>
                <a:prstGeom prst="rect">
                  <a:avLst/>
                </a:prstGeom>
                <a:noFill/>
              </p:spPr>
              <p:txBody>
                <a:bodyPr wrap="none" rtlCol="0">
                  <a:spAutoFit/>
                </a:bodyPr>
                <a:lstStyle/>
                <a:p>
                  <a:r>
                    <a:rPr lang="en-US" altLang="ko-KR" sz="2000" b="1" dirty="0" smtClean="0">
                      <a:solidFill>
                        <a:schemeClr val="bg1">
                          <a:lumMod val="85000"/>
                        </a:schemeClr>
                      </a:solidFill>
                      <a:latin typeface="나눔명조" panose="02020603020101020101" pitchFamily="18" charset="-127"/>
                      <a:ea typeface="나눔명조" panose="02020603020101020101" pitchFamily="18" charset="-127"/>
                    </a:rPr>
                    <a:t>0</a:t>
                  </a:r>
                  <a:endParaRPr lang="ko-KR" altLang="en-US" sz="2000" b="1" dirty="0">
                    <a:solidFill>
                      <a:schemeClr val="bg1">
                        <a:lumMod val="85000"/>
                      </a:schemeClr>
                    </a:solidFill>
                    <a:latin typeface="나눔명조" panose="02020603020101020101" pitchFamily="18" charset="-127"/>
                    <a:ea typeface="나눔명조" panose="02020603020101020101" pitchFamily="18" charset="-127"/>
                  </a:endParaRPr>
                </a:p>
              </p:txBody>
            </p:sp>
          </p:grpSp>
          <p:grpSp>
            <p:nvGrpSpPr>
              <p:cNvPr id="94" name="Group 93"/>
              <p:cNvGrpSpPr/>
              <p:nvPr/>
            </p:nvGrpSpPr>
            <p:grpSpPr>
              <a:xfrm>
                <a:off x="7201041" y="2014502"/>
                <a:ext cx="994538" cy="1057410"/>
                <a:chOff x="3888731" y="2010182"/>
                <a:chExt cx="994538" cy="1057410"/>
              </a:xfrm>
            </p:grpSpPr>
            <p:sp>
              <p:nvSpPr>
                <p:cNvPr id="95" name="TextBox 94"/>
                <p:cNvSpPr txBox="1"/>
                <p:nvPr/>
              </p:nvSpPr>
              <p:spPr>
                <a:xfrm>
                  <a:off x="4248331" y="2010182"/>
                  <a:ext cx="322524" cy="400110"/>
                </a:xfrm>
                <a:prstGeom prst="rect">
                  <a:avLst/>
                </a:prstGeom>
                <a:noFill/>
              </p:spPr>
              <p:txBody>
                <a:bodyPr wrap="none" rtlCol="0">
                  <a:spAutoFit/>
                </a:bodyPr>
                <a:lstStyle/>
                <a:p>
                  <a:r>
                    <a:rPr lang="en-US" altLang="ko-KR" sz="2000" b="1" dirty="0" smtClean="0">
                      <a:solidFill>
                        <a:schemeClr val="bg1">
                          <a:lumMod val="85000"/>
                        </a:schemeClr>
                      </a:solidFill>
                      <a:latin typeface="나눔명조" panose="02020603020101020101" pitchFamily="18" charset="-127"/>
                      <a:ea typeface="나눔명조" panose="02020603020101020101" pitchFamily="18" charset="-127"/>
                    </a:rPr>
                    <a:t>0</a:t>
                  </a:r>
                  <a:endParaRPr lang="ko-KR" altLang="en-US" sz="2000" b="1" dirty="0">
                    <a:solidFill>
                      <a:schemeClr val="bg1">
                        <a:lumMod val="85000"/>
                      </a:schemeClr>
                    </a:solidFill>
                    <a:latin typeface="나눔명조" panose="02020603020101020101" pitchFamily="18" charset="-127"/>
                    <a:ea typeface="나눔명조" panose="02020603020101020101" pitchFamily="18" charset="-127"/>
                  </a:endParaRPr>
                </a:p>
              </p:txBody>
            </p:sp>
            <p:sp>
              <p:nvSpPr>
                <p:cNvPr id="96" name="TextBox 95"/>
                <p:cNvSpPr txBox="1"/>
                <p:nvPr/>
              </p:nvSpPr>
              <p:spPr>
                <a:xfrm>
                  <a:off x="4560745" y="2341965"/>
                  <a:ext cx="322524" cy="400110"/>
                </a:xfrm>
                <a:prstGeom prst="rect">
                  <a:avLst/>
                </a:prstGeom>
                <a:noFill/>
              </p:spPr>
              <p:txBody>
                <a:bodyPr wrap="none" rtlCol="0">
                  <a:spAutoFit/>
                </a:bodyPr>
                <a:lstStyle/>
                <a:p>
                  <a:r>
                    <a:rPr lang="en-US" altLang="ko-KR" sz="2000" b="1" dirty="0" smtClean="0">
                      <a:solidFill>
                        <a:schemeClr val="bg1">
                          <a:lumMod val="85000"/>
                        </a:schemeClr>
                      </a:solidFill>
                      <a:latin typeface="나눔명조" panose="02020603020101020101" pitchFamily="18" charset="-127"/>
                      <a:ea typeface="나눔명조" panose="02020603020101020101" pitchFamily="18" charset="-127"/>
                    </a:rPr>
                    <a:t>0</a:t>
                  </a:r>
                  <a:endParaRPr lang="ko-KR" altLang="en-US" sz="2000" b="1" dirty="0">
                    <a:solidFill>
                      <a:schemeClr val="bg1">
                        <a:lumMod val="85000"/>
                      </a:schemeClr>
                    </a:solidFill>
                    <a:latin typeface="나눔명조" panose="02020603020101020101" pitchFamily="18" charset="-127"/>
                    <a:ea typeface="나눔명조" panose="02020603020101020101" pitchFamily="18" charset="-127"/>
                  </a:endParaRPr>
                </a:p>
              </p:txBody>
            </p:sp>
            <p:sp>
              <p:nvSpPr>
                <p:cNvPr id="97" name="TextBox 96"/>
                <p:cNvSpPr txBox="1"/>
                <p:nvPr/>
              </p:nvSpPr>
              <p:spPr>
                <a:xfrm>
                  <a:off x="3888731" y="2337144"/>
                  <a:ext cx="322524" cy="400110"/>
                </a:xfrm>
                <a:prstGeom prst="rect">
                  <a:avLst/>
                </a:prstGeom>
                <a:noFill/>
              </p:spPr>
              <p:txBody>
                <a:bodyPr wrap="none" rtlCol="0">
                  <a:spAutoFit/>
                </a:bodyPr>
                <a:lstStyle/>
                <a:p>
                  <a:r>
                    <a:rPr lang="en-US" altLang="ko-KR" sz="2000" b="1" dirty="0" smtClean="0">
                      <a:solidFill>
                        <a:schemeClr val="bg1">
                          <a:lumMod val="85000"/>
                        </a:schemeClr>
                      </a:solidFill>
                      <a:latin typeface="나눔명조" panose="02020603020101020101" pitchFamily="18" charset="-127"/>
                      <a:ea typeface="나눔명조" panose="02020603020101020101" pitchFamily="18" charset="-127"/>
                    </a:rPr>
                    <a:t>0</a:t>
                  </a:r>
                  <a:endParaRPr lang="ko-KR" altLang="en-US" sz="2000" b="1" dirty="0">
                    <a:solidFill>
                      <a:schemeClr val="bg1">
                        <a:lumMod val="85000"/>
                      </a:schemeClr>
                    </a:solidFill>
                    <a:latin typeface="나눔명조" panose="02020603020101020101" pitchFamily="18" charset="-127"/>
                    <a:ea typeface="나눔명조" panose="02020603020101020101" pitchFamily="18" charset="-127"/>
                  </a:endParaRPr>
                </a:p>
              </p:txBody>
            </p:sp>
            <p:sp>
              <p:nvSpPr>
                <p:cNvPr id="98" name="TextBox 97"/>
                <p:cNvSpPr txBox="1"/>
                <p:nvPr/>
              </p:nvSpPr>
              <p:spPr>
                <a:xfrm>
                  <a:off x="4248331" y="2667482"/>
                  <a:ext cx="322524" cy="400110"/>
                </a:xfrm>
                <a:prstGeom prst="rect">
                  <a:avLst/>
                </a:prstGeom>
                <a:noFill/>
              </p:spPr>
              <p:txBody>
                <a:bodyPr wrap="none" rtlCol="0">
                  <a:spAutoFit/>
                </a:bodyPr>
                <a:lstStyle/>
                <a:p>
                  <a:r>
                    <a:rPr lang="en-US" altLang="ko-KR" sz="2000" b="1" dirty="0" smtClean="0">
                      <a:solidFill>
                        <a:schemeClr val="bg1">
                          <a:lumMod val="85000"/>
                        </a:schemeClr>
                      </a:solidFill>
                      <a:latin typeface="나눔명조" panose="02020603020101020101" pitchFamily="18" charset="-127"/>
                      <a:ea typeface="나눔명조" panose="02020603020101020101" pitchFamily="18" charset="-127"/>
                    </a:rPr>
                    <a:t>0</a:t>
                  </a:r>
                  <a:endParaRPr lang="ko-KR" altLang="en-US" sz="2000" b="1" dirty="0">
                    <a:solidFill>
                      <a:schemeClr val="bg1">
                        <a:lumMod val="85000"/>
                      </a:schemeClr>
                    </a:solidFill>
                    <a:latin typeface="나눔명조" panose="02020603020101020101" pitchFamily="18" charset="-127"/>
                    <a:ea typeface="나눔명조" panose="02020603020101020101" pitchFamily="18" charset="-127"/>
                  </a:endParaRPr>
                </a:p>
              </p:txBody>
            </p:sp>
          </p:grpSp>
        </p:grpSp>
        <p:grpSp>
          <p:nvGrpSpPr>
            <p:cNvPr id="99" name="Group 98"/>
            <p:cNvGrpSpPr/>
            <p:nvPr/>
          </p:nvGrpSpPr>
          <p:grpSpPr>
            <a:xfrm>
              <a:off x="4946607" y="2009159"/>
              <a:ext cx="1098756" cy="1098459"/>
              <a:chOff x="4952323" y="2010182"/>
              <a:chExt cx="1098756" cy="1098459"/>
            </a:xfrm>
          </p:grpSpPr>
          <p:cxnSp>
            <p:nvCxnSpPr>
              <p:cNvPr id="100" name="Straight Connector 99"/>
              <p:cNvCxnSpPr/>
              <p:nvPr/>
            </p:nvCxnSpPr>
            <p:spPr>
              <a:xfrm>
                <a:off x="4953682" y="2010182"/>
                <a:ext cx="1097397" cy="1089574"/>
              </a:xfrm>
              <a:prstGeom prst="line">
                <a:avLst/>
              </a:prstGeom>
              <a:ln w="19050">
                <a:solidFill>
                  <a:schemeClr val="bg1">
                    <a:lumMod val="8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p:nvPr/>
            </p:nvCxnSpPr>
            <p:spPr>
              <a:xfrm flipH="1">
                <a:off x="4952323" y="2019067"/>
                <a:ext cx="1097397" cy="1089574"/>
              </a:xfrm>
              <a:prstGeom prst="line">
                <a:avLst/>
              </a:prstGeom>
              <a:ln w="19050">
                <a:solidFill>
                  <a:schemeClr val="bg1">
                    <a:lumMod val="8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02" name="Group 101"/>
            <p:cNvGrpSpPr/>
            <p:nvPr/>
          </p:nvGrpSpPr>
          <p:grpSpPr>
            <a:xfrm>
              <a:off x="6040386" y="2009671"/>
              <a:ext cx="1098756" cy="1098459"/>
              <a:chOff x="4952323" y="2010182"/>
              <a:chExt cx="1098756" cy="1098459"/>
            </a:xfrm>
          </p:grpSpPr>
          <p:cxnSp>
            <p:nvCxnSpPr>
              <p:cNvPr id="103" name="Straight Connector 102"/>
              <p:cNvCxnSpPr/>
              <p:nvPr/>
            </p:nvCxnSpPr>
            <p:spPr>
              <a:xfrm>
                <a:off x="4953682" y="2010182"/>
                <a:ext cx="1097397" cy="1089574"/>
              </a:xfrm>
              <a:prstGeom prst="line">
                <a:avLst/>
              </a:prstGeom>
              <a:ln w="19050">
                <a:solidFill>
                  <a:schemeClr val="bg1">
                    <a:lumMod val="8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flipH="1">
                <a:off x="4952323" y="2019067"/>
                <a:ext cx="1097397" cy="1089574"/>
              </a:xfrm>
              <a:prstGeom prst="line">
                <a:avLst/>
              </a:prstGeom>
              <a:ln w="19050">
                <a:solidFill>
                  <a:schemeClr val="bg1">
                    <a:lumMod val="8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05" name="Group 104"/>
            <p:cNvGrpSpPr/>
            <p:nvPr/>
          </p:nvGrpSpPr>
          <p:grpSpPr>
            <a:xfrm>
              <a:off x="7138752" y="2009671"/>
              <a:ext cx="1098756" cy="1098459"/>
              <a:chOff x="4952323" y="2010182"/>
              <a:chExt cx="1098756" cy="1098459"/>
            </a:xfrm>
          </p:grpSpPr>
          <p:cxnSp>
            <p:nvCxnSpPr>
              <p:cNvPr id="106" name="Straight Connector 105"/>
              <p:cNvCxnSpPr/>
              <p:nvPr/>
            </p:nvCxnSpPr>
            <p:spPr>
              <a:xfrm>
                <a:off x="4953682" y="2010182"/>
                <a:ext cx="1097397" cy="1089574"/>
              </a:xfrm>
              <a:prstGeom prst="line">
                <a:avLst/>
              </a:prstGeom>
              <a:ln w="19050">
                <a:solidFill>
                  <a:schemeClr val="bg1">
                    <a:lumMod val="8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p:nvPr/>
            </p:nvCxnSpPr>
            <p:spPr>
              <a:xfrm flipH="1">
                <a:off x="4952323" y="2019067"/>
                <a:ext cx="1097397" cy="1089574"/>
              </a:xfrm>
              <a:prstGeom prst="line">
                <a:avLst/>
              </a:prstGeom>
              <a:ln w="19050">
                <a:solidFill>
                  <a:schemeClr val="bg1">
                    <a:lumMod val="8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044246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8"/>
                                        </p:tgtEl>
                                        <p:attrNameLst>
                                          <p:attrName>style.visibility</p:attrName>
                                        </p:attrNameLst>
                                      </p:cBhvr>
                                      <p:to>
                                        <p:strVal val="visible"/>
                                      </p:to>
                                    </p:set>
                                    <p:animEffect transition="in" filter="fade">
                                      <p:cBhvr>
                                        <p:cTn id="12" dur="500"/>
                                        <p:tgtEl>
                                          <p:spTgt spid="7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9"/>
                                        </p:tgtEl>
                                        <p:attrNameLst>
                                          <p:attrName>style.visibility</p:attrName>
                                        </p:attrNameLst>
                                      </p:cBhvr>
                                      <p:to>
                                        <p:strVal val="visible"/>
                                      </p:to>
                                    </p:set>
                                    <p:animEffect transition="in" filter="fade">
                                      <p:cBhvr>
                                        <p:cTn id="17" dur="500"/>
                                        <p:tgtEl>
                                          <p:spTgt spid="7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fade">
                                      <p:cBhvr>
                                        <p:cTn id="22"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3888731" y="2009159"/>
            <a:ext cx="4348777" cy="1098971"/>
            <a:chOff x="3888731" y="2009159"/>
            <a:chExt cx="4348777" cy="1098971"/>
          </a:xfrm>
        </p:grpSpPr>
        <p:grpSp>
          <p:nvGrpSpPr>
            <p:cNvPr id="148" name="Group 147"/>
            <p:cNvGrpSpPr/>
            <p:nvPr/>
          </p:nvGrpSpPr>
          <p:grpSpPr>
            <a:xfrm>
              <a:off x="3888731" y="2010182"/>
              <a:ext cx="994538" cy="1057410"/>
              <a:chOff x="3888731" y="2010182"/>
              <a:chExt cx="994538" cy="1057410"/>
            </a:xfrm>
          </p:grpSpPr>
          <p:sp>
            <p:nvSpPr>
              <p:cNvPr id="149" name="TextBox 148"/>
              <p:cNvSpPr txBox="1"/>
              <p:nvPr/>
            </p:nvSpPr>
            <p:spPr>
              <a:xfrm>
                <a:off x="4248331" y="2010182"/>
                <a:ext cx="322524" cy="400110"/>
              </a:xfrm>
              <a:prstGeom prst="rect">
                <a:avLst/>
              </a:prstGeom>
              <a:noFill/>
            </p:spPr>
            <p:txBody>
              <a:bodyPr wrap="none" rtlCol="0">
                <a:spAutoFit/>
              </a:bodyPr>
              <a:lstStyle/>
              <a:p>
                <a:r>
                  <a:rPr lang="en-US" altLang="ko-KR" sz="2000" b="1" dirty="0" smtClean="0">
                    <a:solidFill>
                      <a:schemeClr val="bg1">
                        <a:lumMod val="95000"/>
                      </a:schemeClr>
                    </a:solidFill>
                    <a:latin typeface="나눔명조" panose="02020603020101020101" pitchFamily="18" charset="-127"/>
                    <a:ea typeface="나눔명조" panose="02020603020101020101" pitchFamily="18" charset="-127"/>
                  </a:rPr>
                  <a:t>0</a:t>
                </a:r>
                <a:endParaRPr lang="ko-KR" altLang="en-US" sz="2000" b="1" dirty="0">
                  <a:solidFill>
                    <a:schemeClr val="bg1">
                      <a:lumMod val="95000"/>
                    </a:schemeClr>
                  </a:solidFill>
                  <a:latin typeface="나눔명조" panose="02020603020101020101" pitchFamily="18" charset="-127"/>
                  <a:ea typeface="나눔명조" panose="02020603020101020101" pitchFamily="18" charset="-127"/>
                </a:endParaRPr>
              </a:p>
            </p:txBody>
          </p:sp>
          <p:sp>
            <p:nvSpPr>
              <p:cNvPr id="152" name="TextBox 151"/>
              <p:cNvSpPr txBox="1"/>
              <p:nvPr/>
            </p:nvSpPr>
            <p:spPr>
              <a:xfrm>
                <a:off x="4560745" y="2341965"/>
                <a:ext cx="322524" cy="400110"/>
              </a:xfrm>
              <a:prstGeom prst="rect">
                <a:avLst/>
              </a:prstGeom>
              <a:noFill/>
            </p:spPr>
            <p:txBody>
              <a:bodyPr wrap="none" rtlCol="0">
                <a:spAutoFit/>
              </a:bodyPr>
              <a:lstStyle/>
              <a:p>
                <a:r>
                  <a:rPr lang="en-US" altLang="ko-KR" sz="2000" b="1" dirty="0" smtClean="0">
                    <a:solidFill>
                      <a:schemeClr val="bg1">
                        <a:lumMod val="95000"/>
                      </a:schemeClr>
                    </a:solidFill>
                    <a:latin typeface="나눔명조" panose="02020603020101020101" pitchFamily="18" charset="-127"/>
                    <a:ea typeface="나눔명조" panose="02020603020101020101" pitchFamily="18" charset="-127"/>
                  </a:rPr>
                  <a:t>0</a:t>
                </a:r>
                <a:endParaRPr lang="ko-KR" altLang="en-US" sz="2000" b="1" dirty="0">
                  <a:solidFill>
                    <a:schemeClr val="bg1">
                      <a:lumMod val="95000"/>
                    </a:schemeClr>
                  </a:solidFill>
                  <a:latin typeface="나눔명조" panose="02020603020101020101" pitchFamily="18" charset="-127"/>
                  <a:ea typeface="나눔명조" panose="02020603020101020101" pitchFamily="18" charset="-127"/>
                </a:endParaRPr>
              </a:p>
            </p:txBody>
          </p:sp>
          <p:sp>
            <p:nvSpPr>
              <p:cNvPr id="167" name="TextBox 166"/>
              <p:cNvSpPr txBox="1"/>
              <p:nvPr/>
            </p:nvSpPr>
            <p:spPr>
              <a:xfrm>
                <a:off x="3888731" y="2337144"/>
                <a:ext cx="322524" cy="400110"/>
              </a:xfrm>
              <a:prstGeom prst="rect">
                <a:avLst/>
              </a:prstGeom>
              <a:noFill/>
            </p:spPr>
            <p:txBody>
              <a:bodyPr wrap="none" rtlCol="0">
                <a:spAutoFit/>
              </a:bodyPr>
              <a:lstStyle/>
              <a:p>
                <a:r>
                  <a:rPr lang="en-US" altLang="ko-KR" sz="2000" b="1" dirty="0" smtClean="0">
                    <a:solidFill>
                      <a:schemeClr val="bg1">
                        <a:lumMod val="95000"/>
                      </a:schemeClr>
                    </a:solidFill>
                    <a:latin typeface="나눔명조" panose="02020603020101020101" pitchFamily="18" charset="-127"/>
                    <a:ea typeface="나눔명조" panose="02020603020101020101" pitchFamily="18" charset="-127"/>
                  </a:rPr>
                  <a:t>0</a:t>
                </a:r>
                <a:endParaRPr lang="ko-KR" altLang="en-US" sz="2000" b="1" dirty="0">
                  <a:solidFill>
                    <a:schemeClr val="bg1">
                      <a:lumMod val="95000"/>
                    </a:schemeClr>
                  </a:solidFill>
                  <a:latin typeface="나눔명조" panose="02020603020101020101" pitchFamily="18" charset="-127"/>
                  <a:ea typeface="나눔명조" panose="02020603020101020101" pitchFamily="18" charset="-127"/>
                </a:endParaRPr>
              </a:p>
            </p:txBody>
          </p:sp>
          <p:sp>
            <p:nvSpPr>
              <p:cNvPr id="168" name="TextBox 167"/>
              <p:cNvSpPr txBox="1"/>
              <p:nvPr/>
            </p:nvSpPr>
            <p:spPr>
              <a:xfrm>
                <a:off x="4248331" y="2667482"/>
                <a:ext cx="322524" cy="400110"/>
              </a:xfrm>
              <a:prstGeom prst="rect">
                <a:avLst/>
              </a:prstGeom>
              <a:noFill/>
            </p:spPr>
            <p:txBody>
              <a:bodyPr wrap="none" rtlCol="0">
                <a:spAutoFit/>
              </a:bodyPr>
              <a:lstStyle/>
              <a:p>
                <a:r>
                  <a:rPr lang="en-US" altLang="ko-KR" sz="2000" b="1" dirty="0" smtClean="0">
                    <a:solidFill>
                      <a:schemeClr val="bg1">
                        <a:lumMod val="95000"/>
                      </a:schemeClr>
                    </a:solidFill>
                    <a:latin typeface="나눔명조" panose="02020603020101020101" pitchFamily="18" charset="-127"/>
                    <a:ea typeface="나눔명조" panose="02020603020101020101" pitchFamily="18" charset="-127"/>
                  </a:rPr>
                  <a:t>0</a:t>
                </a:r>
                <a:endParaRPr lang="ko-KR" altLang="en-US" sz="2000" b="1" dirty="0">
                  <a:solidFill>
                    <a:schemeClr val="bg1">
                      <a:lumMod val="95000"/>
                    </a:schemeClr>
                  </a:solidFill>
                  <a:latin typeface="나눔명조" panose="02020603020101020101" pitchFamily="18" charset="-127"/>
                  <a:ea typeface="나눔명조" panose="02020603020101020101" pitchFamily="18" charset="-127"/>
                </a:endParaRPr>
              </a:p>
            </p:txBody>
          </p:sp>
        </p:grpSp>
        <p:grpSp>
          <p:nvGrpSpPr>
            <p:cNvPr id="169" name="Group 168"/>
            <p:cNvGrpSpPr/>
            <p:nvPr/>
          </p:nvGrpSpPr>
          <p:grpSpPr>
            <a:xfrm>
              <a:off x="4946607" y="2009159"/>
              <a:ext cx="3290901" cy="1098971"/>
              <a:chOff x="4946607" y="2009159"/>
              <a:chExt cx="3290901" cy="1098971"/>
            </a:xfrm>
          </p:grpSpPr>
          <p:grpSp>
            <p:nvGrpSpPr>
              <p:cNvPr id="170" name="Group 169"/>
              <p:cNvGrpSpPr/>
              <p:nvPr/>
            </p:nvGrpSpPr>
            <p:grpSpPr>
              <a:xfrm>
                <a:off x="5001357" y="2013600"/>
                <a:ext cx="3194222" cy="1077096"/>
                <a:chOff x="5001357" y="2013600"/>
                <a:chExt cx="3194222" cy="1077096"/>
              </a:xfrm>
            </p:grpSpPr>
            <p:grpSp>
              <p:nvGrpSpPr>
                <p:cNvPr id="180" name="Group 179"/>
                <p:cNvGrpSpPr/>
                <p:nvPr/>
              </p:nvGrpSpPr>
              <p:grpSpPr>
                <a:xfrm>
                  <a:off x="5001357" y="2033286"/>
                  <a:ext cx="994538" cy="1057410"/>
                  <a:chOff x="3888731" y="2010182"/>
                  <a:chExt cx="994538" cy="1057410"/>
                </a:xfrm>
              </p:grpSpPr>
              <p:sp>
                <p:nvSpPr>
                  <p:cNvPr id="191" name="TextBox 190"/>
                  <p:cNvSpPr txBox="1"/>
                  <p:nvPr/>
                </p:nvSpPr>
                <p:spPr>
                  <a:xfrm>
                    <a:off x="4248331" y="2010182"/>
                    <a:ext cx="322524" cy="400110"/>
                  </a:xfrm>
                  <a:prstGeom prst="rect">
                    <a:avLst/>
                  </a:prstGeom>
                  <a:noFill/>
                </p:spPr>
                <p:txBody>
                  <a:bodyPr wrap="none" rtlCol="0">
                    <a:spAutoFit/>
                  </a:bodyPr>
                  <a:lstStyle/>
                  <a:p>
                    <a:r>
                      <a:rPr lang="en-US" altLang="ko-KR" sz="2000" b="1" dirty="0" smtClean="0">
                        <a:solidFill>
                          <a:schemeClr val="bg1">
                            <a:lumMod val="95000"/>
                          </a:schemeClr>
                        </a:solidFill>
                        <a:latin typeface="나눔명조" panose="02020603020101020101" pitchFamily="18" charset="-127"/>
                        <a:ea typeface="나눔명조" panose="02020603020101020101" pitchFamily="18" charset="-127"/>
                      </a:rPr>
                      <a:t>0</a:t>
                    </a:r>
                    <a:endParaRPr lang="ko-KR" altLang="en-US" sz="2000" b="1" dirty="0">
                      <a:solidFill>
                        <a:schemeClr val="bg1">
                          <a:lumMod val="95000"/>
                        </a:schemeClr>
                      </a:solidFill>
                      <a:latin typeface="나눔명조" panose="02020603020101020101" pitchFamily="18" charset="-127"/>
                      <a:ea typeface="나눔명조" panose="02020603020101020101" pitchFamily="18" charset="-127"/>
                    </a:endParaRPr>
                  </a:p>
                </p:txBody>
              </p:sp>
              <p:sp>
                <p:nvSpPr>
                  <p:cNvPr id="192" name="TextBox 191"/>
                  <p:cNvSpPr txBox="1"/>
                  <p:nvPr/>
                </p:nvSpPr>
                <p:spPr>
                  <a:xfrm>
                    <a:off x="4560745" y="2341965"/>
                    <a:ext cx="322524" cy="400110"/>
                  </a:xfrm>
                  <a:prstGeom prst="rect">
                    <a:avLst/>
                  </a:prstGeom>
                  <a:noFill/>
                </p:spPr>
                <p:txBody>
                  <a:bodyPr wrap="none" rtlCol="0">
                    <a:spAutoFit/>
                  </a:bodyPr>
                  <a:lstStyle/>
                  <a:p>
                    <a:r>
                      <a:rPr lang="en-US" altLang="ko-KR" sz="2000" b="1" dirty="0" smtClean="0">
                        <a:solidFill>
                          <a:schemeClr val="bg1">
                            <a:lumMod val="95000"/>
                          </a:schemeClr>
                        </a:solidFill>
                        <a:latin typeface="나눔명조" panose="02020603020101020101" pitchFamily="18" charset="-127"/>
                        <a:ea typeface="나눔명조" panose="02020603020101020101" pitchFamily="18" charset="-127"/>
                      </a:rPr>
                      <a:t>0</a:t>
                    </a:r>
                    <a:endParaRPr lang="ko-KR" altLang="en-US" sz="2000" b="1" dirty="0">
                      <a:solidFill>
                        <a:schemeClr val="bg1">
                          <a:lumMod val="95000"/>
                        </a:schemeClr>
                      </a:solidFill>
                      <a:latin typeface="나눔명조" panose="02020603020101020101" pitchFamily="18" charset="-127"/>
                      <a:ea typeface="나눔명조" panose="02020603020101020101" pitchFamily="18" charset="-127"/>
                    </a:endParaRPr>
                  </a:p>
                </p:txBody>
              </p:sp>
              <p:sp>
                <p:nvSpPr>
                  <p:cNvPr id="193" name="TextBox 192"/>
                  <p:cNvSpPr txBox="1"/>
                  <p:nvPr/>
                </p:nvSpPr>
                <p:spPr>
                  <a:xfrm>
                    <a:off x="3888731" y="2337144"/>
                    <a:ext cx="322524" cy="400110"/>
                  </a:xfrm>
                  <a:prstGeom prst="rect">
                    <a:avLst/>
                  </a:prstGeom>
                  <a:noFill/>
                </p:spPr>
                <p:txBody>
                  <a:bodyPr wrap="none" rtlCol="0">
                    <a:spAutoFit/>
                  </a:bodyPr>
                  <a:lstStyle/>
                  <a:p>
                    <a:r>
                      <a:rPr lang="en-US" altLang="ko-KR" sz="2000" b="1" dirty="0" smtClean="0">
                        <a:solidFill>
                          <a:schemeClr val="bg1">
                            <a:lumMod val="95000"/>
                          </a:schemeClr>
                        </a:solidFill>
                        <a:latin typeface="나눔명조" panose="02020603020101020101" pitchFamily="18" charset="-127"/>
                        <a:ea typeface="나눔명조" panose="02020603020101020101" pitchFamily="18" charset="-127"/>
                      </a:rPr>
                      <a:t>0</a:t>
                    </a:r>
                    <a:endParaRPr lang="ko-KR" altLang="en-US" sz="2000" b="1" dirty="0">
                      <a:solidFill>
                        <a:schemeClr val="bg1">
                          <a:lumMod val="95000"/>
                        </a:schemeClr>
                      </a:solidFill>
                      <a:latin typeface="나눔명조" panose="02020603020101020101" pitchFamily="18" charset="-127"/>
                      <a:ea typeface="나눔명조" panose="02020603020101020101" pitchFamily="18" charset="-127"/>
                    </a:endParaRPr>
                  </a:p>
                </p:txBody>
              </p:sp>
              <p:sp>
                <p:nvSpPr>
                  <p:cNvPr id="194" name="TextBox 193"/>
                  <p:cNvSpPr txBox="1"/>
                  <p:nvPr/>
                </p:nvSpPr>
                <p:spPr>
                  <a:xfrm>
                    <a:off x="4248331" y="2667482"/>
                    <a:ext cx="322524" cy="400110"/>
                  </a:xfrm>
                  <a:prstGeom prst="rect">
                    <a:avLst/>
                  </a:prstGeom>
                  <a:noFill/>
                </p:spPr>
                <p:txBody>
                  <a:bodyPr wrap="none" rtlCol="0">
                    <a:spAutoFit/>
                  </a:bodyPr>
                  <a:lstStyle/>
                  <a:p>
                    <a:r>
                      <a:rPr lang="en-US" altLang="ko-KR" sz="2000" b="1" dirty="0" smtClean="0">
                        <a:solidFill>
                          <a:schemeClr val="bg1">
                            <a:lumMod val="95000"/>
                          </a:schemeClr>
                        </a:solidFill>
                        <a:latin typeface="나눔명조" panose="02020603020101020101" pitchFamily="18" charset="-127"/>
                        <a:ea typeface="나눔명조" panose="02020603020101020101" pitchFamily="18" charset="-127"/>
                      </a:rPr>
                      <a:t>0</a:t>
                    </a:r>
                    <a:endParaRPr lang="ko-KR" altLang="en-US" sz="2000" b="1" dirty="0">
                      <a:solidFill>
                        <a:schemeClr val="bg1">
                          <a:lumMod val="95000"/>
                        </a:schemeClr>
                      </a:solidFill>
                      <a:latin typeface="나눔명조" panose="02020603020101020101" pitchFamily="18" charset="-127"/>
                      <a:ea typeface="나눔명조" panose="02020603020101020101" pitchFamily="18" charset="-127"/>
                    </a:endParaRPr>
                  </a:p>
                </p:txBody>
              </p:sp>
            </p:grpSp>
            <p:grpSp>
              <p:nvGrpSpPr>
                <p:cNvPr id="181" name="Group 180"/>
                <p:cNvGrpSpPr/>
                <p:nvPr/>
              </p:nvGrpSpPr>
              <p:grpSpPr>
                <a:xfrm>
                  <a:off x="6082439" y="2013600"/>
                  <a:ext cx="994538" cy="1057410"/>
                  <a:chOff x="3888731" y="2010182"/>
                  <a:chExt cx="994538" cy="1057410"/>
                </a:xfrm>
              </p:grpSpPr>
              <p:sp>
                <p:nvSpPr>
                  <p:cNvPr id="187" name="TextBox 186"/>
                  <p:cNvSpPr txBox="1"/>
                  <p:nvPr/>
                </p:nvSpPr>
                <p:spPr>
                  <a:xfrm>
                    <a:off x="4248331" y="2010182"/>
                    <a:ext cx="322524" cy="400110"/>
                  </a:xfrm>
                  <a:prstGeom prst="rect">
                    <a:avLst/>
                  </a:prstGeom>
                  <a:noFill/>
                </p:spPr>
                <p:txBody>
                  <a:bodyPr wrap="none" rtlCol="0">
                    <a:spAutoFit/>
                  </a:bodyPr>
                  <a:lstStyle/>
                  <a:p>
                    <a:r>
                      <a:rPr lang="en-US" altLang="ko-KR" sz="2000" b="1" dirty="0" smtClean="0">
                        <a:solidFill>
                          <a:schemeClr val="bg1">
                            <a:lumMod val="95000"/>
                          </a:schemeClr>
                        </a:solidFill>
                        <a:latin typeface="나눔명조" panose="02020603020101020101" pitchFamily="18" charset="-127"/>
                        <a:ea typeface="나눔명조" panose="02020603020101020101" pitchFamily="18" charset="-127"/>
                      </a:rPr>
                      <a:t>0</a:t>
                    </a:r>
                    <a:endParaRPr lang="ko-KR" altLang="en-US" sz="2000" b="1" dirty="0">
                      <a:solidFill>
                        <a:schemeClr val="bg1">
                          <a:lumMod val="95000"/>
                        </a:schemeClr>
                      </a:solidFill>
                      <a:latin typeface="나눔명조" panose="02020603020101020101" pitchFamily="18" charset="-127"/>
                      <a:ea typeface="나눔명조" panose="02020603020101020101" pitchFamily="18" charset="-127"/>
                    </a:endParaRPr>
                  </a:p>
                </p:txBody>
              </p:sp>
              <p:sp>
                <p:nvSpPr>
                  <p:cNvPr id="188" name="TextBox 187"/>
                  <p:cNvSpPr txBox="1"/>
                  <p:nvPr/>
                </p:nvSpPr>
                <p:spPr>
                  <a:xfrm>
                    <a:off x="4560745" y="2341965"/>
                    <a:ext cx="322524" cy="400110"/>
                  </a:xfrm>
                  <a:prstGeom prst="rect">
                    <a:avLst/>
                  </a:prstGeom>
                  <a:noFill/>
                </p:spPr>
                <p:txBody>
                  <a:bodyPr wrap="none" rtlCol="0">
                    <a:spAutoFit/>
                  </a:bodyPr>
                  <a:lstStyle/>
                  <a:p>
                    <a:r>
                      <a:rPr lang="en-US" altLang="ko-KR" sz="2000" b="1" dirty="0" smtClean="0">
                        <a:solidFill>
                          <a:schemeClr val="bg1">
                            <a:lumMod val="95000"/>
                          </a:schemeClr>
                        </a:solidFill>
                        <a:latin typeface="나눔명조" panose="02020603020101020101" pitchFamily="18" charset="-127"/>
                        <a:ea typeface="나눔명조" panose="02020603020101020101" pitchFamily="18" charset="-127"/>
                      </a:rPr>
                      <a:t>0</a:t>
                    </a:r>
                    <a:endParaRPr lang="ko-KR" altLang="en-US" sz="2000" b="1" dirty="0">
                      <a:solidFill>
                        <a:schemeClr val="bg1">
                          <a:lumMod val="95000"/>
                        </a:schemeClr>
                      </a:solidFill>
                      <a:latin typeface="나눔명조" panose="02020603020101020101" pitchFamily="18" charset="-127"/>
                      <a:ea typeface="나눔명조" panose="02020603020101020101" pitchFamily="18" charset="-127"/>
                    </a:endParaRPr>
                  </a:p>
                </p:txBody>
              </p:sp>
              <p:sp>
                <p:nvSpPr>
                  <p:cNvPr id="189" name="TextBox 188"/>
                  <p:cNvSpPr txBox="1"/>
                  <p:nvPr/>
                </p:nvSpPr>
                <p:spPr>
                  <a:xfrm>
                    <a:off x="3888731" y="2337144"/>
                    <a:ext cx="322524" cy="400110"/>
                  </a:xfrm>
                  <a:prstGeom prst="rect">
                    <a:avLst/>
                  </a:prstGeom>
                  <a:noFill/>
                </p:spPr>
                <p:txBody>
                  <a:bodyPr wrap="none" rtlCol="0">
                    <a:spAutoFit/>
                  </a:bodyPr>
                  <a:lstStyle/>
                  <a:p>
                    <a:r>
                      <a:rPr lang="en-US" altLang="ko-KR" sz="2000" b="1" dirty="0" smtClean="0">
                        <a:solidFill>
                          <a:schemeClr val="bg1">
                            <a:lumMod val="95000"/>
                          </a:schemeClr>
                        </a:solidFill>
                        <a:latin typeface="나눔명조" panose="02020603020101020101" pitchFamily="18" charset="-127"/>
                        <a:ea typeface="나눔명조" panose="02020603020101020101" pitchFamily="18" charset="-127"/>
                      </a:rPr>
                      <a:t>0</a:t>
                    </a:r>
                    <a:endParaRPr lang="ko-KR" altLang="en-US" sz="2000" b="1" dirty="0">
                      <a:solidFill>
                        <a:schemeClr val="bg1">
                          <a:lumMod val="95000"/>
                        </a:schemeClr>
                      </a:solidFill>
                      <a:latin typeface="나눔명조" panose="02020603020101020101" pitchFamily="18" charset="-127"/>
                      <a:ea typeface="나눔명조" panose="02020603020101020101" pitchFamily="18" charset="-127"/>
                    </a:endParaRPr>
                  </a:p>
                </p:txBody>
              </p:sp>
              <p:sp>
                <p:nvSpPr>
                  <p:cNvPr id="190" name="TextBox 189"/>
                  <p:cNvSpPr txBox="1"/>
                  <p:nvPr/>
                </p:nvSpPr>
                <p:spPr>
                  <a:xfrm>
                    <a:off x="4248331" y="2667482"/>
                    <a:ext cx="322524" cy="400110"/>
                  </a:xfrm>
                  <a:prstGeom prst="rect">
                    <a:avLst/>
                  </a:prstGeom>
                  <a:noFill/>
                </p:spPr>
                <p:txBody>
                  <a:bodyPr wrap="none" rtlCol="0">
                    <a:spAutoFit/>
                  </a:bodyPr>
                  <a:lstStyle/>
                  <a:p>
                    <a:r>
                      <a:rPr lang="en-US" altLang="ko-KR" sz="2000" b="1" dirty="0" smtClean="0">
                        <a:solidFill>
                          <a:schemeClr val="bg1">
                            <a:lumMod val="95000"/>
                          </a:schemeClr>
                        </a:solidFill>
                        <a:latin typeface="나눔명조" panose="02020603020101020101" pitchFamily="18" charset="-127"/>
                        <a:ea typeface="나눔명조" panose="02020603020101020101" pitchFamily="18" charset="-127"/>
                      </a:rPr>
                      <a:t>0</a:t>
                    </a:r>
                    <a:endParaRPr lang="ko-KR" altLang="en-US" sz="2000" b="1" dirty="0">
                      <a:solidFill>
                        <a:schemeClr val="bg1">
                          <a:lumMod val="95000"/>
                        </a:schemeClr>
                      </a:solidFill>
                      <a:latin typeface="나눔명조" panose="02020603020101020101" pitchFamily="18" charset="-127"/>
                      <a:ea typeface="나눔명조" panose="02020603020101020101" pitchFamily="18" charset="-127"/>
                    </a:endParaRPr>
                  </a:p>
                </p:txBody>
              </p:sp>
            </p:grpSp>
            <p:grpSp>
              <p:nvGrpSpPr>
                <p:cNvPr id="182" name="Group 181"/>
                <p:cNvGrpSpPr/>
                <p:nvPr/>
              </p:nvGrpSpPr>
              <p:grpSpPr>
                <a:xfrm>
                  <a:off x="7201041" y="2014502"/>
                  <a:ext cx="994538" cy="1057410"/>
                  <a:chOff x="3888731" y="2010182"/>
                  <a:chExt cx="994538" cy="1057410"/>
                </a:xfrm>
              </p:grpSpPr>
              <p:sp>
                <p:nvSpPr>
                  <p:cNvPr id="183" name="TextBox 182"/>
                  <p:cNvSpPr txBox="1"/>
                  <p:nvPr/>
                </p:nvSpPr>
                <p:spPr>
                  <a:xfrm>
                    <a:off x="4248331" y="2010182"/>
                    <a:ext cx="322524" cy="400110"/>
                  </a:xfrm>
                  <a:prstGeom prst="rect">
                    <a:avLst/>
                  </a:prstGeom>
                  <a:noFill/>
                </p:spPr>
                <p:txBody>
                  <a:bodyPr wrap="none" rtlCol="0">
                    <a:spAutoFit/>
                  </a:bodyPr>
                  <a:lstStyle/>
                  <a:p>
                    <a:r>
                      <a:rPr lang="en-US" altLang="ko-KR" sz="2000" b="1" dirty="0" smtClean="0">
                        <a:solidFill>
                          <a:schemeClr val="bg1">
                            <a:lumMod val="95000"/>
                          </a:schemeClr>
                        </a:solidFill>
                        <a:latin typeface="나눔명조" panose="02020603020101020101" pitchFamily="18" charset="-127"/>
                        <a:ea typeface="나눔명조" panose="02020603020101020101" pitchFamily="18" charset="-127"/>
                      </a:rPr>
                      <a:t>0</a:t>
                    </a:r>
                    <a:endParaRPr lang="ko-KR" altLang="en-US" sz="2000" b="1" dirty="0">
                      <a:solidFill>
                        <a:schemeClr val="bg1">
                          <a:lumMod val="95000"/>
                        </a:schemeClr>
                      </a:solidFill>
                      <a:latin typeface="나눔명조" panose="02020603020101020101" pitchFamily="18" charset="-127"/>
                      <a:ea typeface="나눔명조" panose="02020603020101020101" pitchFamily="18" charset="-127"/>
                    </a:endParaRPr>
                  </a:p>
                </p:txBody>
              </p:sp>
              <p:sp>
                <p:nvSpPr>
                  <p:cNvPr id="184" name="TextBox 183"/>
                  <p:cNvSpPr txBox="1"/>
                  <p:nvPr/>
                </p:nvSpPr>
                <p:spPr>
                  <a:xfrm>
                    <a:off x="4560745" y="2341965"/>
                    <a:ext cx="322524" cy="400110"/>
                  </a:xfrm>
                  <a:prstGeom prst="rect">
                    <a:avLst/>
                  </a:prstGeom>
                  <a:noFill/>
                </p:spPr>
                <p:txBody>
                  <a:bodyPr wrap="none" rtlCol="0">
                    <a:spAutoFit/>
                  </a:bodyPr>
                  <a:lstStyle/>
                  <a:p>
                    <a:r>
                      <a:rPr lang="en-US" altLang="ko-KR" sz="2000" b="1" dirty="0" smtClean="0">
                        <a:solidFill>
                          <a:schemeClr val="bg1">
                            <a:lumMod val="95000"/>
                          </a:schemeClr>
                        </a:solidFill>
                        <a:latin typeface="나눔명조" panose="02020603020101020101" pitchFamily="18" charset="-127"/>
                        <a:ea typeface="나눔명조" panose="02020603020101020101" pitchFamily="18" charset="-127"/>
                      </a:rPr>
                      <a:t>0</a:t>
                    </a:r>
                    <a:endParaRPr lang="ko-KR" altLang="en-US" sz="2000" b="1" dirty="0">
                      <a:solidFill>
                        <a:schemeClr val="bg1">
                          <a:lumMod val="95000"/>
                        </a:schemeClr>
                      </a:solidFill>
                      <a:latin typeface="나눔명조" panose="02020603020101020101" pitchFamily="18" charset="-127"/>
                      <a:ea typeface="나눔명조" panose="02020603020101020101" pitchFamily="18" charset="-127"/>
                    </a:endParaRPr>
                  </a:p>
                </p:txBody>
              </p:sp>
              <p:sp>
                <p:nvSpPr>
                  <p:cNvPr id="185" name="TextBox 184"/>
                  <p:cNvSpPr txBox="1"/>
                  <p:nvPr/>
                </p:nvSpPr>
                <p:spPr>
                  <a:xfrm>
                    <a:off x="3888731" y="2337144"/>
                    <a:ext cx="322524" cy="400110"/>
                  </a:xfrm>
                  <a:prstGeom prst="rect">
                    <a:avLst/>
                  </a:prstGeom>
                  <a:noFill/>
                </p:spPr>
                <p:txBody>
                  <a:bodyPr wrap="none" rtlCol="0">
                    <a:spAutoFit/>
                  </a:bodyPr>
                  <a:lstStyle/>
                  <a:p>
                    <a:r>
                      <a:rPr lang="en-US" altLang="ko-KR" sz="2000" b="1" dirty="0" smtClean="0">
                        <a:solidFill>
                          <a:schemeClr val="bg1">
                            <a:lumMod val="95000"/>
                          </a:schemeClr>
                        </a:solidFill>
                        <a:latin typeface="나눔명조" panose="02020603020101020101" pitchFamily="18" charset="-127"/>
                        <a:ea typeface="나눔명조" panose="02020603020101020101" pitchFamily="18" charset="-127"/>
                      </a:rPr>
                      <a:t>0</a:t>
                    </a:r>
                    <a:endParaRPr lang="ko-KR" altLang="en-US" sz="2000" b="1" dirty="0">
                      <a:solidFill>
                        <a:schemeClr val="bg1">
                          <a:lumMod val="95000"/>
                        </a:schemeClr>
                      </a:solidFill>
                      <a:latin typeface="나눔명조" panose="02020603020101020101" pitchFamily="18" charset="-127"/>
                      <a:ea typeface="나눔명조" panose="02020603020101020101" pitchFamily="18" charset="-127"/>
                    </a:endParaRPr>
                  </a:p>
                </p:txBody>
              </p:sp>
              <p:sp>
                <p:nvSpPr>
                  <p:cNvPr id="186" name="TextBox 185"/>
                  <p:cNvSpPr txBox="1"/>
                  <p:nvPr/>
                </p:nvSpPr>
                <p:spPr>
                  <a:xfrm>
                    <a:off x="4248331" y="2667482"/>
                    <a:ext cx="322524" cy="400110"/>
                  </a:xfrm>
                  <a:prstGeom prst="rect">
                    <a:avLst/>
                  </a:prstGeom>
                  <a:noFill/>
                </p:spPr>
                <p:txBody>
                  <a:bodyPr wrap="none" rtlCol="0">
                    <a:spAutoFit/>
                  </a:bodyPr>
                  <a:lstStyle/>
                  <a:p>
                    <a:r>
                      <a:rPr lang="en-US" altLang="ko-KR" sz="2000" b="1" dirty="0" smtClean="0">
                        <a:solidFill>
                          <a:schemeClr val="bg1">
                            <a:lumMod val="95000"/>
                          </a:schemeClr>
                        </a:solidFill>
                        <a:latin typeface="나눔명조" panose="02020603020101020101" pitchFamily="18" charset="-127"/>
                        <a:ea typeface="나눔명조" panose="02020603020101020101" pitchFamily="18" charset="-127"/>
                      </a:rPr>
                      <a:t>0</a:t>
                    </a:r>
                    <a:endParaRPr lang="ko-KR" altLang="en-US" sz="2000" b="1" dirty="0">
                      <a:solidFill>
                        <a:schemeClr val="bg1">
                          <a:lumMod val="95000"/>
                        </a:schemeClr>
                      </a:solidFill>
                      <a:latin typeface="나눔명조" panose="02020603020101020101" pitchFamily="18" charset="-127"/>
                      <a:ea typeface="나눔명조" panose="02020603020101020101" pitchFamily="18" charset="-127"/>
                    </a:endParaRPr>
                  </a:p>
                </p:txBody>
              </p:sp>
            </p:grpSp>
          </p:grpSp>
          <p:grpSp>
            <p:nvGrpSpPr>
              <p:cNvPr id="171" name="Group 170"/>
              <p:cNvGrpSpPr/>
              <p:nvPr/>
            </p:nvGrpSpPr>
            <p:grpSpPr>
              <a:xfrm>
                <a:off x="4946607" y="2009159"/>
                <a:ext cx="1098756" cy="1098459"/>
                <a:chOff x="4952323" y="2010182"/>
                <a:chExt cx="1098756" cy="1098459"/>
              </a:xfrm>
            </p:grpSpPr>
            <p:cxnSp>
              <p:nvCxnSpPr>
                <p:cNvPr id="178" name="Straight Connector 177"/>
                <p:cNvCxnSpPr/>
                <p:nvPr/>
              </p:nvCxnSpPr>
              <p:spPr>
                <a:xfrm>
                  <a:off x="4953682" y="2010182"/>
                  <a:ext cx="1097397" cy="1089574"/>
                </a:xfrm>
                <a:prstGeom prst="line">
                  <a:avLst/>
                </a:prstGeom>
                <a:ln w="19050">
                  <a:solidFill>
                    <a:schemeClr val="bg1">
                      <a:lumMod val="8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9" name="Straight Connector 178"/>
                <p:cNvCxnSpPr/>
                <p:nvPr/>
              </p:nvCxnSpPr>
              <p:spPr>
                <a:xfrm flipH="1">
                  <a:off x="4952323" y="2019067"/>
                  <a:ext cx="1097397" cy="1089574"/>
                </a:xfrm>
                <a:prstGeom prst="line">
                  <a:avLst/>
                </a:prstGeom>
                <a:ln w="19050">
                  <a:solidFill>
                    <a:schemeClr val="bg1">
                      <a:lumMod val="8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72" name="Group 171"/>
              <p:cNvGrpSpPr/>
              <p:nvPr/>
            </p:nvGrpSpPr>
            <p:grpSpPr>
              <a:xfrm>
                <a:off x="6040386" y="2009671"/>
                <a:ext cx="1098756" cy="1098459"/>
                <a:chOff x="4952323" y="2010182"/>
                <a:chExt cx="1098756" cy="1098459"/>
              </a:xfrm>
            </p:grpSpPr>
            <p:cxnSp>
              <p:nvCxnSpPr>
                <p:cNvPr id="176" name="Straight Connector 175"/>
                <p:cNvCxnSpPr/>
                <p:nvPr/>
              </p:nvCxnSpPr>
              <p:spPr>
                <a:xfrm>
                  <a:off x="4953682" y="2010182"/>
                  <a:ext cx="1097397" cy="1089574"/>
                </a:xfrm>
                <a:prstGeom prst="line">
                  <a:avLst/>
                </a:prstGeom>
                <a:ln w="19050">
                  <a:solidFill>
                    <a:schemeClr val="bg1">
                      <a:lumMod val="8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7" name="Straight Connector 176"/>
                <p:cNvCxnSpPr/>
                <p:nvPr/>
              </p:nvCxnSpPr>
              <p:spPr>
                <a:xfrm flipH="1">
                  <a:off x="4952323" y="2019067"/>
                  <a:ext cx="1097397" cy="1089574"/>
                </a:xfrm>
                <a:prstGeom prst="line">
                  <a:avLst/>
                </a:prstGeom>
                <a:ln w="19050">
                  <a:solidFill>
                    <a:schemeClr val="bg1">
                      <a:lumMod val="8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73" name="Group 172"/>
              <p:cNvGrpSpPr/>
              <p:nvPr/>
            </p:nvGrpSpPr>
            <p:grpSpPr>
              <a:xfrm>
                <a:off x="7138752" y="2009671"/>
                <a:ext cx="1098756" cy="1098459"/>
                <a:chOff x="4952323" y="2010182"/>
                <a:chExt cx="1098756" cy="1098459"/>
              </a:xfrm>
            </p:grpSpPr>
            <p:cxnSp>
              <p:nvCxnSpPr>
                <p:cNvPr id="174" name="Straight Connector 173"/>
                <p:cNvCxnSpPr/>
                <p:nvPr/>
              </p:nvCxnSpPr>
              <p:spPr>
                <a:xfrm>
                  <a:off x="4953682" y="2010182"/>
                  <a:ext cx="1097397" cy="1089574"/>
                </a:xfrm>
                <a:prstGeom prst="line">
                  <a:avLst/>
                </a:prstGeom>
                <a:ln w="19050">
                  <a:solidFill>
                    <a:schemeClr val="bg1">
                      <a:lumMod val="8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5" name="Straight Connector 174"/>
                <p:cNvCxnSpPr/>
                <p:nvPr/>
              </p:nvCxnSpPr>
              <p:spPr>
                <a:xfrm flipH="1">
                  <a:off x="4952323" y="2019067"/>
                  <a:ext cx="1097397" cy="1089574"/>
                </a:xfrm>
                <a:prstGeom prst="line">
                  <a:avLst/>
                </a:prstGeom>
                <a:ln w="19050">
                  <a:solidFill>
                    <a:schemeClr val="bg1">
                      <a:lumMod val="8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grpSp>
      <p:sp>
        <p:nvSpPr>
          <p:cNvPr id="2" name="Title 1"/>
          <p:cNvSpPr>
            <a:spLocks noGrp="1"/>
          </p:cNvSpPr>
          <p:nvPr>
            <p:ph type="title"/>
          </p:nvPr>
        </p:nvSpPr>
        <p:spPr/>
        <p:txBody>
          <a:bodyPr/>
          <a:lstStyle/>
          <a:p>
            <a:r>
              <a:rPr lang="en-US" altLang="ko-KR" dirty="0" smtClean="0"/>
              <a:t>Ex) Learning Q</a:t>
            </a:r>
            <a:endParaRPr lang="ko-KR" altLang="en-US" dirty="0"/>
          </a:p>
        </p:txBody>
      </p:sp>
      <p:sp>
        <p:nvSpPr>
          <p:cNvPr id="3" name="Slide Number Placeholder 2"/>
          <p:cNvSpPr>
            <a:spLocks noGrp="1"/>
          </p:cNvSpPr>
          <p:nvPr>
            <p:ph type="sldNum" sz="quarter" idx="12"/>
          </p:nvPr>
        </p:nvSpPr>
        <p:spPr/>
        <p:txBody>
          <a:bodyPr/>
          <a:lstStyle/>
          <a:p>
            <a:fld id="{E7B612BC-FA30-47E7-8F83-60B8876EFC04}" type="slidenum">
              <a:rPr lang="ko-KR" altLang="en-US" smtClean="0">
                <a:solidFill>
                  <a:prstClr val="black">
                    <a:tint val="75000"/>
                  </a:prstClr>
                </a:solidFill>
              </a:rPr>
              <a:pPr/>
              <a:t>127</a:t>
            </a:fld>
            <a:endParaRPr lang="ko-KR" altLang="en-US">
              <a:solidFill>
                <a:prstClr val="black">
                  <a:tint val="75000"/>
                </a:prstClr>
              </a:solidFill>
            </a:endParaRPr>
          </a:p>
        </p:txBody>
      </p:sp>
      <p:grpSp>
        <p:nvGrpSpPr>
          <p:cNvPr id="50" name="Group 49"/>
          <p:cNvGrpSpPr/>
          <p:nvPr/>
        </p:nvGrpSpPr>
        <p:grpSpPr>
          <a:xfrm>
            <a:off x="3848088" y="2009440"/>
            <a:ext cx="4398165" cy="4408463"/>
            <a:chOff x="3848088" y="2009440"/>
            <a:chExt cx="4398165" cy="4408463"/>
          </a:xfrm>
        </p:grpSpPr>
        <p:grpSp>
          <p:nvGrpSpPr>
            <p:cNvPr id="51" name="Group 50"/>
            <p:cNvGrpSpPr/>
            <p:nvPr/>
          </p:nvGrpSpPr>
          <p:grpSpPr>
            <a:xfrm>
              <a:off x="3856261" y="2011750"/>
              <a:ext cx="4389992" cy="4386965"/>
              <a:chOff x="1581066" y="1416395"/>
              <a:chExt cx="4389992" cy="4386965"/>
            </a:xfrm>
          </p:grpSpPr>
          <p:sp>
            <p:nvSpPr>
              <p:cNvPr id="86" name="Rectangle 85"/>
              <p:cNvSpPr/>
              <p:nvPr/>
            </p:nvSpPr>
            <p:spPr>
              <a:xfrm>
                <a:off x="2681560" y="1416395"/>
                <a:ext cx="1097777" cy="1097777"/>
              </a:xfrm>
              <a:prstGeom prst="rect">
                <a:avLst/>
              </a:pr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7" name="Rectangle 86"/>
              <p:cNvSpPr/>
              <p:nvPr/>
            </p:nvSpPr>
            <p:spPr>
              <a:xfrm>
                <a:off x="1581066" y="1416395"/>
                <a:ext cx="1097777" cy="1097777"/>
              </a:xfrm>
              <a:prstGeom prst="rect">
                <a:avLst/>
              </a:pr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8" name="Rectangle 87"/>
              <p:cNvSpPr/>
              <p:nvPr/>
            </p:nvSpPr>
            <p:spPr>
              <a:xfrm>
                <a:off x="3775884" y="1416395"/>
                <a:ext cx="1097777" cy="1097777"/>
              </a:xfrm>
              <a:prstGeom prst="rect">
                <a:avLst/>
              </a:pr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9" name="Rectangle 88"/>
              <p:cNvSpPr/>
              <p:nvPr/>
            </p:nvSpPr>
            <p:spPr>
              <a:xfrm>
                <a:off x="4873281" y="1416395"/>
                <a:ext cx="1097777" cy="1097777"/>
              </a:xfrm>
              <a:prstGeom prst="rect">
                <a:avLst/>
              </a:pr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0" name="Rectangle 89"/>
              <p:cNvSpPr/>
              <p:nvPr/>
            </p:nvSpPr>
            <p:spPr>
              <a:xfrm>
                <a:off x="2681560" y="2512604"/>
                <a:ext cx="1097777" cy="1097777"/>
              </a:xfrm>
              <a:prstGeom prst="rect">
                <a:avLst/>
              </a:prstGeom>
              <a:solidFill>
                <a:srgbClr val="C00000"/>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1" name="Rectangle 90"/>
              <p:cNvSpPr/>
              <p:nvPr/>
            </p:nvSpPr>
            <p:spPr>
              <a:xfrm>
                <a:off x="1581066" y="2512604"/>
                <a:ext cx="1097777" cy="1097777"/>
              </a:xfrm>
              <a:prstGeom prst="rect">
                <a:avLst/>
              </a:pr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2" name="Rectangle 91"/>
              <p:cNvSpPr/>
              <p:nvPr/>
            </p:nvSpPr>
            <p:spPr>
              <a:xfrm>
                <a:off x="3775884" y="2512604"/>
                <a:ext cx="1097777" cy="1097777"/>
              </a:xfrm>
              <a:prstGeom prst="rect">
                <a:avLst/>
              </a:pr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3" name="Rectangle 92"/>
              <p:cNvSpPr/>
              <p:nvPr/>
            </p:nvSpPr>
            <p:spPr>
              <a:xfrm>
                <a:off x="4873281" y="2512604"/>
                <a:ext cx="1097777" cy="1097777"/>
              </a:xfrm>
              <a:prstGeom prst="rect">
                <a:avLst/>
              </a:prstGeom>
              <a:solidFill>
                <a:srgbClr val="C00000"/>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4" name="Rectangle 93"/>
              <p:cNvSpPr/>
              <p:nvPr/>
            </p:nvSpPr>
            <p:spPr>
              <a:xfrm>
                <a:off x="2681560" y="3610381"/>
                <a:ext cx="1097777" cy="1097777"/>
              </a:xfrm>
              <a:prstGeom prst="rect">
                <a:avLst/>
              </a:pr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5" name="Rectangle 94"/>
              <p:cNvSpPr/>
              <p:nvPr/>
            </p:nvSpPr>
            <p:spPr>
              <a:xfrm>
                <a:off x="1581066" y="3610381"/>
                <a:ext cx="1097777" cy="1097777"/>
              </a:xfrm>
              <a:prstGeom prst="rect">
                <a:avLst/>
              </a:pr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6" name="Rectangle 95"/>
              <p:cNvSpPr/>
              <p:nvPr/>
            </p:nvSpPr>
            <p:spPr>
              <a:xfrm>
                <a:off x="3775884" y="3610381"/>
                <a:ext cx="1097777" cy="1097777"/>
              </a:xfrm>
              <a:prstGeom prst="rect">
                <a:avLst/>
              </a:pr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7" name="Rectangle 96"/>
              <p:cNvSpPr/>
              <p:nvPr/>
            </p:nvSpPr>
            <p:spPr>
              <a:xfrm>
                <a:off x="4873281" y="3610381"/>
                <a:ext cx="1097777" cy="1097777"/>
              </a:xfrm>
              <a:prstGeom prst="rect">
                <a:avLst/>
              </a:prstGeom>
              <a:solidFill>
                <a:srgbClr val="C00000"/>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8" name="Rectangle 97"/>
              <p:cNvSpPr/>
              <p:nvPr/>
            </p:nvSpPr>
            <p:spPr>
              <a:xfrm>
                <a:off x="2681560" y="4705583"/>
                <a:ext cx="1097777" cy="1097777"/>
              </a:xfrm>
              <a:prstGeom prst="rect">
                <a:avLst/>
              </a:pr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9" name="Rectangle 98"/>
              <p:cNvSpPr/>
              <p:nvPr/>
            </p:nvSpPr>
            <p:spPr>
              <a:xfrm>
                <a:off x="1581066" y="4705583"/>
                <a:ext cx="1097777" cy="1097777"/>
              </a:xfrm>
              <a:prstGeom prst="rect">
                <a:avLst/>
              </a:prstGeom>
              <a:solidFill>
                <a:srgbClr val="C00000"/>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0" name="Rectangle 99"/>
              <p:cNvSpPr/>
              <p:nvPr/>
            </p:nvSpPr>
            <p:spPr>
              <a:xfrm>
                <a:off x="3775884" y="4705583"/>
                <a:ext cx="1097777" cy="1097777"/>
              </a:xfrm>
              <a:prstGeom prst="rect">
                <a:avLst/>
              </a:pr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1" name="Rectangle 100"/>
              <p:cNvSpPr/>
              <p:nvPr/>
            </p:nvSpPr>
            <p:spPr>
              <a:xfrm>
                <a:off x="4873281" y="4705583"/>
                <a:ext cx="1097777" cy="1097777"/>
              </a:xfrm>
              <a:prstGeom prst="rect">
                <a:avLst/>
              </a:prstGeom>
              <a:solidFill>
                <a:srgbClr val="0000CC"/>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52" name="Group 51"/>
            <p:cNvGrpSpPr/>
            <p:nvPr/>
          </p:nvGrpSpPr>
          <p:grpSpPr>
            <a:xfrm>
              <a:off x="3848088" y="2009440"/>
              <a:ext cx="4383893" cy="1108456"/>
              <a:chOff x="3848088" y="2009440"/>
              <a:chExt cx="4383893" cy="1108456"/>
            </a:xfrm>
          </p:grpSpPr>
          <p:grpSp>
            <p:nvGrpSpPr>
              <p:cNvPr id="74" name="Group 73"/>
              <p:cNvGrpSpPr/>
              <p:nvPr/>
            </p:nvGrpSpPr>
            <p:grpSpPr>
              <a:xfrm>
                <a:off x="4952635" y="2019437"/>
                <a:ext cx="1098756" cy="1098459"/>
                <a:chOff x="4952323" y="2010182"/>
                <a:chExt cx="1098756" cy="1098459"/>
              </a:xfrm>
            </p:grpSpPr>
            <p:cxnSp>
              <p:nvCxnSpPr>
                <p:cNvPr id="84" name="Straight Connector 83"/>
                <p:cNvCxnSpPr/>
                <p:nvPr/>
              </p:nvCxnSpPr>
              <p:spPr>
                <a:xfrm>
                  <a:off x="4953682" y="2010182"/>
                  <a:ext cx="1097397" cy="1089574"/>
                </a:xfrm>
                <a:prstGeom prst="line">
                  <a:avLst/>
                </a:prstGeom>
                <a:ln w="19050">
                  <a:solidFill>
                    <a:schemeClr val="bg1">
                      <a:lumMod val="8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flipH="1">
                  <a:off x="4952323" y="2019067"/>
                  <a:ext cx="1097397" cy="1089574"/>
                </a:xfrm>
                <a:prstGeom prst="line">
                  <a:avLst/>
                </a:prstGeom>
                <a:ln w="19050">
                  <a:solidFill>
                    <a:schemeClr val="bg1">
                      <a:lumMod val="8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75" name="Group 74"/>
              <p:cNvGrpSpPr/>
              <p:nvPr/>
            </p:nvGrpSpPr>
            <p:grpSpPr>
              <a:xfrm>
                <a:off x="6046037" y="2009768"/>
                <a:ext cx="1098756" cy="1098459"/>
                <a:chOff x="4952323" y="2010182"/>
                <a:chExt cx="1098756" cy="1098459"/>
              </a:xfrm>
            </p:grpSpPr>
            <p:cxnSp>
              <p:nvCxnSpPr>
                <p:cNvPr id="82" name="Straight Connector 81"/>
                <p:cNvCxnSpPr/>
                <p:nvPr/>
              </p:nvCxnSpPr>
              <p:spPr>
                <a:xfrm>
                  <a:off x="4953682" y="2010182"/>
                  <a:ext cx="1097397" cy="1089574"/>
                </a:xfrm>
                <a:prstGeom prst="line">
                  <a:avLst/>
                </a:prstGeom>
                <a:ln w="19050">
                  <a:solidFill>
                    <a:schemeClr val="bg1">
                      <a:lumMod val="8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flipH="1">
                  <a:off x="4952323" y="2019067"/>
                  <a:ext cx="1097397" cy="1089574"/>
                </a:xfrm>
                <a:prstGeom prst="line">
                  <a:avLst/>
                </a:prstGeom>
                <a:ln w="19050">
                  <a:solidFill>
                    <a:schemeClr val="bg1">
                      <a:lumMod val="8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76" name="Group 75"/>
              <p:cNvGrpSpPr/>
              <p:nvPr/>
            </p:nvGrpSpPr>
            <p:grpSpPr>
              <a:xfrm>
                <a:off x="7133225" y="2009768"/>
                <a:ext cx="1098756" cy="1098459"/>
                <a:chOff x="4952323" y="2010182"/>
                <a:chExt cx="1098756" cy="1098459"/>
              </a:xfrm>
            </p:grpSpPr>
            <p:cxnSp>
              <p:nvCxnSpPr>
                <p:cNvPr id="80" name="Straight Connector 79"/>
                <p:cNvCxnSpPr/>
                <p:nvPr/>
              </p:nvCxnSpPr>
              <p:spPr>
                <a:xfrm>
                  <a:off x="4953682" y="2010182"/>
                  <a:ext cx="1097397" cy="1089574"/>
                </a:xfrm>
                <a:prstGeom prst="line">
                  <a:avLst/>
                </a:prstGeom>
                <a:ln w="19050">
                  <a:solidFill>
                    <a:schemeClr val="bg1">
                      <a:lumMod val="8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flipH="1">
                  <a:off x="4952323" y="2019067"/>
                  <a:ext cx="1097397" cy="1089574"/>
                </a:xfrm>
                <a:prstGeom prst="line">
                  <a:avLst/>
                </a:prstGeom>
                <a:ln w="19050">
                  <a:solidFill>
                    <a:schemeClr val="bg1">
                      <a:lumMod val="8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77" name="Group 76"/>
              <p:cNvGrpSpPr/>
              <p:nvPr/>
            </p:nvGrpSpPr>
            <p:grpSpPr>
              <a:xfrm>
                <a:off x="3848088" y="2009440"/>
                <a:ext cx="1098756" cy="1098459"/>
                <a:chOff x="4952323" y="2010182"/>
                <a:chExt cx="1098756" cy="1098459"/>
              </a:xfrm>
            </p:grpSpPr>
            <p:cxnSp>
              <p:nvCxnSpPr>
                <p:cNvPr id="78" name="Straight Connector 77"/>
                <p:cNvCxnSpPr/>
                <p:nvPr/>
              </p:nvCxnSpPr>
              <p:spPr>
                <a:xfrm>
                  <a:off x="4953682" y="2010182"/>
                  <a:ext cx="1097397" cy="1089574"/>
                </a:xfrm>
                <a:prstGeom prst="line">
                  <a:avLst/>
                </a:prstGeom>
                <a:ln w="19050">
                  <a:solidFill>
                    <a:schemeClr val="bg1">
                      <a:lumMod val="8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flipH="1">
                  <a:off x="4952323" y="2019067"/>
                  <a:ext cx="1097397" cy="1089574"/>
                </a:xfrm>
                <a:prstGeom prst="line">
                  <a:avLst/>
                </a:prstGeom>
                <a:ln w="19050">
                  <a:solidFill>
                    <a:schemeClr val="bg1">
                      <a:lumMod val="8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grpSp>
          <p:nvGrpSpPr>
            <p:cNvPr id="53" name="Group 52"/>
            <p:cNvGrpSpPr/>
            <p:nvPr/>
          </p:nvGrpSpPr>
          <p:grpSpPr>
            <a:xfrm>
              <a:off x="6055002" y="3103938"/>
              <a:ext cx="1098756" cy="1098459"/>
              <a:chOff x="4952323" y="2010182"/>
              <a:chExt cx="1098756" cy="1098459"/>
            </a:xfrm>
          </p:grpSpPr>
          <p:cxnSp>
            <p:nvCxnSpPr>
              <p:cNvPr id="72" name="Straight Connector 71"/>
              <p:cNvCxnSpPr/>
              <p:nvPr/>
            </p:nvCxnSpPr>
            <p:spPr>
              <a:xfrm>
                <a:off x="4953682" y="2010182"/>
                <a:ext cx="1097397" cy="1089574"/>
              </a:xfrm>
              <a:prstGeom prst="line">
                <a:avLst/>
              </a:prstGeom>
              <a:ln w="19050">
                <a:solidFill>
                  <a:schemeClr val="bg1">
                    <a:lumMod val="8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flipH="1">
                <a:off x="4952323" y="2019067"/>
                <a:ext cx="1097397" cy="1089574"/>
              </a:xfrm>
              <a:prstGeom prst="line">
                <a:avLst/>
              </a:prstGeom>
              <a:ln w="19050">
                <a:solidFill>
                  <a:schemeClr val="bg1">
                    <a:lumMod val="8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54" name="Group 53"/>
            <p:cNvGrpSpPr/>
            <p:nvPr/>
          </p:nvGrpSpPr>
          <p:grpSpPr>
            <a:xfrm>
              <a:off x="3857053" y="3103610"/>
              <a:ext cx="1098756" cy="1098459"/>
              <a:chOff x="4952323" y="2010182"/>
              <a:chExt cx="1098756" cy="1098459"/>
            </a:xfrm>
          </p:grpSpPr>
          <p:cxnSp>
            <p:nvCxnSpPr>
              <p:cNvPr id="70" name="Straight Connector 69"/>
              <p:cNvCxnSpPr/>
              <p:nvPr/>
            </p:nvCxnSpPr>
            <p:spPr>
              <a:xfrm>
                <a:off x="4953682" y="2010182"/>
                <a:ext cx="1097397" cy="1089574"/>
              </a:xfrm>
              <a:prstGeom prst="line">
                <a:avLst/>
              </a:prstGeom>
              <a:ln w="19050">
                <a:solidFill>
                  <a:schemeClr val="bg1">
                    <a:lumMod val="8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flipH="1">
                <a:off x="4952323" y="2019067"/>
                <a:ext cx="1097397" cy="1089574"/>
              </a:xfrm>
              <a:prstGeom prst="line">
                <a:avLst/>
              </a:prstGeom>
              <a:ln w="19050">
                <a:solidFill>
                  <a:schemeClr val="bg1">
                    <a:lumMod val="8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55" name="Group 54"/>
            <p:cNvGrpSpPr/>
            <p:nvPr/>
          </p:nvGrpSpPr>
          <p:grpSpPr>
            <a:xfrm>
              <a:off x="4960808" y="4224946"/>
              <a:ext cx="1098756" cy="1098459"/>
              <a:chOff x="4952323" y="2010182"/>
              <a:chExt cx="1098756" cy="1098459"/>
            </a:xfrm>
          </p:grpSpPr>
          <p:cxnSp>
            <p:nvCxnSpPr>
              <p:cNvPr id="68" name="Straight Connector 67"/>
              <p:cNvCxnSpPr/>
              <p:nvPr/>
            </p:nvCxnSpPr>
            <p:spPr>
              <a:xfrm>
                <a:off x="4953682" y="2010182"/>
                <a:ext cx="1097397" cy="1089574"/>
              </a:xfrm>
              <a:prstGeom prst="line">
                <a:avLst/>
              </a:prstGeom>
              <a:ln w="19050">
                <a:solidFill>
                  <a:schemeClr val="bg1">
                    <a:lumMod val="8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flipH="1">
                <a:off x="4952323" y="2019067"/>
                <a:ext cx="1097397" cy="1089574"/>
              </a:xfrm>
              <a:prstGeom prst="line">
                <a:avLst/>
              </a:prstGeom>
              <a:ln w="19050">
                <a:solidFill>
                  <a:schemeClr val="bg1">
                    <a:lumMod val="8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56" name="Group 55"/>
            <p:cNvGrpSpPr/>
            <p:nvPr/>
          </p:nvGrpSpPr>
          <p:grpSpPr>
            <a:xfrm>
              <a:off x="6054210" y="4215277"/>
              <a:ext cx="1098756" cy="1098459"/>
              <a:chOff x="4952323" y="2010182"/>
              <a:chExt cx="1098756" cy="1098459"/>
            </a:xfrm>
          </p:grpSpPr>
          <p:cxnSp>
            <p:nvCxnSpPr>
              <p:cNvPr id="66" name="Straight Connector 65"/>
              <p:cNvCxnSpPr/>
              <p:nvPr/>
            </p:nvCxnSpPr>
            <p:spPr>
              <a:xfrm>
                <a:off x="4953682" y="2010182"/>
                <a:ext cx="1097397" cy="1089574"/>
              </a:xfrm>
              <a:prstGeom prst="line">
                <a:avLst/>
              </a:prstGeom>
              <a:ln w="19050">
                <a:solidFill>
                  <a:schemeClr val="bg1">
                    <a:lumMod val="8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flipH="1">
                <a:off x="4952323" y="2019067"/>
                <a:ext cx="1097397" cy="1089574"/>
              </a:xfrm>
              <a:prstGeom prst="line">
                <a:avLst/>
              </a:prstGeom>
              <a:ln w="19050">
                <a:solidFill>
                  <a:schemeClr val="bg1">
                    <a:lumMod val="8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57" name="Group 56"/>
            <p:cNvGrpSpPr/>
            <p:nvPr/>
          </p:nvGrpSpPr>
          <p:grpSpPr>
            <a:xfrm>
              <a:off x="3856261" y="4214949"/>
              <a:ext cx="1098756" cy="1098459"/>
              <a:chOff x="4952323" y="2010182"/>
              <a:chExt cx="1098756" cy="1098459"/>
            </a:xfrm>
          </p:grpSpPr>
          <p:cxnSp>
            <p:nvCxnSpPr>
              <p:cNvPr id="64" name="Straight Connector 63"/>
              <p:cNvCxnSpPr/>
              <p:nvPr/>
            </p:nvCxnSpPr>
            <p:spPr>
              <a:xfrm>
                <a:off x="4953682" y="2010182"/>
                <a:ext cx="1097397" cy="1089574"/>
              </a:xfrm>
              <a:prstGeom prst="line">
                <a:avLst/>
              </a:prstGeom>
              <a:ln w="19050">
                <a:solidFill>
                  <a:schemeClr val="bg1">
                    <a:lumMod val="8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flipH="1">
                <a:off x="4952323" y="2019067"/>
                <a:ext cx="1097397" cy="1089574"/>
              </a:xfrm>
              <a:prstGeom prst="line">
                <a:avLst/>
              </a:prstGeom>
              <a:ln w="19050">
                <a:solidFill>
                  <a:schemeClr val="bg1">
                    <a:lumMod val="8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58" name="Group 57"/>
            <p:cNvGrpSpPr/>
            <p:nvPr/>
          </p:nvGrpSpPr>
          <p:grpSpPr>
            <a:xfrm>
              <a:off x="4966907" y="5319444"/>
              <a:ext cx="1098756" cy="1098459"/>
              <a:chOff x="4952323" y="2010182"/>
              <a:chExt cx="1098756" cy="1098459"/>
            </a:xfrm>
          </p:grpSpPr>
          <p:cxnSp>
            <p:nvCxnSpPr>
              <p:cNvPr id="62" name="Straight Connector 61"/>
              <p:cNvCxnSpPr/>
              <p:nvPr/>
            </p:nvCxnSpPr>
            <p:spPr>
              <a:xfrm>
                <a:off x="4953682" y="2010182"/>
                <a:ext cx="1097397" cy="1089574"/>
              </a:xfrm>
              <a:prstGeom prst="line">
                <a:avLst/>
              </a:prstGeom>
              <a:ln w="19050">
                <a:solidFill>
                  <a:schemeClr val="bg1">
                    <a:lumMod val="8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flipH="1">
                <a:off x="4952323" y="2019067"/>
                <a:ext cx="1097397" cy="1089574"/>
              </a:xfrm>
              <a:prstGeom prst="line">
                <a:avLst/>
              </a:prstGeom>
              <a:ln w="19050">
                <a:solidFill>
                  <a:schemeClr val="bg1">
                    <a:lumMod val="8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59" name="Group 58"/>
            <p:cNvGrpSpPr/>
            <p:nvPr/>
          </p:nvGrpSpPr>
          <p:grpSpPr>
            <a:xfrm>
              <a:off x="6060309" y="5309775"/>
              <a:ext cx="1098756" cy="1098459"/>
              <a:chOff x="4952323" y="2010182"/>
              <a:chExt cx="1098756" cy="1098459"/>
            </a:xfrm>
          </p:grpSpPr>
          <p:cxnSp>
            <p:nvCxnSpPr>
              <p:cNvPr id="60" name="Straight Connector 59"/>
              <p:cNvCxnSpPr/>
              <p:nvPr/>
            </p:nvCxnSpPr>
            <p:spPr>
              <a:xfrm>
                <a:off x="4953682" y="2010182"/>
                <a:ext cx="1097397" cy="1089574"/>
              </a:xfrm>
              <a:prstGeom prst="line">
                <a:avLst/>
              </a:prstGeom>
              <a:ln w="19050">
                <a:solidFill>
                  <a:schemeClr val="bg1">
                    <a:lumMod val="8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H="1">
                <a:off x="4952323" y="2019067"/>
                <a:ext cx="1097397" cy="1089574"/>
              </a:xfrm>
              <a:prstGeom prst="line">
                <a:avLst/>
              </a:prstGeom>
              <a:ln w="19050">
                <a:solidFill>
                  <a:schemeClr val="bg1">
                    <a:lumMod val="8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graphicFrame>
        <p:nvGraphicFramePr>
          <p:cNvPr id="109" name="Object 108"/>
          <p:cNvGraphicFramePr>
            <a:graphicFrameLocks noChangeAspect="1"/>
          </p:cNvGraphicFramePr>
          <p:nvPr>
            <p:extLst>
              <p:ext uri="{D42A27DB-BD31-4B8C-83A1-F6EECF244321}">
                <p14:modId xmlns:p14="http://schemas.microsoft.com/office/powerpoint/2010/main" val="4024818288"/>
              </p:ext>
            </p:extLst>
          </p:nvPr>
        </p:nvGraphicFramePr>
        <p:xfrm>
          <a:off x="409578" y="1057693"/>
          <a:ext cx="2879725" cy="504825"/>
        </p:xfrm>
        <a:graphic>
          <a:graphicData uri="http://schemas.openxmlformats.org/presentationml/2006/ole">
            <mc:AlternateContent xmlns:mc="http://schemas.openxmlformats.org/markup-compatibility/2006">
              <mc:Choice xmlns:v="urn:schemas-microsoft-com:vml" Requires="v">
                <p:oleObj spid="_x0000_s26929" name="Equation" r:id="rId4" imgW="1600200" imgH="279360" progId="Equation.DSMT4">
                  <p:embed/>
                </p:oleObj>
              </mc:Choice>
              <mc:Fallback>
                <p:oleObj name="Equation" r:id="rId4" imgW="1600200" imgH="279360" progId="Equation.DSMT4">
                  <p:embed/>
                  <p:pic>
                    <p:nvPicPr>
                      <p:cNvPr id="73" name="Object 72"/>
                      <p:cNvPicPr/>
                      <p:nvPr/>
                    </p:nvPicPr>
                    <p:blipFill>
                      <a:blip r:embed="rId5"/>
                      <a:stretch>
                        <a:fillRect/>
                      </a:stretch>
                    </p:blipFill>
                    <p:spPr>
                      <a:xfrm>
                        <a:off x="409578" y="1057693"/>
                        <a:ext cx="2879725" cy="504825"/>
                      </a:xfrm>
                      <a:prstGeom prst="rect">
                        <a:avLst/>
                      </a:prstGeom>
                      <a:solidFill>
                        <a:schemeClr val="accent1">
                          <a:lumMod val="60000"/>
                          <a:lumOff val="40000"/>
                        </a:schemeClr>
                      </a:solidFill>
                    </p:spPr>
                  </p:pic>
                </p:oleObj>
              </mc:Fallback>
            </mc:AlternateContent>
          </a:graphicData>
        </a:graphic>
      </p:graphicFrame>
      <p:grpSp>
        <p:nvGrpSpPr>
          <p:cNvPr id="102" name="Group 101"/>
          <p:cNvGrpSpPr/>
          <p:nvPr/>
        </p:nvGrpSpPr>
        <p:grpSpPr>
          <a:xfrm>
            <a:off x="4788950" y="2120261"/>
            <a:ext cx="549536" cy="399760"/>
            <a:chOff x="4847400" y="2205510"/>
            <a:chExt cx="549536" cy="399760"/>
          </a:xfrm>
        </p:grpSpPr>
        <p:cxnSp>
          <p:nvCxnSpPr>
            <p:cNvPr id="103" name="Straight Arrow Connector 102"/>
            <p:cNvCxnSpPr/>
            <p:nvPr/>
          </p:nvCxnSpPr>
          <p:spPr>
            <a:xfrm>
              <a:off x="4847400" y="2560638"/>
              <a:ext cx="348367" cy="0"/>
            </a:xfrm>
            <a:prstGeom prst="straightConnector1">
              <a:avLst/>
            </a:prstGeom>
            <a:ln w="38100">
              <a:solidFill>
                <a:srgbClr val="0000CC"/>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05" name="TextBox 104"/>
            <p:cNvSpPr txBox="1"/>
            <p:nvPr/>
          </p:nvSpPr>
          <p:spPr>
            <a:xfrm>
              <a:off x="5064736" y="2205510"/>
              <a:ext cx="332200" cy="399760"/>
            </a:xfrm>
            <a:prstGeom prst="rect">
              <a:avLst/>
            </a:prstGeom>
            <a:noFill/>
          </p:spPr>
          <p:txBody>
            <a:bodyPr wrap="square" rtlCol="0">
              <a:spAutoFit/>
            </a:bodyPr>
            <a:lstStyle/>
            <a:p>
              <a:r>
                <a:rPr lang="en-US" altLang="ko-KR" sz="2000" b="1" dirty="0" smtClean="0">
                  <a:solidFill>
                    <a:srgbClr val="0000CC"/>
                  </a:solidFill>
                  <a:latin typeface="나눔명조" panose="02020603020101020101" pitchFamily="18" charset="-127"/>
                  <a:ea typeface="나눔명조" panose="02020603020101020101" pitchFamily="18" charset="-127"/>
                </a:rPr>
                <a:t>a</a:t>
              </a:r>
              <a:endParaRPr lang="ko-KR" altLang="en-US" sz="2000" b="1" dirty="0">
                <a:solidFill>
                  <a:srgbClr val="0000CC"/>
                </a:solidFill>
                <a:latin typeface="나눔명조" panose="02020603020101020101" pitchFamily="18" charset="-127"/>
                <a:ea typeface="나눔명조" panose="02020603020101020101" pitchFamily="18" charset="-127"/>
              </a:endParaRPr>
            </a:p>
          </p:txBody>
        </p:sp>
      </p:grpSp>
      <p:grpSp>
        <p:nvGrpSpPr>
          <p:cNvPr id="106" name="Group 105"/>
          <p:cNvGrpSpPr/>
          <p:nvPr/>
        </p:nvGrpSpPr>
        <p:grpSpPr>
          <a:xfrm>
            <a:off x="4685244" y="2684535"/>
            <a:ext cx="585417" cy="400110"/>
            <a:chOff x="4530447" y="2835061"/>
            <a:chExt cx="585417" cy="400110"/>
          </a:xfrm>
        </p:grpSpPr>
        <p:cxnSp>
          <p:nvCxnSpPr>
            <p:cNvPr id="107" name="Straight Arrow Connector 106"/>
            <p:cNvCxnSpPr/>
            <p:nvPr/>
          </p:nvCxnSpPr>
          <p:spPr>
            <a:xfrm flipH="1">
              <a:off x="4561403" y="2893633"/>
              <a:ext cx="419424" cy="0"/>
            </a:xfrm>
            <a:prstGeom prst="straightConnector1">
              <a:avLst/>
            </a:prstGeom>
            <a:ln w="38100">
              <a:solidFill>
                <a:srgbClr val="0000CC"/>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08" name="TextBox 107"/>
            <p:cNvSpPr txBox="1"/>
            <p:nvPr/>
          </p:nvSpPr>
          <p:spPr>
            <a:xfrm>
              <a:off x="4530447" y="2835061"/>
              <a:ext cx="585417" cy="400110"/>
            </a:xfrm>
            <a:prstGeom prst="rect">
              <a:avLst/>
            </a:prstGeom>
            <a:noFill/>
          </p:spPr>
          <p:txBody>
            <a:bodyPr wrap="none" rtlCol="0">
              <a:spAutoFit/>
            </a:bodyPr>
            <a:lstStyle/>
            <a:p>
              <a:r>
                <a:rPr lang="en-US" altLang="ko-KR" sz="2000" b="1" dirty="0" smtClean="0">
                  <a:solidFill>
                    <a:srgbClr val="0000CC"/>
                  </a:solidFill>
                  <a:latin typeface="나눔명조" panose="02020603020101020101" pitchFamily="18" charset="-127"/>
                  <a:ea typeface="나눔명조" panose="02020603020101020101" pitchFamily="18" charset="-127"/>
                </a:rPr>
                <a:t>r=0</a:t>
              </a:r>
              <a:endParaRPr lang="ko-KR" altLang="en-US" sz="2000" b="1" dirty="0">
                <a:solidFill>
                  <a:srgbClr val="0000CC"/>
                </a:solidFill>
                <a:latin typeface="나눔명조" panose="02020603020101020101" pitchFamily="18" charset="-127"/>
                <a:ea typeface="나눔명조" panose="02020603020101020101" pitchFamily="18" charset="-127"/>
              </a:endParaRPr>
            </a:p>
          </p:txBody>
        </p:sp>
      </p:grpSp>
      <p:sp>
        <p:nvSpPr>
          <p:cNvPr id="125" name="TextBox 124"/>
          <p:cNvSpPr txBox="1"/>
          <p:nvPr/>
        </p:nvSpPr>
        <p:spPr>
          <a:xfrm>
            <a:off x="174888" y="1668809"/>
            <a:ext cx="1519381" cy="400110"/>
          </a:xfrm>
          <a:prstGeom prst="rect">
            <a:avLst/>
          </a:prstGeom>
          <a:noFill/>
        </p:spPr>
        <p:txBody>
          <a:bodyPr wrap="square" rtlCol="0">
            <a:spAutoFit/>
          </a:bodyPr>
          <a:lstStyle/>
          <a:p>
            <a:r>
              <a:rPr lang="en-US" altLang="ko-KR" sz="2000" b="1" dirty="0" smtClean="0">
                <a:solidFill>
                  <a:srgbClr val="0000CC"/>
                </a:solidFill>
                <a:latin typeface="나눔명조" panose="02020603020101020101" pitchFamily="18" charset="-127"/>
                <a:ea typeface="나눔명조" panose="02020603020101020101" pitchFamily="18" charset="-127"/>
              </a:rPr>
              <a:t>Q(s</a:t>
            </a:r>
            <a:r>
              <a:rPr lang="en-US" altLang="ko-KR" sz="2000" b="1" baseline="-25000" dirty="0" smtClean="0">
                <a:solidFill>
                  <a:srgbClr val="0000CC"/>
                </a:solidFill>
                <a:latin typeface="나눔명조" panose="02020603020101020101" pitchFamily="18" charset="-127"/>
                <a:ea typeface="나눔명조" panose="02020603020101020101" pitchFamily="18" charset="-127"/>
              </a:rPr>
              <a:t>0</a:t>
            </a:r>
            <a:r>
              <a:rPr lang="en-US" altLang="ko-KR" sz="2000" b="1" dirty="0" smtClean="0">
                <a:solidFill>
                  <a:srgbClr val="0000CC"/>
                </a:solidFill>
                <a:latin typeface="나눔명조" panose="02020603020101020101" pitchFamily="18" charset="-127"/>
                <a:ea typeface="나눔명조" panose="02020603020101020101" pitchFamily="18" charset="-127"/>
              </a:rPr>
              <a:t>,a</a:t>
            </a:r>
            <a:r>
              <a:rPr lang="en-US" altLang="ko-KR" sz="2000" b="1" baseline="-25000" dirty="0" smtClean="0">
                <a:solidFill>
                  <a:srgbClr val="0000CC"/>
                </a:solidFill>
                <a:latin typeface="나눔명조" panose="02020603020101020101" pitchFamily="18" charset="-127"/>
                <a:ea typeface="나눔명조" panose="02020603020101020101" pitchFamily="18" charset="-127"/>
              </a:rPr>
              <a:t>right</a:t>
            </a:r>
            <a:r>
              <a:rPr lang="en-US" altLang="ko-KR" sz="2000" b="1" dirty="0" smtClean="0">
                <a:solidFill>
                  <a:srgbClr val="0000CC"/>
                </a:solidFill>
                <a:latin typeface="나눔명조" panose="02020603020101020101" pitchFamily="18" charset="-127"/>
                <a:ea typeface="나눔명조" panose="02020603020101020101" pitchFamily="18" charset="-127"/>
              </a:rPr>
              <a:t>)</a:t>
            </a:r>
            <a:endParaRPr lang="ko-KR" altLang="en-US" sz="2000" b="1" dirty="0">
              <a:solidFill>
                <a:srgbClr val="0000CC"/>
              </a:solidFill>
              <a:latin typeface="나눔명조" panose="02020603020101020101" pitchFamily="18" charset="-127"/>
              <a:ea typeface="나눔명조" panose="02020603020101020101" pitchFamily="18" charset="-127"/>
            </a:endParaRPr>
          </a:p>
        </p:txBody>
      </p:sp>
      <p:sp>
        <p:nvSpPr>
          <p:cNvPr id="6" name="Rectangle 5"/>
          <p:cNvSpPr/>
          <p:nvPr/>
        </p:nvSpPr>
        <p:spPr>
          <a:xfrm>
            <a:off x="1439950" y="1673288"/>
            <a:ext cx="3167302" cy="369332"/>
          </a:xfrm>
          <a:prstGeom prst="rect">
            <a:avLst/>
          </a:prstGeom>
        </p:spPr>
        <p:txBody>
          <a:bodyPr wrap="square">
            <a:spAutoFit/>
          </a:bodyPr>
          <a:lstStyle/>
          <a:p>
            <a:r>
              <a:rPr lang="en-US" altLang="ko-KR" b="1" dirty="0" smtClean="0">
                <a:latin typeface="Times New Roman" panose="02020603050405020304" pitchFamily="18" charset="0"/>
                <a:ea typeface="나눔명조" panose="02020603020101020101" pitchFamily="18" charset="-127"/>
                <a:cs typeface="Times New Roman" panose="02020603050405020304" pitchFamily="18" charset="0"/>
              </a:rPr>
              <a:t>← </a:t>
            </a:r>
            <a:r>
              <a:rPr lang="en-US" altLang="ko-KR" b="1" dirty="0" smtClean="0">
                <a:latin typeface="나눔명조" panose="02020603020101020101" pitchFamily="18" charset="-127"/>
                <a:ea typeface="나눔명조" panose="02020603020101020101" pitchFamily="18" charset="-127"/>
              </a:rPr>
              <a:t>r + max </a:t>
            </a:r>
            <a:r>
              <a:rPr lang="en-US" altLang="ko-KR" b="1" dirty="0" smtClean="0">
                <a:solidFill>
                  <a:srgbClr val="00B0F0"/>
                </a:solidFill>
                <a:latin typeface="나눔명조" panose="02020603020101020101" pitchFamily="18" charset="-127"/>
                <a:ea typeface="나눔명조" panose="02020603020101020101" pitchFamily="18" charset="-127"/>
              </a:rPr>
              <a:t>Q(s</a:t>
            </a:r>
            <a:r>
              <a:rPr lang="en-US" altLang="ko-KR" b="1" baseline="-25000" dirty="0" smtClean="0">
                <a:solidFill>
                  <a:srgbClr val="00B0F0"/>
                </a:solidFill>
                <a:latin typeface="나눔명조" panose="02020603020101020101" pitchFamily="18" charset="-127"/>
                <a:ea typeface="나눔명조" panose="02020603020101020101" pitchFamily="18" charset="-127"/>
              </a:rPr>
              <a:t>1</a:t>
            </a:r>
            <a:r>
              <a:rPr lang="en-US" altLang="ko-KR" b="1" dirty="0" smtClean="0">
                <a:solidFill>
                  <a:srgbClr val="00B0F0"/>
                </a:solidFill>
                <a:latin typeface="나눔명조" panose="02020603020101020101" pitchFamily="18" charset="-127"/>
                <a:ea typeface="나눔명조" panose="02020603020101020101" pitchFamily="18" charset="-127"/>
              </a:rPr>
              <a:t>,a’)</a:t>
            </a:r>
            <a:r>
              <a:rPr lang="en-US" altLang="ko-KR" b="1" dirty="0" smtClean="0">
                <a:solidFill>
                  <a:srgbClr val="0000CC"/>
                </a:solidFill>
                <a:latin typeface="나눔명조" panose="02020603020101020101" pitchFamily="18" charset="-127"/>
                <a:ea typeface="나눔명조" panose="02020603020101020101" pitchFamily="18" charset="-127"/>
              </a:rPr>
              <a:t> </a:t>
            </a:r>
            <a:r>
              <a:rPr lang="en-US" altLang="ko-KR" b="1" dirty="0" smtClean="0">
                <a:latin typeface="나눔명조" panose="02020603020101020101" pitchFamily="18" charset="-127"/>
                <a:ea typeface="나눔명조" panose="02020603020101020101" pitchFamily="18" charset="-127"/>
              </a:rPr>
              <a:t>= </a:t>
            </a:r>
            <a:r>
              <a:rPr lang="en-US" altLang="ko-KR" b="1" dirty="0" smtClean="0">
                <a:solidFill>
                  <a:srgbClr val="0000CC"/>
                </a:solidFill>
                <a:latin typeface="나눔명조" panose="02020603020101020101" pitchFamily="18" charset="-127"/>
                <a:ea typeface="나눔명조" panose="02020603020101020101" pitchFamily="18" charset="-127"/>
              </a:rPr>
              <a:t>0</a:t>
            </a:r>
            <a:r>
              <a:rPr lang="en-US" altLang="ko-KR" b="1" dirty="0" smtClean="0">
                <a:latin typeface="나눔명조" panose="02020603020101020101" pitchFamily="18" charset="-127"/>
                <a:ea typeface="나눔명조" panose="02020603020101020101" pitchFamily="18" charset="-127"/>
              </a:rPr>
              <a:t> </a:t>
            </a:r>
            <a:r>
              <a:rPr lang="en-US" altLang="ko-KR" b="1" dirty="0" smtClean="0">
                <a:solidFill>
                  <a:srgbClr val="00B0F0"/>
                </a:solidFill>
                <a:latin typeface="나눔명조" panose="02020603020101020101" pitchFamily="18" charset="-127"/>
                <a:ea typeface="나눔명조" panose="02020603020101020101" pitchFamily="18" charset="-127"/>
              </a:rPr>
              <a:t>+ 0</a:t>
            </a:r>
            <a:endParaRPr lang="ko-KR" altLang="en-US" b="1" dirty="0">
              <a:solidFill>
                <a:srgbClr val="00B0F0"/>
              </a:solidFill>
              <a:latin typeface="나눔명조" panose="02020603020101020101" pitchFamily="18" charset="-127"/>
              <a:ea typeface="나눔명조" panose="02020603020101020101" pitchFamily="18" charset="-127"/>
            </a:endParaRPr>
          </a:p>
        </p:txBody>
      </p:sp>
      <p:grpSp>
        <p:nvGrpSpPr>
          <p:cNvPr id="127" name="Group 126"/>
          <p:cNvGrpSpPr/>
          <p:nvPr/>
        </p:nvGrpSpPr>
        <p:grpSpPr>
          <a:xfrm>
            <a:off x="5865570" y="2095555"/>
            <a:ext cx="596247" cy="399760"/>
            <a:chOff x="4765620" y="2170092"/>
            <a:chExt cx="596247" cy="399760"/>
          </a:xfrm>
        </p:grpSpPr>
        <p:cxnSp>
          <p:nvCxnSpPr>
            <p:cNvPr id="131" name="Straight Arrow Connector 130"/>
            <p:cNvCxnSpPr/>
            <p:nvPr/>
          </p:nvCxnSpPr>
          <p:spPr>
            <a:xfrm>
              <a:off x="4765620" y="2560638"/>
              <a:ext cx="430147" cy="0"/>
            </a:xfrm>
            <a:prstGeom prst="straightConnector1">
              <a:avLst/>
            </a:prstGeom>
            <a:ln w="38100">
              <a:solidFill>
                <a:srgbClr val="00B0F0"/>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32" name="TextBox 131"/>
            <p:cNvSpPr txBox="1"/>
            <p:nvPr/>
          </p:nvSpPr>
          <p:spPr>
            <a:xfrm>
              <a:off x="5029667" y="2170092"/>
              <a:ext cx="332200" cy="399760"/>
            </a:xfrm>
            <a:prstGeom prst="rect">
              <a:avLst/>
            </a:prstGeom>
            <a:noFill/>
          </p:spPr>
          <p:txBody>
            <a:bodyPr wrap="square" rtlCol="0">
              <a:spAutoFit/>
            </a:bodyPr>
            <a:lstStyle/>
            <a:p>
              <a:r>
                <a:rPr lang="en-US" altLang="ko-KR" sz="2000" b="1" dirty="0" smtClean="0">
                  <a:solidFill>
                    <a:srgbClr val="00B0F0"/>
                  </a:solidFill>
                  <a:latin typeface="나눔명조" panose="02020603020101020101" pitchFamily="18" charset="-127"/>
                  <a:ea typeface="나눔명조" panose="02020603020101020101" pitchFamily="18" charset="-127"/>
                </a:rPr>
                <a:t>a</a:t>
              </a:r>
              <a:endParaRPr lang="ko-KR" altLang="en-US" sz="2000" b="1" dirty="0">
                <a:solidFill>
                  <a:srgbClr val="00B0F0"/>
                </a:solidFill>
                <a:latin typeface="나눔명조" panose="02020603020101020101" pitchFamily="18" charset="-127"/>
                <a:ea typeface="나눔명조" panose="02020603020101020101" pitchFamily="18" charset="-127"/>
              </a:endParaRPr>
            </a:p>
          </p:txBody>
        </p:sp>
      </p:grpSp>
      <p:grpSp>
        <p:nvGrpSpPr>
          <p:cNvPr id="128" name="Group 127"/>
          <p:cNvGrpSpPr/>
          <p:nvPr/>
        </p:nvGrpSpPr>
        <p:grpSpPr>
          <a:xfrm>
            <a:off x="5787889" y="2683936"/>
            <a:ext cx="585417" cy="400110"/>
            <a:chOff x="4512271" y="2858256"/>
            <a:chExt cx="585417" cy="400110"/>
          </a:xfrm>
        </p:grpSpPr>
        <p:cxnSp>
          <p:nvCxnSpPr>
            <p:cNvPr id="129" name="Straight Arrow Connector 128"/>
            <p:cNvCxnSpPr/>
            <p:nvPr/>
          </p:nvCxnSpPr>
          <p:spPr>
            <a:xfrm flipH="1">
              <a:off x="4561403" y="2893633"/>
              <a:ext cx="419424" cy="0"/>
            </a:xfrm>
            <a:prstGeom prst="straightConnector1">
              <a:avLst/>
            </a:prstGeom>
            <a:ln w="38100">
              <a:solidFill>
                <a:srgbClr val="00B0F0"/>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30" name="TextBox 129"/>
            <p:cNvSpPr txBox="1"/>
            <p:nvPr/>
          </p:nvSpPr>
          <p:spPr>
            <a:xfrm>
              <a:off x="4512271" y="2858256"/>
              <a:ext cx="585417" cy="400110"/>
            </a:xfrm>
            <a:prstGeom prst="rect">
              <a:avLst/>
            </a:prstGeom>
            <a:noFill/>
          </p:spPr>
          <p:txBody>
            <a:bodyPr wrap="none" rtlCol="0">
              <a:spAutoFit/>
            </a:bodyPr>
            <a:lstStyle/>
            <a:p>
              <a:r>
                <a:rPr lang="en-US" altLang="ko-KR" sz="2000" b="1" dirty="0" smtClean="0">
                  <a:solidFill>
                    <a:srgbClr val="00B0F0"/>
                  </a:solidFill>
                  <a:latin typeface="나눔명조" panose="02020603020101020101" pitchFamily="18" charset="-127"/>
                  <a:ea typeface="나눔명조" panose="02020603020101020101" pitchFamily="18" charset="-127"/>
                </a:rPr>
                <a:t>r=0</a:t>
              </a:r>
              <a:endParaRPr lang="ko-KR" altLang="en-US" sz="2000" b="1" dirty="0">
                <a:solidFill>
                  <a:srgbClr val="00B0F0"/>
                </a:solidFill>
                <a:latin typeface="나눔명조" panose="02020603020101020101" pitchFamily="18" charset="-127"/>
                <a:ea typeface="나눔명조" panose="02020603020101020101" pitchFamily="18" charset="-127"/>
              </a:endParaRPr>
            </a:p>
          </p:txBody>
        </p:sp>
      </p:grpSp>
      <p:sp>
        <p:nvSpPr>
          <p:cNvPr id="134" name="TextBox 133"/>
          <p:cNvSpPr txBox="1"/>
          <p:nvPr/>
        </p:nvSpPr>
        <p:spPr>
          <a:xfrm>
            <a:off x="130848" y="3267025"/>
            <a:ext cx="1558977" cy="400110"/>
          </a:xfrm>
          <a:prstGeom prst="rect">
            <a:avLst/>
          </a:prstGeom>
          <a:noFill/>
        </p:spPr>
        <p:txBody>
          <a:bodyPr wrap="square" rtlCol="0">
            <a:spAutoFit/>
          </a:bodyPr>
          <a:lstStyle/>
          <a:p>
            <a:r>
              <a:rPr lang="en-US" altLang="ko-KR" sz="2000" b="1" dirty="0" smtClean="0">
                <a:solidFill>
                  <a:srgbClr val="00B0F0"/>
                </a:solidFill>
                <a:latin typeface="나눔명조" panose="02020603020101020101" pitchFamily="18" charset="-127"/>
                <a:ea typeface="나눔명조" panose="02020603020101020101" pitchFamily="18" charset="-127"/>
              </a:rPr>
              <a:t>Q(s</a:t>
            </a:r>
            <a:r>
              <a:rPr lang="en-US" altLang="ko-KR" sz="2000" b="1" baseline="-25000" dirty="0" smtClean="0">
                <a:solidFill>
                  <a:srgbClr val="00B0F0"/>
                </a:solidFill>
                <a:latin typeface="나눔명조" panose="02020603020101020101" pitchFamily="18" charset="-127"/>
                <a:ea typeface="나눔명조" panose="02020603020101020101" pitchFamily="18" charset="-127"/>
              </a:rPr>
              <a:t>1</a:t>
            </a:r>
            <a:r>
              <a:rPr lang="en-US" altLang="ko-KR" sz="2000" b="1" dirty="0" smtClean="0">
                <a:solidFill>
                  <a:srgbClr val="00B0F0"/>
                </a:solidFill>
                <a:latin typeface="나눔명조" panose="02020603020101020101" pitchFamily="18" charset="-127"/>
                <a:ea typeface="나눔명조" panose="02020603020101020101" pitchFamily="18" charset="-127"/>
              </a:rPr>
              <a:t>,a</a:t>
            </a:r>
            <a:r>
              <a:rPr lang="en-US" altLang="ko-KR" sz="2000" b="1" baseline="-25000" dirty="0" smtClean="0">
                <a:solidFill>
                  <a:srgbClr val="00B0F0"/>
                </a:solidFill>
                <a:latin typeface="나눔명조" panose="02020603020101020101" pitchFamily="18" charset="-127"/>
                <a:ea typeface="나눔명조" panose="02020603020101020101" pitchFamily="18" charset="-127"/>
              </a:rPr>
              <a:t>right</a:t>
            </a:r>
            <a:r>
              <a:rPr lang="en-US" altLang="ko-KR" sz="2000" b="1" dirty="0" smtClean="0">
                <a:solidFill>
                  <a:srgbClr val="00B0F0"/>
                </a:solidFill>
                <a:latin typeface="나눔명조" panose="02020603020101020101" pitchFamily="18" charset="-127"/>
                <a:ea typeface="나눔명조" panose="02020603020101020101" pitchFamily="18" charset="-127"/>
              </a:rPr>
              <a:t>)</a:t>
            </a:r>
            <a:endParaRPr lang="ko-KR" altLang="en-US" sz="2000" b="1" dirty="0">
              <a:solidFill>
                <a:srgbClr val="00B0F0"/>
              </a:solidFill>
              <a:latin typeface="나눔명조" panose="02020603020101020101" pitchFamily="18" charset="-127"/>
              <a:ea typeface="나눔명조" panose="02020603020101020101" pitchFamily="18" charset="-127"/>
            </a:endParaRPr>
          </a:p>
        </p:txBody>
      </p:sp>
      <p:sp>
        <p:nvSpPr>
          <p:cNvPr id="135" name="Rectangle 134"/>
          <p:cNvSpPr/>
          <p:nvPr/>
        </p:nvSpPr>
        <p:spPr>
          <a:xfrm>
            <a:off x="1531764" y="3272473"/>
            <a:ext cx="3259803" cy="369332"/>
          </a:xfrm>
          <a:prstGeom prst="rect">
            <a:avLst/>
          </a:prstGeom>
        </p:spPr>
        <p:txBody>
          <a:bodyPr wrap="square">
            <a:spAutoFit/>
          </a:bodyPr>
          <a:lstStyle/>
          <a:p>
            <a:r>
              <a:rPr lang="en-US" altLang="ko-KR" b="1" dirty="0">
                <a:latin typeface="Times New Roman" panose="02020603050405020304" pitchFamily="18" charset="0"/>
                <a:ea typeface="나눔명조" panose="02020603020101020101" pitchFamily="18" charset="-127"/>
                <a:cs typeface="Times New Roman" panose="02020603050405020304" pitchFamily="18" charset="0"/>
              </a:rPr>
              <a:t>← </a:t>
            </a:r>
            <a:r>
              <a:rPr lang="en-US" altLang="ko-KR" b="1" dirty="0">
                <a:latin typeface="나눔명조" panose="02020603020101020101" pitchFamily="18" charset="-127"/>
                <a:ea typeface="나눔명조" panose="02020603020101020101" pitchFamily="18" charset="-127"/>
              </a:rPr>
              <a:t>r + max </a:t>
            </a:r>
            <a:r>
              <a:rPr lang="en-US" altLang="ko-KR" b="1" dirty="0" smtClean="0">
                <a:solidFill>
                  <a:srgbClr val="0070C0"/>
                </a:solidFill>
                <a:latin typeface="나눔명조" panose="02020603020101020101" pitchFamily="18" charset="-127"/>
                <a:ea typeface="나눔명조" panose="02020603020101020101" pitchFamily="18" charset="-127"/>
              </a:rPr>
              <a:t>Q(s</a:t>
            </a:r>
            <a:r>
              <a:rPr lang="en-US" altLang="ko-KR" b="1" baseline="-25000" dirty="0" smtClean="0">
                <a:solidFill>
                  <a:srgbClr val="0070C0"/>
                </a:solidFill>
                <a:latin typeface="나눔명조" panose="02020603020101020101" pitchFamily="18" charset="-127"/>
                <a:ea typeface="나눔명조" panose="02020603020101020101" pitchFamily="18" charset="-127"/>
              </a:rPr>
              <a:t>2</a:t>
            </a:r>
            <a:r>
              <a:rPr lang="en-US" altLang="ko-KR" b="1" dirty="0" smtClean="0">
                <a:solidFill>
                  <a:srgbClr val="0070C0"/>
                </a:solidFill>
                <a:latin typeface="나눔명조" panose="02020603020101020101" pitchFamily="18" charset="-127"/>
                <a:ea typeface="나눔명조" panose="02020603020101020101" pitchFamily="18" charset="-127"/>
              </a:rPr>
              <a:t>,a</a:t>
            </a:r>
            <a:r>
              <a:rPr lang="en-US" altLang="ko-KR" b="1" dirty="0">
                <a:solidFill>
                  <a:srgbClr val="0070C0"/>
                </a:solidFill>
                <a:latin typeface="나눔명조" panose="02020603020101020101" pitchFamily="18" charset="-127"/>
                <a:ea typeface="나눔명조" panose="02020603020101020101" pitchFamily="18" charset="-127"/>
              </a:rPr>
              <a:t>’) </a:t>
            </a:r>
            <a:r>
              <a:rPr lang="en-US" altLang="ko-KR" b="1" dirty="0" smtClean="0">
                <a:latin typeface="나눔명조" panose="02020603020101020101" pitchFamily="18" charset="-127"/>
                <a:ea typeface="나눔명조" panose="02020603020101020101" pitchFamily="18" charset="-127"/>
              </a:rPr>
              <a:t>= </a:t>
            </a:r>
            <a:r>
              <a:rPr lang="en-US" altLang="ko-KR" b="1" dirty="0" smtClean="0">
                <a:solidFill>
                  <a:srgbClr val="00B0F0"/>
                </a:solidFill>
                <a:latin typeface="나눔명조" panose="02020603020101020101" pitchFamily="18" charset="-127"/>
                <a:ea typeface="나눔명조" panose="02020603020101020101" pitchFamily="18" charset="-127"/>
              </a:rPr>
              <a:t>0</a:t>
            </a:r>
            <a:r>
              <a:rPr lang="en-US" altLang="ko-KR" b="1" dirty="0" smtClean="0">
                <a:latin typeface="나눔명조" panose="02020603020101020101" pitchFamily="18" charset="-127"/>
                <a:ea typeface="나눔명조" panose="02020603020101020101" pitchFamily="18" charset="-127"/>
              </a:rPr>
              <a:t> </a:t>
            </a:r>
            <a:r>
              <a:rPr lang="en-US" altLang="ko-KR" b="1" dirty="0" smtClean="0">
                <a:solidFill>
                  <a:srgbClr val="0070C0"/>
                </a:solidFill>
                <a:latin typeface="나눔명조" panose="02020603020101020101" pitchFamily="18" charset="-127"/>
                <a:ea typeface="나눔명조" panose="02020603020101020101" pitchFamily="18" charset="-127"/>
              </a:rPr>
              <a:t>+ 0</a:t>
            </a:r>
            <a:endParaRPr lang="ko-KR" altLang="en-US" b="1" dirty="0">
              <a:solidFill>
                <a:srgbClr val="0070C0"/>
              </a:solidFill>
              <a:latin typeface="나눔명조" panose="02020603020101020101" pitchFamily="18" charset="-127"/>
              <a:ea typeface="나눔명조" panose="02020603020101020101" pitchFamily="18" charset="-127"/>
            </a:endParaRPr>
          </a:p>
        </p:txBody>
      </p:sp>
      <p:sp>
        <p:nvSpPr>
          <p:cNvPr id="136" name="TextBox 135"/>
          <p:cNvSpPr txBox="1"/>
          <p:nvPr/>
        </p:nvSpPr>
        <p:spPr>
          <a:xfrm>
            <a:off x="4229128" y="1991478"/>
            <a:ext cx="530915" cy="584775"/>
          </a:xfrm>
          <a:prstGeom prst="rect">
            <a:avLst/>
          </a:prstGeom>
          <a:noFill/>
        </p:spPr>
        <p:txBody>
          <a:bodyPr wrap="none" rtlCol="0">
            <a:spAutoFit/>
          </a:bodyPr>
          <a:lstStyle/>
          <a:p>
            <a:r>
              <a:rPr lang="en-US" altLang="ko-KR" sz="3200" b="1" dirty="0" smtClean="0">
                <a:solidFill>
                  <a:srgbClr val="0000CC"/>
                </a:solidFill>
                <a:latin typeface="나눔명조" panose="02020603020101020101" pitchFamily="18" charset="-127"/>
                <a:ea typeface="나눔명조" panose="02020603020101020101" pitchFamily="18" charset="-127"/>
              </a:rPr>
              <a:t>Q</a:t>
            </a:r>
            <a:endParaRPr lang="ko-KR" altLang="en-US" sz="3200" b="1" baseline="-25000" dirty="0">
              <a:solidFill>
                <a:srgbClr val="0000CC"/>
              </a:solidFill>
              <a:latin typeface="나눔명조" panose="02020603020101020101" pitchFamily="18" charset="-127"/>
              <a:ea typeface="나눔명조" panose="02020603020101020101" pitchFamily="18" charset="-127"/>
            </a:endParaRPr>
          </a:p>
        </p:txBody>
      </p:sp>
      <p:sp>
        <p:nvSpPr>
          <p:cNvPr id="137" name="TextBox 136"/>
          <p:cNvSpPr txBox="1"/>
          <p:nvPr/>
        </p:nvSpPr>
        <p:spPr>
          <a:xfrm>
            <a:off x="5218154" y="2270268"/>
            <a:ext cx="530915" cy="584775"/>
          </a:xfrm>
          <a:prstGeom prst="rect">
            <a:avLst/>
          </a:prstGeom>
          <a:noFill/>
        </p:spPr>
        <p:txBody>
          <a:bodyPr wrap="none" rtlCol="0">
            <a:spAutoFit/>
          </a:bodyPr>
          <a:lstStyle/>
          <a:p>
            <a:r>
              <a:rPr lang="en-US" altLang="ko-KR" sz="3200" b="1" dirty="0" smtClean="0">
                <a:solidFill>
                  <a:srgbClr val="00B0F0"/>
                </a:solidFill>
                <a:latin typeface="나눔명조" panose="02020603020101020101" pitchFamily="18" charset="-127"/>
                <a:ea typeface="나눔명조" panose="02020603020101020101" pitchFamily="18" charset="-127"/>
              </a:rPr>
              <a:t>Q</a:t>
            </a:r>
            <a:endParaRPr lang="ko-KR" altLang="en-US" sz="3200" b="1" baseline="-25000" dirty="0">
              <a:solidFill>
                <a:srgbClr val="00B0F0"/>
              </a:solidFill>
              <a:latin typeface="나눔명조" panose="02020603020101020101" pitchFamily="18" charset="-127"/>
              <a:ea typeface="나눔명조" panose="02020603020101020101" pitchFamily="18" charset="-127"/>
            </a:endParaRPr>
          </a:p>
        </p:txBody>
      </p:sp>
      <p:sp>
        <p:nvSpPr>
          <p:cNvPr id="138" name="TextBox 137"/>
          <p:cNvSpPr txBox="1"/>
          <p:nvPr/>
        </p:nvSpPr>
        <p:spPr>
          <a:xfrm>
            <a:off x="6344908" y="2294618"/>
            <a:ext cx="530915" cy="584775"/>
          </a:xfrm>
          <a:prstGeom prst="rect">
            <a:avLst/>
          </a:prstGeom>
          <a:noFill/>
        </p:spPr>
        <p:txBody>
          <a:bodyPr wrap="none" rtlCol="0">
            <a:spAutoFit/>
          </a:bodyPr>
          <a:lstStyle/>
          <a:p>
            <a:r>
              <a:rPr lang="en-US" altLang="ko-KR" sz="3200" b="1" dirty="0" smtClean="0">
                <a:solidFill>
                  <a:srgbClr val="0070C0"/>
                </a:solidFill>
                <a:latin typeface="나눔명조" panose="02020603020101020101" pitchFamily="18" charset="-127"/>
                <a:ea typeface="나눔명조" panose="02020603020101020101" pitchFamily="18" charset="-127"/>
              </a:rPr>
              <a:t>Q</a:t>
            </a:r>
            <a:endParaRPr lang="ko-KR" altLang="en-US" sz="3200" b="1" baseline="-25000" dirty="0">
              <a:solidFill>
                <a:srgbClr val="0070C0"/>
              </a:solidFill>
              <a:latin typeface="나눔명조" panose="02020603020101020101" pitchFamily="18" charset="-127"/>
              <a:ea typeface="나눔명조" panose="02020603020101020101" pitchFamily="18" charset="-127"/>
            </a:endParaRPr>
          </a:p>
        </p:txBody>
      </p:sp>
      <p:grpSp>
        <p:nvGrpSpPr>
          <p:cNvPr id="140" name="Group 139"/>
          <p:cNvGrpSpPr/>
          <p:nvPr/>
        </p:nvGrpSpPr>
        <p:grpSpPr>
          <a:xfrm>
            <a:off x="6898726" y="5350490"/>
            <a:ext cx="574814" cy="431590"/>
            <a:chOff x="4765620" y="2129048"/>
            <a:chExt cx="574814" cy="431590"/>
          </a:xfrm>
        </p:grpSpPr>
        <p:cxnSp>
          <p:nvCxnSpPr>
            <p:cNvPr id="144" name="Straight Arrow Connector 143"/>
            <p:cNvCxnSpPr/>
            <p:nvPr/>
          </p:nvCxnSpPr>
          <p:spPr>
            <a:xfrm>
              <a:off x="4765620" y="2560638"/>
              <a:ext cx="430147" cy="0"/>
            </a:xfrm>
            <a:prstGeom prst="straightConnector1">
              <a:avLst/>
            </a:prstGeom>
            <a:ln w="3810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45" name="TextBox 144"/>
            <p:cNvSpPr txBox="1"/>
            <p:nvPr/>
          </p:nvSpPr>
          <p:spPr>
            <a:xfrm>
              <a:off x="5008234" y="2129048"/>
              <a:ext cx="332200" cy="399760"/>
            </a:xfrm>
            <a:prstGeom prst="rect">
              <a:avLst/>
            </a:prstGeom>
            <a:noFill/>
          </p:spPr>
          <p:txBody>
            <a:bodyPr wrap="square" rtlCol="0">
              <a:spAutoFit/>
            </a:bodyPr>
            <a:lstStyle/>
            <a:p>
              <a:r>
                <a:rPr lang="en-US" altLang="ko-KR" sz="2000" b="1" dirty="0" smtClean="0">
                  <a:solidFill>
                    <a:schemeClr val="bg1"/>
                  </a:solidFill>
                  <a:latin typeface="나눔명조" panose="02020603020101020101" pitchFamily="18" charset="-127"/>
                  <a:ea typeface="나눔명조" panose="02020603020101020101" pitchFamily="18" charset="-127"/>
                </a:rPr>
                <a:t>a</a:t>
              </a:r>
              <a:endParaRPr lang="ko-KR" altLang="en-US" sz="2000" b="1" dirty="0">
                <a:solidFill>
                  <a:schemeClr val="bg1"/>
                </a:solidFill>
                <a:latin typeface="나눔명조" panose="02020603020101020101" pitchFamily="18" charset="-127"/>
                <a:ea typeface="나눔명조" panose="02020603020101020101" pitchFamily="18" charset="-127"/>
              </a:endParaRPr>
            </a:p>
          </p:txBody>
        </p:sp>
      </p:grpSp>
      <p:grpSp>
        <p:nvGrpSpPr>
          <p:cNvPr id="141" name="Group 140"/>
          <p:cNvGrpSpPr/>
          <p:nvPr/>
        </p:nvGrpSpPr>
        <p:grpSpPr>
          <a:xfrm>
            <a:off x="6855113" y="5981933"/>
            <a:ext cx="677084" cy="400110"/>
            <a:chOff x="4561403" y="2848986"/>
            <a:chExt cx="677084" cy="400110"/>
          </a:xfrm>
        </p:grpSpPr>
        <p:cxnSp>
          <p:nvCxnSpPr>
            <p:cNvPr id="142" name="Straight Arrow Connector 141"/>
            <p:cNvCxnSpPr/>
            <p:nvPr/>
          </p:nvCxnSpPr>
          <p:spPr>
            <a:xfrm flipH="1">
              <a:off x="4561403" y="2893633"/>
              <a:ext cx="419424" cy="0"/>
            </a:xfrm>
            <a:prstGeom prst="straightConnector1">
              <a:avLst/>
            </a:prstGeom>
            <a:ln w="3810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43" name="TextBox 142"/>
            <p:cNvSpPr txBox="1"/>
            <p:nvPr/>
          </p:nvSpPr>
          <p:spPr>
            <a:xfrm>
              <a:off x="4653070" y="2848986"/>
              <a:ext cx="585417" cy="400110"/>
            </a:xfrm>
            <a:prstGeom prst="rect">
              <a:avLst/>
            </a:prstGeom>
            <a:noFill/>
          </p:spPr>
          <p:txBody>
            <a:bodyPr wrap="none" rtlCol="0">
              <a:spAutoFit/>
            </a:bodyPr>
            <a:lstStyle/>
            <a:p>
              <a:r>
                <a:rPr lang="en-US" altLang="ko-KR" sz="2000" b="1" dirty="0" smtClean="0">
                  <a:latin typeface="나눔명조" panose="02020603020101020101" pitchFamily="18" charset="-127"/>
                  <a:ea typeface="나눔명조" panose="02020603020101020101" pitchFamily="18" charset="-127"/>
                </a:rPr>
                <a:t>r</a:t>
              </a:r>
              <a:r>
                <a:rPr lang="en-US" altLang="ko-KR" sz="2000" b="1" dirty="0" smtClean="0">
                  <a:solidFill>
                    <a:schemeClr val="bg1"/>
                  </a:solidFill>
                  <a:latin typeface="나눔명조" panose="02020603020101020101" pitchFamily="18" charset="-127"/>
                  <a:ea typeface="나눔명조" panose="02020603020101020101" pitchFamily="18" charset="-127"/>
                </a:rPr>
                <a:t>=1</a:t>
              </a:r>
              <a:endParaRPr lang="ko-KR" altLang="en-US" sz="2000" b="1" dirty="0">
                <a:solidFill>
                  <a:schemeClr val="bg1"/>
                </a:solidFill>
                <a:latin typeface="나눔명조" panose="02020603020101020101" pitchFamily="18" charset="-127"/>
                <a:ea typeface="나눔명조" panose="02020603020101020101" pitchFamily="18" charset="-127"/>
              </a:endParaRPr>
            </a:p>
          </p:txBody>
        </p:sp>
      </p:grpSp>
      <p:sp>
        <p:nvSpPr>
          <p:cNvPr id="150" name="Rectangle 149"/>
          <p:cNvSpPr/>
          <p:nvPr/>
        </p:nvSpPr>
        <p:spPr>
          <a:xfrm>
            <a:off x="6632089" y="5601837"/>
            <a:ext cx="384376" cy="523220"/>
          </a:xfrm>
          <a:prstGeom prst="rect">
            <a:avLst/>
          </a:prstGeom>
        </p:spPr>
        <p:txBody>
          <a:bodyPr wrap="square">
            <a:spAutoFit/>
          </a:bodyPr>
          <a:lstStyle/>
          <a:p>
            <a:r>
              <a:rPr lang="en-US" altLang="ko-KR" sz="2800" b="1" dirty="0" smtClean="0">
                <a:solidFill>
                  <a:schemeClr val="accent2"/>
                </a:solidFill>
                <a:latin typeface="나눔명조" panose="02020603020101020101" pitchFamily="18" charset="-127"/>
                <a:ea typeface="나눔명조" panose="02020603020101020101" pitchFamily="18" charset="-127"/>
              </a:rPr>
              <a:t>1</a:t>
            </a:r>
            <a:endParaRPr lang="ko-KR" altLang="en-US" sz="2400" b="1" dirty="0">
              <a:solidFill>
                <a:schemeClr val="accent2"/>
              </a:solidFill>
              <a:latin typeface="나눔명조" panose="02020603020101020101" pitchFamily="18" charset="-127"/>
              <a:ea typeface="나눔명조" panose="02020603020101020101" pitchFamily="18" charset="-127"/>
            </a:endParaRPr>
          </a:p>
        </p:txBody>
      </p:sp>
      <p:sp>
        <p:nvSpPr>
          <p:cNvPr id="151" name="Rectangle 150"/>
          <p:cNvSpPr/>
          <p:nvPr/>
        </p:nvSpPr>
        <p:spPr>
          <a:xfrm>
            <a:off x="3521330" y="6433255"/>
            <a:ext cx="4993806" cy="369332"/>
          </a:xfrm>
          <a:prstGeom prst="rect">
            <a:avLst/>
          </a:prstGeom>
        </p:spPr>
        <p:txBody>
          <a:bodyPr wrap="square">
            <a:spAutoFit/>
          </a:bodyPr>
          <a:lstStyle/>
          <a:p>
            <a:r>
              <a:rPr lang="en-US" altLang="ko-KR" b="1" dirty="0" smtClean="0">
                <a:solidFill>
                  <a:schemeClr val="accent2"/>
                </a:solidFill>
                <a:latin typeface="나눔명조" panose="02020603020101020101" pitchFamily="18" charset="-127"/>
                <a:ea typeface="나눔명조" panose="02020603020101020101" pitchFamily="18" charset="-127"/>
              </a:rPr>
              <a:t>Q</a:t>
            </a:r>
            <a:r>
              <a:rPr lang="en-US" altLang="ko-KR" b="1" baseline="-25000" dirty="0" smtClean="0">
                <a:solidFill>
                  <a:schemeClr val="accent2"/>
                </a:solidFill>
                <a:latin typeface="나눔명조" panose="02020603020101020101" pitchFamily="18" charset="-127"/>
                <a:ea typeface="나눔명조" panose="02020603020101020101" pitchFamily="18" charset="-127"/>
              </a:rPr>
              <a:t>14</a:t>
            </a:r>
            <a:r>
              <a:rPr lang="en-US" altLang="ko-KR" b="1" dirty="0" smtClean="0">
                <a:solidFill>
                  <a:schemeClr val="accent2"/>
                </a:solidFill>
                <a:latin typeface="나눔명조" panose="02020603020101020101" pitchFamily="18" charset="-127"/>
                <a:ea typeface="나눔명조" panose="02020603020101020101" pitchFamily="18" charset="-127"/>
              </a:rPr>
              <a:t>(s</a:t>
            </a:r>
            <a:r>
              <a:rPr lang="en-US" altLang="ko-KR" b="1" baseline="-25000" dirty="0" smtClean="0">
                <a:solidFill>
                  <a:schemeClr val="accent2"/>
                </a:solidFill>
                <a:latin typeface="나눔명조" panose="02020603020101020101" pitchFamily="18" charset="-127"/>
                <a:ea typeface="나눔명조" panose="02020603020101020101" pitchFamily="18" charset="-127"/>
              </a:rPr>
              <a:t>14</a:t>
            </a:r>
            <a:r>
              <a:rPr lang="en-US" altLang="ko-KR" b="1" dirty="0" smtClean="0">
                <a:solidFill>
                  <a:schemeClr val="accent2"/>
                </a:solidFill>
                <a:latin typeface="나눔명조" panose="02020603020101020101" pitchFamily="18" charset="-127"/>
                <a:ea typeface="나눔명조" panose="02020603020101020101" pitchFamily="18" charset="-127"/>
              </a:rPr>
              <a:t>,a</a:t>
            </a:r>
            <a:r>
              <a:rPr lang="en-US" altLang="ko-KR" b="1" baseline="-25000" dirty="0" smtClean="0">
                <a:solidFill>
                  <a:schemeClr val="accent2"/>
                </a:solidFill>
                <a:latin typeface="나눔명조" panose="02020603020101020101" pitchFamily="18" charset="-127"/>
                <a:ea typeface="나눔명조" panose="02020603020101020101" pitchFamily="18" charset="-127"/>
              </a:rPr>
              <a:t>right</a:t>
            </a:r>
            <a:r>
              <a:rPr lang="en-US" altLang="ko-KR" b="1" dirty="0" smtClean="0">
                <a:solidFill>
                  <a:schemeClr val="accent2"/>
                </a:solidFill>
                <a:latin typeface="나눔명조" panose="02020603020101020101" pitchFamily="18" charset="-127"/>
                <a:ea typeface="나눔명조" panose="02020603020101020101" pitchFamily="18" charset="-127"/>
              </a:rPr>
              <a:t>)</a:t>
            </a:r>
            <a:endParaRPr lang="ko-KR" altLang="en-US" b="1" dirty="0">
              <a:latin typeface="나눔명조" panose="02020603020101020101" pitchFamily="18" charset="-127"/>
              <a:ea typeface="나눔명조" panose="02020603020101020101" pitchFamily="18" charset="-127"/>
            </a:endParaRPr>
          </a:p>
        </p:txBody>
      </p:sp>
      <p:grpSp>
        <p:nvGrpSpPr>
          <p:cNvPr id="156" name="Group 155"/>
          <p:cNvGrpSpPr/>
          <p:nvPr/>
        </p:nvGrpSpPr>
        <p:grpSpPr>
          <a:xfrm>
            <a:off x="5891997" y="5311064"/>
            <a:ext cx="574814" cy="431590"/>
            <a:chOff x="4765620" y="2129048"/>
            <a:chExt cx="574814" cy="431590"/>
          </a:xfrm>
        </p:grpSpPr>
        <p:cxnSp>
          <p:nvCxnSpPr>
            <p:cNvPr id="160" name="Straight Arrow Connector 159"/>
            <p:cNvCxnSpPr/>
            <p:nvPr/>
          </p:nvCxnSpPr>
          <p:spPr>
            <a:xfrm>
              <a:off x="4765620" y="2560638"/>
              <a:ext cx="430147" cy="0"/>
            </a:xfrm>
            <a:prstGeom prst="straightConnector1">
              <a:avLst/>
            </a:prstGeom>
            <a:ln w="3810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61" name="TextBox 160"/>
            <p:cNvSpPr txBox="1"/>
            <p:nvPr/>
          </p:nvSpPr>
          <p:spPr>
            <a:xfrm>
              <a:off x="5008234" y="2129048"/>
              <a:ext cx="332200" cy="399760"/>
            </a:xfrm>
            <a:prstGeom prst="rect">
              <a:avLst/>
            </a:prstGeom>
            <a:noFill/>
          </p:spPr>
          <p:txBody>
            <a:bodyPr wrap="square" rtlCol="0">
              <a:spAutoFit/>
            </a:bodyPr>
            <a:lstStyle/>
            <a:p>
              <a:r>
                <a:rPr lang="en-US" altLang="ko-KR" sz="2000" b="1" dirty="0" smtClean="0">
                  <a:latin typeface="나눔명조" panose="02020603020101020101" pitchFamily="18" charset="-127"/>
                  <a:ea typeface="나눔명조" panose="02020603020101020101" pitchFamily="18" charset="-127"/>
                </a:rPr>
                <a:t>a</a:t>
              </a:r>
              <a:endParaRPr lang="ko-KR" altLang="en-US" sz="2000" b="1" dirty="0">
                <a:latin typeface="나눔명조" panose="02020603020101020101" pitchFamily="18" charset="-127"/>
                <a:ea typeface="나눔명조" panose="02020603020101020101" pitchFamily="18" charset="-127"/>
              </a:endParaRPr>
            </a:p>
          </p:txBody>
        </p:sp>
      </p:grpSp>
      <p:sp>
        <p:nvSpPr>
          <p:cNvPr id="162" name="Rectangle 161"/>
          <p:cNvSpPr/>
          <p:nvPr/>
        </p:nvSpPr>
        <p:spPr>
          <a:xfrm>
            <a:off x="2207318" y="4859517"/>
            <a:ext cx="5037050" cy="369332"/>
          </a:xfrm>
          <a:prstGeom prst="rect">
            <a:avLst/>
          </a:prstGeom>
        </p:spPr>
        <p:txBody>
          <a:bodyPr wrap="square">
            <a:spAutoFit/>
          </a:bodyPr>
          <a:lstStyle/>
          <a:p>
            <a:r>
              <a:rPr lang="en-US" altLang="ko-KR" b="1" dirty="0" smtClean="0">
                <a:solidFill>
                  <a:srgbClr val="006600"/>
                </a:solidFill>
                <a:latin typeface="나눔명조" panose="02020603020101020101" pitchFamily="18" charset="-127"/>
                <a:ea typeface="나눔명조" panose="02020603020101020101" pitchFamily="18" charset="-127"/>
              </a:rPr>
              <a:t>Q</a:t>
            </a:r>
            <a:r>
              <a:rPr lang="en-US" altLang="ko-KR" b="1" baseline="-25000" dirty="0" smtClean="0">
                <a:solidFill>
                  <a:srgbClr val="006600"/>
                </a:solidFill>
                <a:latin typeface="나눔명조" panose="02020603020101020101" pitchFamily="18" charset="-127"/>
                <a:ea typeface="나눔명조" panose="02020603020101020101" pitchFamily="18" charset="-127"/>
              </a:rPr>
              <a:t>13</a:t>
            </a:r>
            <a:r>
              <a:rPr lang="en-US" altLang="ko-KR" b="1" dirty="0" smtClean="0">
                <a:solidFill>
                  <a:srgbClr val="006600"/>
                </a:solidFill>
                <a:latin typeface="나눔명조" panose="02020603020101020101" pitchFamily="18" charset="-127"/>
                <a:ea typeface="나눔명조" panose="02020603020101020101" pitchFamily="18" charset="-127"/>
              </a:rPr>
              <a:t>(s</a:t>
            </a:r>
            <a:r>
              <a:rPr lang="en-US" altLang="ko-KR" b="1" baseline="-25000" dirty="0" smtClean="0">
                <a:solidFill>
                  <a:srgbClr val="006600"/>
                </a:solidFill>
                <a:latin typeface="나눔명조" panose="02020603020101020101" pitchFamily="18" charset="-127"/>
                <a:ea typeface="나눔명조" panose="02020603020101020101" pitchFamily="18" charset="-127"/>
              </a:rPr>
              <a:t>13</a:t>
            </a:r>
            <a:r>
              <a:rPr lang="en-US" altLang="ko-KR" b="1" dirty="0" smtClean="0">
                <a:solidFill>
                  <a:srgbClr val="006600"/>
                </a:solidFill>
                <a:latin typeface="나눔명조" panose="02020603020101020101" pitchFamily="18" charset="-127"/>
                <a:ea typeface="나눔명조" panose="02020603020101020101" pitchFamily="18" charset="-127"/>
              </a:rPr>
              <a:t>,a</a:t>
            </a:r>
            <a:r>
              <a:rPr lang="en-US" altLang="ko-KR" b="1" baseline="-25000" dirty="0" smtClean="0">
                <a:solidFill>
                  <a:srgbClr val="006600"/>
                </a:solidFill>
                <a:latin typeface="나눔명조" panose="02020603020101020101" pitchFamily="18" charset="-127"/>
                <a:ea typeface="나눔명조" panose="02020603020101020101" pitchFamily="18" charset="-127"/>
              </a:rPr>
              <a:t>right</a:t>
            </a:r>
            <a:r>
              <a:rPr lang="en-US" altLang="ko-KR" b="1" dirty="0" smtClean="0">
                <a:solidFill>
                  <a:srgbClr val="006600"/>
                </a:solidFill>
                <a:latin typeface="나눔명조" panose="02020603020101020101" pitchFamily="18" charset="-127"/>
                <a:ea typeface="나눔명조" panose="02020603020101020101" pitchFamily="18" charset="-127"/>
              </a:rPr>
              <a:t>) </a:t>
            </a:r>
            <a:r>
              <a:rPr lang="en-US" altLang="ko-KR" b="1" dirty="0" smtClean="0">
                <a:latin typeface="Times New Roman" panose="02020603050405020304" pitchFamily="18" charset="0"/>
                <a:ea typeface="나눔명조" panose="02020603020101020101" pitchFamily="18" charset="-127"/>
                <a:cs typeface="Times New Roman" panose="02020603050405020304" pitchFamily="18" charset="0"/>
              </a:rPr>
              <a:t>← </a:t>
            </a:r>
            <a:r>
              <a:rPr lang="en-US" altLang="ko-KR" b="1" dirty="0">
                <a:latin typeface="나눔명조" panose="02020603020101020101" pitchFamily="18" charset="-127"/>
                <a:ea typeface="나눔명조" panose="02020603020101020101" pitchFamily="18" charset="-127"/>
              </a:rPr>
              <a:t>r + max </a:t>
            </a:r>
            <a:r>
              <a:rPr lang="en-US" altLang="ko-KR" b="1" dirty="0" smtClean="0">
                <a:solidFill>
                  <a:schemeClr val="accent2"/>
                </a:solidFill>
                <a:latin typeface="나눔명조" panose="02020603020101020101" pitchFamily="18" charset="-127"/>
                <a:ea typeface="나눔명조" panose="02020603020101020101" pitchFamily="18" charset="-127"/>
              </a:rPr>
              <a:t>Q</a:t>
            </a:r>
            <a:r>
              <a:rPr lang="en-US" altLang="ko-KR" b="1" baseline="-25000" dirty="0" smtClean="0">
                <a:solidFill>
                  <a:schemeClr val="accent2"/>
                </a:solidFill>
                <a:latin typeface="나눔명조" panose="02020603020101020101" pitchFamily="18" charset="-127"/>
                <a:ea typeface="나눔명조" panose="02020603020101020101" pitchFamily="18" charset="-127"/>
              </a:rPr>
              <a:t>14</a:t>
            </a:r>
            <a:r>
              <a:rPr lang="en-US" altLang="ko-KR" b="1" dirty="0" smtClean="0">
                <a:solidFill>
                  <a:schemeClr val="accent2"/>
                </a:solidFill>
                <a:latin typeface="나눔명조" panose="02020603020101020101" pitchFamily="18" charset="-127"/>
                <a:ea typeface="나눔명조" panose="02020603020101020101" pitchFamily="18" charset="-127"/>
              </a:rPr>
              <a:t>(s</a:t>
            </a:r>
            <a:r>
              <a:rPr lang="en-US" altLang="ko-KR" b="1" baseline="-25000" dirty="0" smtClean="0">
                <a:solidFill>
                  <a:schemeClr val="accent2"/>
                </a:solidFill>
                <a:latin typeface="나눔명조" panose="02020603020101020101" pitchFamily="18" charset="-127"/>
                <a:ea typeface="나눔명조" panose="02020603020101020101" pitchFamily="18" charset="-127"/>
              </a:rPr>
              <a:t>14</a:t>
            </a:r>
            <a:r>
              <a:rPr lang="en-US" altLang="ko-KR" b="1" dirty="0" smtClean="0">
                <a:solidFill>
                  <a:schemeClr val="accent2"/>
                </a:solidFill>
                <a:latin typeface="나눔명조" panose="02020603020101020101" pitchFamily="18" charset="-127"/>
                <a:ea typeface="나눔명조" panose="02020603020101020101" pitchFamily="18" charset="-127"/>
              </a:rPr>
              <a:t>,a</a:t>
            </a:r>
            <a:r>
              <a:rPr lang="en-US" altLang="ko-KR" b="1" dirty="0">
                <a:solidFill>
                  <a:schemeClr val="accent2"/>
                </a:solidFill>
                <a:latin typeface="나눔명조" panose="02020603020101020101" pitchFamily="18" charset="-127"/>
                <a:ea typeface="나눔명조" panose="02020603020101020101" pitchFamily="18" charset="-127"/>
              </a:rPr>
              <a:t>’) </a:t>
            </a:r>
            <a:r>
              <a:rPr lang="en-US" altLang="ko-KR" b="1" dirty="0" smtClean="0">
                <a:latin typeface="나눔명조" panose="02020603020101020101" pitchFamily="18" charset="-127"/>
                <a:ea typeface="나눔명조" panose="02020603020101020101" pitchFamily="18" charset="-127"/>
              </a:rPr>
              <a:t>= 0 + 1 = 1</a:t>
            </a:r>
            <a:endParaRPr lang="ko-KR" altLang="en-US" b="1" dirty="0">
              <a:latin typeface="나눔명조" panose="02020603020101020101" pitchFamily="18" charset="-127"/>
              <a:ea typeface="나눔명조" panose="02020603020101020101" pitchFamily="18" charset="-127"/>
            </a:endParaRPr>
          </a:p>
        </p:txBody>
      </p:sp>
      <p:sp>
        <p:nvSpPr>
          <p:cNvPr id="163" name="TextBox 162"/>
          <p:cNvSpPr txBox="1"/>
          <p:nvPr/>
        </p:nvSpPr>
        <p:spPr>
          <a:xfrm>
            <a:off x="6326228" y="5306852"/>
            <a:ext cx="530915" cy="584775"/>
          </a:xfrm>
          <a:prstGeom prst="rect">
            <a:avLst/>
          </a:prstGeom>
          <a:noFill/>
        </p:spPr>
        <p:txBody>
          <a:bodyPr wrap="none" rtlCol="0">
            <a:spAutoFit/>
          </a:bodyPr>
          <a:lstStyle/>
          <a:p>
            <a:r>
              <a:rPr lang="en-US" altLang="ko-KR" sz="3200" b="1" dirty="0" smtClean="0">
                <a:solidFill>
                  <a:schemeClr val="accent2"/>
                </a:solidFill>
                <a:latin typeface="나눔명조" panose="02020603020101020101" pitchFamily="18" charset="-127"/>
                <a:ea typeface="나눔명조" panose="02020603020101020101" pitchFamily="18" charset="-127"/>
              </a:rPr>
              <a:t>Q</a:t>
            </a:r>
            <a:endParaRPr lang="ko-KR" altLang="en-US" sz="3200" b="1" baseline="-25000" dirty="0">
              <a:solidFill>
                <a:schemeClr val="accent2"/>
              </a:solidFill>
              <a:latin typeface="나눔명조" panose="02020603020101020101" pitchFamily="18" charset="-127"/>
              <a:ea typeface="나눔명조" panose="02020603020101020101" pitchFamily="18" charset="-127"/>
            </a:endParaRPr>
          </a:p>
        </p:txBody>
      </p:sp>
      <p:sp>
        <p:nvSpPr>
          <p:cNvPr id="164" name="TextBox 163"/>
          <p:cNvSpPr txBox="1"/>
          <p:nvPr/>
        </p:nvSpPr>
        <p:spPr>
          <a:xfrm>
            <a:off x="5262205" y="5334758"/>
            <a:ext cx="530915" cy="584775"/>
          </a:xfrm>
          <a:prstGeom prst="rect">
            <a:avLst/>
          </a:prstGeom>
          <a:noFill/>
        </p:spPr>
        <p:txBody>
          <a:bodyPr wrap="none" rtlCol="0">
            <a:spAutoFit/>
          </a:bodyPr>
          <a:lstStyle/>
          <a:p>
            <a:r>
              <a:rPr lang="en-US" altLang="ko-KR" sz="3200" dirty="0" smtClean="0">
                <a:solidFill>
                  <a:srgbClr val="006600"/>
                </a:solidFill>
                <a:latin typeface="나눔명조" panose="02020603020101020101" pitchFamily="18" charset="-127"/>
                <a:ea typeface="나눔명조" panose="02020603020101020101" pitchFamily="18" charset="-127"/>
              </a:rPr>
              <a:t>Q</a:t>
            </a:r>
            <a:endParaRPr lang="ko-KR" altLang="en-US" sz="3200" baseline="-25000" dirty="0">
              <a:solidFill>
                <a:srgbClr val="006600"/>
              </a:solidFill>
              <a:latin typeface="나눔명조" panose="02020603020101020101" pitchFamily="18" charset="-127"/>
              <a:ea typeface="나눔명조" panose="02020603020101020101" pitchFamily="18" charset="-127"/>
            </a:endParaRPr>
          </a:p>
        </p:txBody>
      </p:sp>
      <p:sp>
        <p:nvSpPr>
          <p:cNvPr id="165" name="TextBox 164"/>
          <p:cNvSpPr txBox="1"/>
          <p:nvPr/>
        </p:nvSpPr>
        <p:spPr>
          <a:xfrm>
            <a:off x="7472802" y="5516248"/>
            <a:ext cx="530915" cy="584775"/>
          </a:xfrm>
          <a:prstGeom prst="rect">
            <a:avLst/>
          </a:prstGeom>
          <a:noFill/>
        </p:spPr>
        <p:txBody>
          <a:bodyPr wrap="none" rtlCol="0">
            <a:spAutoFit/>
          </a:bodyPr>
          <a:lstStyle/>
          <a:p>
            <a:r>
              <a:rPr lang="en-US" altLang="ko-KR" sz="3200" dirty="0" smtClean="0">
                <a:solidFill>
                  <a:schemeClr val="bg1"/>
                </a:solidFill>
                <a:latin typeface="나눔명조" panose="02020603020101020101" pitchFamily="18" charset="-127"/>
                <a:ea typeface="나눔명조" panose="02020603020101020101" pitchFamily="18" charset="-127"/>
              </a:rPr>
              <a:t>Q</a:t>
            </a:r>
            <a:endParaRPr lang="ko-KR" altLang="en-US" sz="3200" baseline="-25000" dirty="0">
              <a:solidFill>
                <a:schemeClr val="bg1"/>
              </a:solidFill>
              <a:latin typeface="나눔명조" panose="02020603020101020101" pitchFamily="18" charset="-127"/>
              <a:ea typeface="나눔명조" panose="02020603020101020101" pitchFamily="18" charset="-127"/>
            </a:endParaRPr>
          </a:p>
        </p:txBody>
      </p:sp>
      <p:sp>
        <p:nvSpPr>
          <p:cNvPr id="166" name="Rectangle 165"/>
          <p:cNvSpPr/>
          <p:nvPr/>
        </p:nvSpPr>
        <p:spPr>
          <a:xfrm>
            <a:off x="5594995" y="5574955"/>
            <a:ext cx="384376" cy="523220"/>
          </a:xfrm>
          <a:prstGeom prst="rect">
            <a:avLst/>
          </a:prstGeom>
        </p:spPr>
        <p:txBody>
          <a:bodyPr wrap="square">
            <a:spAutoFit/>
          </a:bodyPr>
          <a:lstStyle/>
          <a:p>
            <a:r>
              <a:rPr lang="en-US" altLang="ko-KR" sz="2800" b="1" dirty="0" smtClean="0">
                <a:solidFill>
                  <a:srgbClr val="006600"/>
                </a:solidFill>
                <a:latin typeface="나눔명조" panose="02020603020101020101" pitchFamily="18" charset="-127"/>
                <a:ea typeface="나눔명조" panose="02020603020101020101" pitchFamily="18" charset="-127"/>
              </a:rPr>
              <a:t>1</a:t>
            </a:r>
            <a:endParaRPr lang="ko-KR" altLang="en-US" sz="2400" b="1" dirty="0">
              <a:solidFill>
                <a:srgbClr val="006600"/>
              </a:solidFill>
              <a:latin typeface="나눔명조" panose="02020603020101020101" pitchFamily="18" charset="-127"/>
              <a:ea typeface="나눔명조" panose="02020603020101020101" pitchFamily="18" charset="-127"/>
            </a:endParaRPr>
          </a:p>
        </p:txBody>
      </p:sp>
      <p:sp>
        <p:nvSpPr>
          <p:cNvPr id="133" name="TextBox 132"/>
          <p:cNvSpPr txBox="1"/>
          <p:nvPr/>
        </p:nvSpPr>
        <p:spPr>
          <a:xfrm>
            <a:off x="4640221" y="2058018"/>
            <a:ext cx="483259" cy="400110"/>
          </a:xfrm>
          <a:prstGeom prst="rect">
            <a:avLst/>
          </a:prstGeom>
          <a:noFill/>
        </p:spPr>
        <p:txBody>
          <a:bodyPr wrap="square" rtlCol="0">
            <a:spAutoFit/>
          </a:bodyPr>
          <a:lstStyle/>
          <a:p>
            <a:r>
              <a:rPr lang="en-US" altLang="ko-KR" sz="2000" b="1" dirty="0" smtClean="0">
                <a:latin typeface="나눔명조" panose="02020603020101020101" pitchFamily="18" charset="-127"/>
                <a:ea typeface="나눔명조" panose="02020603020101020101" pitchFamily="18" charset="-127"/>
              </a:rPr>
              <a:t>s</a:t>
            </a:r>
            <a:r>
              <a:rPr lang="en-US" altLang="ko-KR" sz="2000" b="1" baseline="-25000" dirty="0" smtClean="0">
                <a:latin typeface="나눔명조" panose="02020603020101020101" pitchFamily="18" charset="-127"/>
                <a:ea typeface="나눔명조" panose="02020603020101020101" pitchFamily="18" charset="-127"/>
              </a:rPr>
              <a:t>1</a:t>
            </a:r>
            <a:endParaRPr lang="ko-KR" altLang="en-US" sz="2000" b="1" dirty="0">
              <a:latin typeface="나눔명조" panose="02020603020101020101" pitchFamily="18" charset="-127"/>
              <a:ea typeface="나눔명조" panose="02020603020101020101" pitchFamily="18" charset="-127"/>
            </a:endParaRPr>
          </a:p>
        </p:txBody>
      </p:sp>
      <p:sp>
        <p:nvSpPr>
          <p:cNvPr id="146" name="TextBox 145"/>
          <p:cNvSpPr txBox="1"/>
          <p:nvPr/>
        </p:nvSpPr>
        <p:spPr>
          <a:xfrm>
            <a:off x="5760726" y="2063443"/>
            <a:ext cx="483259" cy="400110"/>
          </a:xfrm>
          <a:prstGeom prst="rect">
            <a:avLst/>
          </a:prstGeom>
          <a:noFill/>
        </p:spPr>
        <p:txBody>
          <a:bodyPr wrap="square" rtlCol="0">
            <a:spAutoFit/>
          </a:bodyPr>
          <a:lstStyle/>
          <a:p>
            <a:r>
              <a:rPr lang="en-US" altLang="ko-KR" sz="2000" b="1" dirty="0" smtClean="0">
                <a:latin typeface="나눔명조" panose="02020603020101020101" pitchFamily="18" charset="-127"/>
                <a:ea typeface="나눔명조" panose="02020603020101020101" pitchFamily="18" charset="-127"/>
              </a:rPr>
              <a:t>s</a:t>
            </a:r>
            <a:r>
              <a:rPr lang="en-US" altLang="ko-KR" sz="2000" b="1" baseline="-25000" dirty="0" smtClean="0">
                <a:latin typeface="나눔명조" panose="02020603020101020101" pitchFamily="18" charset="-127"/>
                <a:ea typeface="나눔명조" panose="02020603020101020101" pitchFamily="18" charset="-127"/>
              </a:rPr>
              <a:t>2</a:t>
            </a:r>
            <a:endParaRPr lang="ko-KR" altLang="en-US" sz="2000" b="1" dirty="0">
              <a:latin typeface="나눔명조" panose="02020603020101020101" pitchFamily="18" charset="-127"/>
              <a:ea typeface="나눔명조" panose="02020603020101020101" pitchFamily="18" charset="-127"/>
            </a:endParaRPr>
          </a:p>
        </p:txBody>
      </p:sp>
      <p:sp>
        <p:nvSpPr>
          <p:cNvPr id="202" name="TextBox 201"/>
          <p:cNvSpPr txBox="1"/>
          <p:nvPr/>
        </p:nvSpPr>
        <p:spPr>
          <a:xfrm>
            <a:off x="4788950" y="1598330"/>
            <a:ext cx="3029117" cy="400110"/>
          </a:xfrm>
          <a:prstGeom prst="rect">
            <a:avLst/>
          </a:prstGeom>
          <a:noFill/>
        </p:spPr>
        <p:txBody>
          <a:bodyPr wrap="square" rtlCol="0">
            <a:spAutoFit/>
          </a:bodyPr>
          <a:lstStyle/>
          <a:p>
            <a:r>
              <a:rPr lang="en-US" altLang="ko-KR" sz="2000" dirty="0" smtClean="0">
                <a:solidFill>
                  <a:schemeClr val="tx1">
                    <a:lumMod val="50000"/>
                    <a:lumOff val="50000"/>
                  </a:schemeClr>
                </a:solidFill>
                <a:latin typeface="나눔명조" panose="02020603020101020101" pitchFamily="18" charset="-127"/>
                <a:ea typeface="나눔명조" panose="02020603020101020101" pitchFamily="18" charset="-127"/>
              </a:rPr>
              <a:t>Initial Q values are 0</a:t>
            </a:r>
            <a:endParaRPr lang="ko-KR" altLang="en-US" sz="2000" dirty="0">
              <a:solidFill>
                <a:schemeClr val="tx1">
                  <a:lumMod val="50000"/>
                  <a:lumOff val="50000"/>
                </a:schemeClr>
              </a:solidFill>
              <a:latin typeface="나눔명조" panose="02020603020101020101" pitchFamily="18" charset="-127"/>
              <a:ea typeface="나눔명조" panose="02020603020101020101" pitchFamily="18" charset="-127"/>
            </a:endParaRPr>
          </a:p>
        </p:txBody>
      </p:sp>
      <p:sp>
        <p:nvSpPr>
          <p:cNvPr id="203" name="TextBox 202"/>
          <p:cNvSpPr txBox="1"/>
          <p:nvPr/>
        </p:nvSpPr>
        <p:spPr>
          <a:xfrm>
            <a:off x="6790472" y="5348350"/>
            <a:ext cx="483259" cy="400110"/>
          </a:xfrm>
          <a:prstGeom prst="rect">
            <a:avLst/>
          </a:prstGeom>
          <a:noFill/>
        </p:spPr>
        <p:txBody>
          <a:bodyPr wrap="square" rtlCol="0">
            <a:spAutoFit/>
          </a:bodyPr>
          <a:lstStyle/>
          <a:p>
            <a:r>
              <a:rPr lang="en-US" altLang="ko-KR" sz="2000" b="1" dirty="0" smtClean="0">
                <a:latin typeface="나눔명조" panose="02020603020101020101" pitchFamily="18" charset="-127"/>
                <a:ea typeface="나눔명조" panose="02020603020101020101" pitchFamily="18" charset="-127"/>
              </a:rPr>
              <a:t>s</a:t>
            </a:r>
            <a:r>
              <a:rPr lang="en-US" altLang="ko-KR" sz="2000" b="1" baseline="-25000" dirty="0" smtClean="0">
                <a:latin typeface="나눔명조" panose="02020603020101020101" pitchFamily="18" charset="-127"/>
                <a:ea typeface="나눔명조" panose="02020603020101020101" pitchFamily="18" charset="-127"/>
              </a:rPr>
              <a:t>14</a:t>
            </a:r>
            <a:endParaRPr lang="ko-KR" altLang="en-US" sz="2000" b="1" dirty="0">
              <a:latin typeface="나눔명조" panose="02020603020101020101" pitchFamily="18" charset="-127"/>
              <a:ea typeface="나눔명조" panose="02020603020101020101" pitchFamily="18" charset="-127"/>
            </a:endParaRPr>
          </a:p>
        </p:txBody>
      </p:sp>
      <p:sp>
        <p:nvSpPr>
          <p:cNvPr id="204" name="Rectangle 203"/>
          <p:cNvSpPr/>
          <p:nvPr/>
        </p:nvSpPr>
        <p:spPr>
          <a:xfrm>
            <a:off x="5633857" y="2291919"/>
            <a:ext cx="384376" cy="523220"/>
          </a:xfrm>
          <a:prstGeom prst="rect">
            <a:avLst/>
          </a:prstGeom>
        </p:spPr>
        <p:txBody>
          <a:bodyPr wrap="square">
            <a:spAutoFit/>
          </a:bodyPr>
          <a:lstStyle/>
          <a:p>
            <a:r>
              <a:rPr lang="en-US" altLang="ko-KR" sz="2800" b="1" dirty="0" smtClean="0">
                <a:solidFill>
                  <a:srgbClr val="00B0F0"/>
                </a:solidFill>
                <a:latin typeface="나눔명조" panose="02020603020101020101" pitchFamily="18" charset="-127"/>
                <a:ea typeface="나눔명조" panose="02020603020101020101" pitchFamily="18" charset="-127"/>
              </a:rPr>
              <a:t>0</a:t>
            </a:r>
            <a:endParaRPr lang="ko-KR" altLang="en-US" sz="2400" b="1" dirty="0">
              <a:solidFill>
                <a:srgbClr val="00B0F0"/>
              </a:solidFill>
              <a:latin typeface="나눔명조" panose="02020603020101020101" pitchFamily="18" charset="-127"/>
              <a:ea typeface="나눔명조" panose="02020603020101020101" pitchFamily="18" charset="-127"/>
            </a:endParaRPr>
          </a:p>
        </p:txBody>
      </p:sp>
      <p:sp>
        <p:nvSpPr>
          <p:cNvPr id="205" name="Rectangle 204"/>
          <p:cNvSpPr/>
          <p:nvPr/>
        </p:nvSpPr>
        <p:spPr>
          <a:xfrm>
            <a:off x="4533655" y="2281804"/>
            <a:ext cx="384376" cy="523220"/>
          </a:xfrm>
          <a:prstGeom prst="rect">
            <a:avLst/>
          </a:prstGeom>
        </p:spPr>
        <p:txBody>
          <a:bodyPr wrap="square">
            <a:spAutoFit/>
          </a:bodyPr>
          <a:lstStyle/>
          <a:p>
            <a:r>
              <a:rPr lang="en-US" altLang="ko-KR" sz="2800" b="1" dirty="0" smtClean="0">
                <a:solidFill>
                  <a:srgbClr val="0000CC"/>
                </a:solidFill>
                <a:latin typeface="나눔명조" panose="02020603020101020101" pitchFamily="18" charset="-127"/>
                <a:ea typeface="나눔명조" panose="02020603020101020101" pitchFamily="18" charset="-127"/>
              </a:rPr>
              <a:t>0</a:t>
            </a:r>
            <a:endParaRPr lang="ko-KR" altLang="en-US" sz="2400" b="1" dirty="0">
              <a:solidFill>
                <a:srgbClr val="0000CC"/>
              </a:solidFill>
              <a:latin typeface="나눔명조" panose="02020603020101020101" pitchFamily="18" charset="-127"/>
              <a:ea typeface="나눔명조" panose="02020603020101020101" pitchFamily="18" charset="-127"/>
            </a:endParaRPr>
          </a:p>
        </p:txBody>
      </p:sp>
      <p:sp>
        <p:nvSpPr>
          <p:cNvPr id="206" name="Rectangle 205"/>
          <p:cNvSpPr/>
          <p:nvPr/>
        </p:nvSpPr>
        <p:spPr>
          <a:xfrm>
            <a:off x="4788950" y="6443632"/>
            <a:ext cx="3726186" cy="369332"/>
          </a:xfrm>
          <a:prstGeom prst="rect">
            <a:avLst/>
          </a:prstGeom>
        </p:spPr>
        <p:txBody>
          <a:bodyPr wrap="square">
            <a:spAutoFit/>
          </a:bodyPr>
          <a:lstStyle/>
          <a:p>
            <a:r>
              <a:rPr lang="en-US" altLang="ko-KR" b="1" dirty="0" smtClean="0">
                <a:solidFill>
                  <a:schemeClr val="accent2"/>
                </a:solidFill>
                <a:latin typeface="나눔명조" panose="02020603020101020101" pitchFamily="18" charset="-127"/>
                <a:ea typeface="나눔명조" panose="02020603020101020101" pitchFamily="18" charset="-127"/>
              </a:rPr>
              <a:t> </a:t>
            </a:r>
            <a:r>
              <a:rPr lang="en-US" altLang="ko-KR" b="1" dirty="0" smtClean="0">
                <a:latin typeface="Times New Roman" panose="02020603050405020304" pitchFamily="18" charset="0"/>
                <a:ea typeface="나눔명조" panose="02020603020101020101" pitchFamily="18" charset="-127"/>
                <a:cs typeface="Times New Roman" panose="02020603050405020304" pitchFamily="18" charset="0"/>
              </a:rPr>
              <a:t>← </a:t>
            </a:r>
            <a:r>
              <a:rPr lang="en-US" altLang="ko-KR" b="1" dirty="0" smtClean="0">
                <a:latin typeface="나눔명조" panose="02020603020101020101" pitchFamily="18" charset="-127"/>
                <a:ea typeface="나눔명조" panose="02020603020101020101" pitchFamily="18" charset="-127"/>
              </a:rPr>
              <a:t>r + max Q</a:t>
            </a:r>
            <a:r>
              <a:rPr lang="en-US" altLang="ko-KR" b="1" baseline="-25000" dirty="0" smtClean="0">
                <a:latin typeface="나눔명조" panose="02020603020101020101" pitchFamily="18" charset="-127"/>
                <a:ea typeface="나눔명조" panose="02020603020101020101" pitchFamily="18" charset="-127"/>
              </a:rPr>
              <a:t>15</a:t>
            </a:r>
            <a:r>
              <a:rPr lang="en-US" altLang="ko-KR" b="1" dirty="0" smtClean="0">
                <a:latin typeface="나눔명조" panose="02020603020101020101" pitchFamily="18" charset="-127"/>
                <a:ea typeface="나눔명조" panose="02020603020101020101" pitchFamily="18" charset="-127"/>
              </a:rPr>
              <a:t>(s</a:t>
            </a:r>
            <a:r>
              <a:rPr lang="en-US" altLang="ko-KR" b="1" baseline="-25000" dirty="0" smtClean="0">
                <a:latin typeface="나눔명조" panose="02020603020101020101" pitchFamily="18" charset="-127"/>
                <a:ea typeface="나눔명조" panose="02020603020101020101" pitchFamily="18" charset="-127"/>
              </a:rPr>
              <a:t>15</a:t>
            </a:r>
            <a:r>
              <a:rPr lang="en-US" altLang="ko-KR" b="1" dirty="0" smtClean="0">
                <a:latin typeface="나눔명조" panose="02020603020101020101" pitchFamily="18" charset="-127"/>
                <a:ea typeface="나눔명조" panose="02020603020101020101" pitchFamily="18" charset="-127"/>
              </a:rPr>
              <a:t>,a’)</a:t>
            </a:r>
            <a:r>
              <a:rPr lang="en-US" altLang="ko-KR" b="1" dirty="0" smtClean="0">
                <a:solidFill>
                  <a:srgbClr val="0000CC"/>
                </a:solidFill>
                <a:latin typeface="나눔명조" panose="02020603020101020101" pitchFamily="18" charset="-127"/>
                <a:ea typeface="나눔명조" panose="02020603020101020101" pitchFamily="18" charset="-127"/>
              </a:rPr>
              <a:t> </a:t>
            </a:r>
            <a:r>
              <a:rPr lang="en-US" altLang="ko-KR" b="1" dirty="0" smtClean="0">
                <a:latin typeface="나눔명조" panose="02020603020101020101" pitchFamily="18" charset="-127"/>
                <a:ea typeface="나눔명조" panose="02020603020101020101" pitchFamily="18" charset="-127"/>
              </a:rPr>
              <a:t>= 1 + 0 = 1</a:t>
            </a:r>
            <a:endParaRPr lang="ko-KR" altLang="en-US" b="1" dirty="0">
              <a:latin typeface="나눔명조" panose="02020603020101020101" pitchFamily="18" charset="-127"/>
              <a:ea typeface="나눔명조" panose="02020603020101020101" pitchFamily="18" charset="-127"/>
            </a:endParaRPr>
          </a:p>
        </p:txBody>
      </p:sp>
      <p:sp>
        <p:nvSpPr>
          <p:cNvPr id="207" name="TextBox 206"/>
          <p:cNvSpPr txBox="1"/>
          <p:nvPr/>
        </p:nvSpPr>
        <p:spPr>
          <a:xfrm>
            <a:off x="5663711" y="5294080"/>
            <a:ext cx="483259" cy="400110"/>
          </a:xfrm>
          <a:prstGeom prst="rect">
            <a:avLst/>
          </a:prstGeom>
          <a:noFill/>
        </p:spPr>
        <p:txBody>
          <a:bodyPr wrap="square" rtlCol="0">
            <a:spAutoFit/>
          </a:bodyPr>
          <a:lstStyle/>
          <a:p>
            <a:r>
              <a:rPr lang="en-US" altLang="ko-KR" sz="2000" b="1" dirty="0" smtClean="0">
                <a:latin typeface="나눔명조" panose="02020603020101020101" pitchFamily="18" charset="-127"/>
                <a:ea typeface="나눔명조" panose="02020603020101020101" pitchFamily="18" charset="-127"/>
              </a:rPr>
              <a:t>s</a:t>
            </a:r>
            <a:r>
              <a:rPr lang="en-US" altLang="ko-KR" sz="2000" b="1" baseline="-25000" dirty="0" smtClean="0">
                <a:latin typeface="나눔명조" panose="02020603020101020101" pitchFamily="18" charset="-127"/>
                <a:ea typeface="나눔명조" panose="02020603020101020101" pitchFamily="18" charset="-127"/>
              </a:rPr>
              <a:t>13</a:t>
            </a:r>
            <a:endParaRPr lang="ko-KR" altLang="en-US" sz="2000" b="1" dirty="0">
              <a:latin typeface="나눔명조" panose="02020603020101020101" pitchFamily="18" charset="-127"/>
              <a:ea typeface="나눔명조" panose="02020603020101020101" pitchFamily="18" charset="-127"/>
            </a:endParaRPr>
          </a:p>
        </p:txBody>
      </p:sp>
      <p:grpSp>
        <p:nvGrpSpPr>
          <p:cNvPr id="210" name="Group 209"/>
          <p:cNvGrpSpPr/>
          <p:nvPr/>
        </p:nvGrpSpPr>
        <p:grpSpPr>
          <a:xfrm>
            <a:off x="5780131" y="5950319"/>
            <a:ext cx="585417" cy="400110"/>
            <a:chOff x="4489488" y="2863713"/>
            <a:chExt cx="585417" cy="400110"/>
          </a:xfrm>
        </p:grpSpPr>
        <p:cxnSp>
          <p:nvCxnSpPr>
            <p:cNvPr id="211" name="Straight Arrow Connector 210"/>
            <p:cNvCxnSpPr/>
            <p:nvPr/>
          </p:nvCxnSpPr>
          <p:spPr>
            <a:xfrm flipH="1">
              <a:off x="4561403" y="2893633"/>
              <a:ext cx="419424" cy="0"/>
            </a:xfrm>
            <a:prstGeom prst="straightConnector1">
              <a:avLst/>
            </a:prstGeom>
            <a:ln w="3810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12" name="TextBox 211"/>
            <p:cNvSpPr txBox="1"/>
            <p:nvPr/>
          </p:nvSpPr>
          <p:spPr>
            <a:xfrm>
              <a:off x="4489488" y="2863713"/>
              <a:ext cx="585417" cy="400110"/>
            </a:xfrm>
            <a:prstGeom prst="rect">
              <a:avLst/>
            </a:prstGeom>
            <a:noFill/>
          </p:spPr>
          <p:txBody>
            <a:bodyPr wrap="none" rtlCol="0">
              <a:spAutoFit/>
            </a:bodyPr>
            <a:lstStyle/>
            <a:p>
              <a:r>
                <a:rPr lang="en-US" altLang="ko-KR" sz="2000" b="1" dirty="0" smtClean="0">
                  <a:latin typeface="나눔명조" panose="02020603020101020101" pitchFamily="18" charset="-127"/>
                  <a:ea typeface="나눔명조" panose="02020603020101020101" pitchFamily="18" charset="-127"/>
                </a:rPr>
                <a:t>r=0</a:t>
              </a:r>
              <a:endParaRPr lang="ko-KR" altLang="en-US" sz="2000" b="1" dirty="0">
                <a:latin typeface="나눔명조" panose="02020603020101020101" pitchFamily="18" charset="-127"/>
                <a:ea typeface="나눔명조" panose="02020603020101020101" pitchFamily="18" charset="-127"/>
              </a:endParaRPr>
            </a:p>
          </p:txBody>
        </p:sp>
      </p:grpSp>
      <p:grpSp>
        <p:nvGrpSpPr>
          <p:cNvPr id="10" name="Group 9"/>
          <p:cNvGrpSpPr/>
          <p:nvPr/>
        </p:nvGrpSpPr>
        <p:grpSpPr>
          <a:xfrm>
            <a:off x="7166201" y="5290509"/>
            <a:ext cx="1098756" cy="1098459"/>
            <a:chOff x="879201" y="5277437"/>
            <a:chExt cx="1098756" cy="1098459"/>
          </a:xfrm>
        </p:grpSpPr>
        <p:grpSp>
          <p:nvGrpSpPr>
            <p:cNvPr id="230" name="Group 229"/>
            <p:cNvGrpSpPr/>
            <p:nvPr/>
          </p:nvGrpSpPr>
          <p:grpSpPr>
            <a:xfrm>
              <a:off x="941490" y="5282268"/>
              <a:ext cx="994538" cy="1057410"/>
              <a:chOff x="3888731" y="2010182"/>
              <a:chExt cx="994538" cy="1057410"/>
            </a:xfrm>
          </p:grpSpPr>
          <p:sp>
            <p:nvSpPr>
              <p:cNvPr id="231" name="TextBox 230"/>
              <p:cNvSpPr txBox="1"/>
              <p:nvPr/>
            </p:nvSpPr>
            <p:spPr>
              <a:xfrm>
                <a:off x="4248331" y="2010182"/>
                <a:ext cx="322524" cy="400110"/>
              </a:xfrm>
              <a:prstGeom prst="rect">
                <a:avLst/>
              </a:prstGeom>
              <a:noFill/>
            </p:spPr>
            <p:txBody>
              <a:bodyPr wrap="none" rtlCol="0">
                <a:spAutoFit/>
              </a:bodyPr>
              <a:lstStyle/>
              <a:p>
                <a:r>
                  <a:rPr lang="en-US" altLang="ko-KR" sz="2000" b="1" dirty="0" smtClean="0">
                    <a:solidFill>
                      <a:schemeClr val="bg1">
                        <a:lumMod val="95000"/>
                      </a:schemeClr>
                    </a:solidFill>
                    <a:latin typeface="나눔명조" panose="02020603020101020101" pitchFamily="18" charset="-127"/>
                    <a:ea typeface="나눔명조" panose="02020603020101020101" pitchFamily="18" charset="-127"/>
                  </a:rPr>
                  <a:t>0</a:t>
                </a:r>
                <a:endParaRPr lang="ko-KR" altLang="en-US" sz="2000" b="1" dirty="0">
                  <a:solidFill>
                    <a:schemeClr val="bg1">
                      <a:lumMod val="95000"/>
                    </a:schemeClr>
                  </a:solidFill>
                  <a:latin typeface="나눔명조" panose="02020603020101020101" pitchFamily="18" charset="-127"/>
                  <a:ea typeface="나눔명조" panose="02020603020101020101" pitchFamily="18" charset="-127"/>
                </a:endParaRPr>
              </a:p>
            </p:txBody>
          </p:sp>
          <p:sp>
            <p:nvSpPr>
              <p:cNvPr id="232" name="TextBox 231"/>
              <p:cNvSpPr txBox="1"/>
              <p:nvPr/>
            </p:nvSpPr>
            <p:spPr>
              <a:xfrm>
                <a:off x="4560745" y="2341965"/>
                <a:ext cx="322524" cy="400110"/>
              </a:xfrm>
              <a:prstGeom prst="rect">
                <a:avLst/>
              </a:prstGeom>
              <a:noFill/>
            </p:spPr>
            <p:txBody>
              <a:bodyPr wrap="none" rtlCol="0">
                <a:spAutoFit/>
              </a:bodyPr>
              <a:lstStyle/>
              <a:p>
                <a:r>
                  <a:rPr lang="en-US" altLang="ko-KR" sz="2000" b="1" dirty="0" smtClean="0">
                    <a:solidFill>
                      <a:schemeClr val="bg1">
                        <a:lumMod val="95000"/>
                      </a:schemeClr>
                    </a:solidFill>
                    <a:latin typeface="나눔명조" panose="02020603020101020101" pitchFamily="18" charset="-127"/>
                    <a:ea typeface="나눔명조" panose="02020603020101020101" pitchFamily="18" charset="-127"/>
                  </a:rPr>
                  <a:t>0</a:t>
                </a:r>
                <a:endParaRPr lang="ko-KR" altLang="en-US" sz="2000" b="1" dirty="0">
                  <a:solidFill>
                    <a:schemeClr val="bg1">
                      <a:lumMod val="95000"/>
                    </a:schemeClr>
                  </a:solidFill>
                  <a:latin typeface="나눔명조" panose="02020603020101020101" pitchFamily="18" charset="-127"/>
                  <a:ea typeface="나눔명조" panose="02020603020101020101" pitchFamily="18" charset="-127"/>
                </a:endParaRPr>
              </a:p>
            </p:txBody>
          </p:sp>
          <p:sp>
            <p:nvSpPr>
              <p:cNvPr id="233" name="TextBox 232"/>
              <p:cNvSpPr txBox="1"/>
              <p:nvPr/>
            </p:nvSpPr>
            <p:spPr>
              <a:xfrm>
                <a:off x="3888731" y="2337144"/>
                <a:ext cx="322524" cy="400110"/>
              </a:xfrm>
              <a:prstGeom prst="rect">
                <a:avLst/>
              </a:prstGeom>
              <a:noFill/>
            </p:spPr>
            <p:txBody>
              <a:bodyPr wrap="none" rtlCol="0">
                <a:spAutoFit/>
              </a:bodyPr>
              <a:lstStyle/>
              <a:p>
                <a:r>
                  <a:rPr lang="en-US" altLang="ko-KR" sz="2000" b="1" dirty="0" smtClean="0">
                    <a:solidFill>
                      <a:schemeClr val="bg1">
                        <a:lumMod val="95000"/>
                      </a:schemeClr>
                    </a:solidFill>
                    <a:latin typeface="나눔명조" panose="02020603020101020101" pitchFamily="18" charset="-127"/>
                    <a:ea typeface="나눔명조" panose="02020603020101020101" pitchFamily="18" charset="-127"/>
                  </a:rPr>
                  <a:t>0</a:t>
                </a:r>
                <a:endParaRPr lang="ko-KR" altLang="en-US" sz="2000" b="1" dirty="0">
                  <a:solidFill>
                    <a:schemeClr val="bg1">
                      <a:lumMod val="95000"/>
                    </a:schemeClr>
                  </a:solidFill>
                  <a:latin typeface="나눔명조" panose="02020603020101020101" pitchFamily="18" charset="-127"/>
                  <a:ea typeface="나눔명조" panose="02020603020101020101" pitchFamily="18" charset="-127"/>
                </a:endParaRPr>
              </a:p>
            </p:txBody>
          </p:sp>
          <p:sp>
            <p:nvSpPr>
              <p:cNvPr id="234" name="TextBox 233"/>
              <p:cNvSpPr txBox="1"/>
              <p:nvPr/>
            </p:nvSpPr>
            <p:spPr>
              <a:xfrm>
                <a:off x="4248331" y="2667482"/>
                <a:ext cx="322524" cy="400110"/>
              </a:xfrm>
              <a:prstGeom prst="rect">
                <a:avLst/>
              </a:prstGeom>
              <a:noFill/>
            </p:spPr>
            <p:txBody>
              <a:bodyPr wrap="none" rtlCol="0">
                <a:spAutoFit/>
              </a:bodyPr>
              <a:lstStyle/>
              <a:p>
                <a:r>
                  <a:rPr lang="en-US" altLang="ko-KR" sz="2000" b="1" dirty="0" smtClean="0">
                    <a:solidFill>
                      <a:schemeClr val="bg1">
                        <a:lumMod val="95000"/>
                      </a:schemeClr>
                    </a:solidFill>
                    <a:latin typeface="나눔명조" panose="02020603020101020101" pitchFamily="18" charset="-127"/>
                    <a:ea typeface="나눔명조" panose="02020603020101020101" pitchFamily="18" charset="-127"/>
                  </a:rPr>
                  <a:t>0</a:t>
                </a:r>
                <a:endParaRPr lang="ko-KR" altLang="en-US" sz="2000" b="1" dirty="0">
                  <a:solidFill>
                    <a:schemeClr val="bg1">
                      <a:lumMod val="95000"/>
                    </a:schemeClr>
                  </a:solidFill>
                  <a:latin typeface="나눔명조" panose="02020603020101020101" pitchFamily="18" charset="-127"/>
                  <a:ea typeface="나눔명조" panose="02020603020101020101" pitchFamily="18" charset="-127"/>
                </a:endParaRPr>
              </a:p>
            </p:txBody>
          </p:sp>
        </p:grpSp>
        <p:grpSp>
          <p:nvGrpSpPr>
            <p:cNvPr id="221" name="Group 220"/>
            <p:cNvGrpSpPr/>
            <p:nvPr/>
          </p:nvGrpSpPr>
          <p:grpSpPr>
            <a:xfrm>
              <a:off x="879201" y="5277437"/>
              <a:ext cx="1098756" cy="1098459"/>
              <a:chOff x="4952323" y="2010182"/>
              <a:chExt cx="1098756" cy="1098459"/>
            </a:xfrm>
          </p:grpSpPr>
          <p:cxnSp>
            <p:nvCxnSpPr>
              <p:cNvPr id="222" name="Straight Connector 221"/>
              <p:cNvCxnSpPr/>
              <p:nvPr/>
            </p:nvCxnSpPr>
            <p:spPr>
              <a:xfrm>
                <a:off x="4953682" y="2010182"/>
                <a:ext cx="1097397" cy="1089574"/>
              </a:xfrm>
              <a:prstGeom prst="line">
                <a:avLst/>
              </a:prstGeom>
              <a:ln w="19050">
                <a:solidFill>
                  <a:schemeClr val="bg1">
                    <a:lumMod val="8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3" name="Straight Connector 222"/>
              <p:cNvCxnSpPr/>
              <p:nvPr/>
            </p:nvCxnSpPr>
            <p:spPr>
              <a:xfrm flipH="1">
                <a:off x="4952323" y="2019067"/>
                <a:ext cx="1097397" cy="1089574"/>
              </a:xfrm>
              <a:prstGeom prst="line">
                <a:avLst/>
              </a:prstGeom>
              <a:ln w="19050">
                <a:solidFill>
                  <a:schemeClr val="bg1">
                    <a:lumMod val="8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2709865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3"/>
                                        </p:tgtEl>
                                        <p:attrNameLst>
                                          <p:attrName>style.visibility</p:attrName>
                                        </p:attrNameLst>
                                      </p:cBhvr>
                                      <p:to>
                                        <p:strVal val="visible"/>
                                      </p:to>
                                    </p:set>
                                    <p:animEffect transition="in" filter="fade">
                                      <p:cBhvr>
                                        <p:cTn id="7" dur="500"/>
                                        <p:tgtEl>
                                          <p:spTgt spid="13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2"/>
                                        </p:tgtEl>
                                        <p:attrNameLst>
                                          <p:attrName>style.visibility</p:attrName>
                                        </p:attrNameLst>
                                      </p:cBhvr>
                                      <p:to>
                                        <p:strVal val="visible"/>
                                      </p:to>
                                    </p:set>
                                    <p:animEffect transition="in" filter="fade">
                                      <p:cBhvr>
                                        <p:cTn id="12" dur="500"/>
                                        <p:tgtEl>
                                          <p:spTgt spid="102"/>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136"/>
                                        </p:tgtEl>
                                        <p:attrNameLst>
                                          <p:attrName>style.visibility</p:attrName>
                                        </p:attrNameLst>
                                      </p:cBhvr>
                                      <p:to>
                                        <p:strVal val="visible"/>
                                      </p:to>
                                    </p:set>
                                    <p:animEffect transition="in" filter="fade">
                                      <p:cBhvr>
                                        <p:cTn id="16" dur="500"/>
                                        <p:tgtEl>
                                          <p:spTgt spid="136"/>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25"/>
                                        </p:tgtEl>
                                        <p:attrNameLst>
                                          <p:attrName>style.visibility</p:attrName>
                                        </p:attrNameLst>
                                      </p:cBhvr>
                                      <p:to>
                                        <p:strVal val="visible"/>
                                      </p:to>
                                    </p:set>
                                    <p:animEffect transition="in" filter="fade">
                                      <p:cBhvr>
                                        <p:cTn id="21" dur="500"/>
                                        <p:tgtEl>
                                          <p:spTgt spid="125"/>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06"/>
                                        </p:tgtEl>
                                        <p:attrNameLst>
                                          <p:attrName>style.visibility</p:attrName>
                                        </p:attrNameLst>
                                      </p:cBhvr>
                                      <p:to>
                                        <p:strVal val="visible"/>
                                      </p:to>
                                    </p:set>
                                    <p:animEffect transition="in" filter="fade">
                                      <p:cBhvr>
                                        <p:cTn id="26" dur="500"/>
                                        <p:tgtEl>
                                          <p:spTgt spid="106"/>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37"/>
                                        </p:tgtEl>
                                        <p:attrNameLst>
                                          <p:attrName>style.visibility</p:attrName>
                                        </p:attrNameLst>
                                      </p:cBhvr>
                                      <p:to>
                                        <p:strVal val="visible"/>
                                      </p:to>
                                    </p:set>
                                    <p:animEffect transition="in" filter="fade">
                                      <p:cBhvr>
                                        <p:cTn id="31" dur="500"/>
                                        <p:tgtEl>
                                          <p:spTgt spid="137"/>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6"/>
                                        </p:tgtEl>
                                        <p:attrNameLst>
                                          <p:attrName>style.visibility</p:attrName>
                                        </p:attrNameLst>
                                      </p:cBhvr>
                                      <p:to>
                                        <p:strVal val="visible"/>
                                      </p:to>
                                    </p:set>
                                    <p:animEffect transition="in" filter="fade">
                                      <p:cBhvr>
                                        <p:cTn id="36" dur="500"/>
                                        <p:tgtEl>
                                          <p:spTgt spid="6"/>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205"/>
                                        </p:tgtEl>
                                        <p:attrNameLst>
                                          <p:attrName>style.visibility</p:attrName>
                                        </p:attrNameLst>
                                      </p:cBhvr>
                                      <p:to>
                                        <p:strVal val="visible"/>
                                      </p:to>
                                    </p:set>
                                    <p:animEffect transition="in" filter="fade">
                                      <p:cBhvr>
                                        <p:cTn id="41" dur="500"/>
                                        <p:tgtEl>
                                          <p:spTgt spid="205"/>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146"/>
                                        </p:tgtEl>
                                        <p:attrNameLst>
                                          <p:attrName>style.visibility</p:attrName>
                                        </p:attrNameLst>
                                      </p:cBhvr>
                                      <p:to>
                                        <p:strVal val="visible"/>
                                      </p:to>
                                    </p:set>
                                    <p:animEffect transition="in" filter="fade">
                                      <p:cBhvr>
                                        <p:cTn id="46" dur="500"/>
                                        <p:tgtEl>
                                          <p:spTgt spid="146"/>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127"/>
                                        </p:tgtEl>
                                        <p:attrNameLst>
                                          <p:attrName>style.visibility</p:attrName>
                                        </p:attrNameLst>
                                      </p:cBhvr>
                                      <p:to>
                                        <p:strVal val="visible"/>
                                      </p:to>
                                    </p:set>
                                    <p:animEffect transition="in" filter="fade">
                                      <p:cBhvr>
                                        <p:cTn id="51" dur="500"/>
                                        <p:tgtEl>
                                          <p:spTgt spid="127"/>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134"/>
                                        </p:tgtEl>
                                        <p:attrNameLst>
                                          <p:attrName>style.visibility</p:attrName>
                                        </p:attrNameLst>
                                      </p:cBhvr>
                                      <p:to>
                                        <p:strVal val="visible"/>
                                      </p:to>
                                    </p:set>
                                    <p:animEffect transition="in" filter="fade">
                                      <p:cBhvr>
                                        <p:cTn id="56" dur="500"/>
                                        <p:tgtEl>
                                          <p:spTgt spid="134"/>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128"/>
                                        </p:tgtEl>
                                        <p:attrNameLst>
                                          <p:attrName>style.visibility</p:attrName>
                                        </p:attrNameLst>
                                      </p:cBhvr>
                                      <p:to>
                                        <p:strVal val="visible"/>
                                      </p:to>
                                    </p:set>
                                    <p:animEffect transition="in" filter="fade">
                                      <p:cBhvr>
                                        <p:cTn id="61" dur="500"/>
                                        <p:tgtEl>
                                          <p:spTgt spid="128"/>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138"/>
                                        </p:tgtEl>
                                        <p:attrNameLst>
                                          <p:attrName>style.visibility</p:attrName>
                                        </p:attrNameLst>
                                      </p:cBhvr>
                                      <p:to>
                                        <p:strVal val="visible"/>
                                      </p:to>
                                    </p:set>
                                    <p:animEffect transition="in" filter="fade">
                                      <p:cBhvr>
                                        <p:cTn id="66" dur="500"/>
                                        <p:tgtEl>
                                          <p:spTgt spid="138"/>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135"/>
                                        </p:tgtEl>
                                        <p:attrNameLst>
                                          <p:attrName>style.visibility</p:attrName>
                                        </p:attrNameLst>
                                      </p:cBhvr>
                                      <p:to>
                                        <p:strVal val="visible"/>
                                      </p:to>
                                    </p:set>
                                    <p:animEffect transition="in" filter="fade">
                                      <p:cBhvr>
                                        <p:cTn id="71" dur="500"/>
                                        <p:tgtEl>
                                          <p:spTgt spid="135"/>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grpId="0" nodeType="clickEffect">
                                  <p:stCondLst>
                                    <p:cond delay="0"/>
                                  </p:stCondLst>
                                  <p:childTnLst>
                                    <p:set>
                                      <p:cBhvr>
                                        <p:cTn id="75" dur="1" fill="hold">
                                          <p:stCondLst>
                                            <p:cond delay="0"/>
                                          </p:stCondLst>
                                        </p:cTn>
                                        <p:tgtEl>
                                          <p:spTgt spid="204"/>
                                        </p:tgtEl>
                                        <p:attrNameLst>
                                          <p:attrName>style.visibility</p:attrName>
                                        </p:attrNameLst>
                                      </p:cBhvr>
                                      <p:to>
                                        <p:strVal val="visible"/>
                                      </p:to>
                                    </p:set>
                                    <p:animEffect transition="in" filter="fade">
                                      <p:cBhvr>
                                        <p:cTn id="76" dur="500"/>
                                        <p:tgtEl>
                                          <p:spTgt spid="204"/>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grpId="0" nodeType="clickEffect">
                                  <p:stCondLst>
                                    <p:cond delay="0"/>
                                  </p:stCondLst>
                                  <p:childTnLst>
                                    <p:set>
                                      <p:cBhvr>
                                        <p:cTn id="80" dur="1" fill="hold">
                                          <p:stCondLst>
                                            <p:cond delay="0"/>
                                          </p:stCondLst>
                                        </p:cTn>
                                        <p:tgtEl>
                                          <p:spTgt spid="203"/>
                                        </p:tgtEl>
                                        <p:attrNameLst>
                                          <p:attrName>style.visibility</p:attrName>
                                        </p:attrNameLst>
                                      </p:cBhvr>
                                      <p:to>
                                        <p:strVal val="visible"/>
                                      </p:to>
                                    </p:set>
                                    <p:animEffect transition="in" filter="fade">
                                      <p:cBhvr>
                                        <p:cTn id="81" dur="500"/>
                                        <p:tgtEl>
                                          <p:spTgt spid="203"/>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nodeType="clickEffect">
                                  <p:stCondLst>
                                    <p:cond delay="0"/>
                                  </p:stCondLst>
                                  <p:childTnLst>
                                    <p:set>
                                      <p:cBhvr>
                                        <p:cTn id="85" dur="1" fill="hold">
                                          <p:stCondLst>
                                            <p:cond delay="0"/>
                                          </p:stCondLst>
                                        </p:cTn>
                                        <p:tgtEl>
                                          <p:spTgt spid="140"/>
                                        </p:tgtEl>
                                        <p:attrNameLst>
                                          <p:attrName>style.visibility</p:attrName>
                                        </p:attrNameLst>
                                      </p:cBhvr>
                                      <p:to>
                                        <p:strVal val="visible"/>
                                      </p:to>
                                    </p:set>
                                    <p:animEffect transition="in" filter="fade">
                                      <p:cBhvr>
                                        <p:cTn id="86" dur="500"/>
                                        <p:tgtEl>
                                          <p:spTgt spid="140"/>
                                        </p:tgtEl>
                                      </p:cBhvr>
                                    </p:animEffect>
                                  </p:childTnLst>
                                </p:cTn>
                              </p:par>
                            </p:childTnLst>
                          </p:cTn>
                        </p:par>
                        <p:par>
                          <p:cTn id="87" fill="hold">
                            <p:stCondLst>
                              <p:cond delay="500"/>
                            </p:stCondLst>
                            <p:childTnLst>
                              <p:par>
                                <p:cTn id="88" presetID="10" presetClass="entr" presetSubtype="0" fill="hold" grpId="0" nodeType="afterEffect">
                                  <p:stCondLst>
                                    <p:cond delay="0"/>
                                  </p:stCondLst>
                                  <p:childTnLst>
                                    <p:set>
                                      <p:cBhvr>
                                        <p:cTn id="89" dur="1" fill="hold">
                                          <p:stCondLst>
                                            <p:cond delay="0"/>
                                          </p:stCondLst>
                                        </p:cTn>
                                        <p:tgtEl>
                                          <p:spTgt spid="163"/>
                                        </p:tgtEl>
                                        <p:attrNameLst>
                                          <p:attrName>style.visibility</p:attrName>
                                        </p:attrNameLst>
                                      </p:cBhvr>
                                      <p:to>
                                        <p:strVal val="visible"/>
                                      </p:to>
                                    </p:set>
                                    <p:animEffect transition="in" filter="fade">
                                      <p:cBhvr>
                                        <p:cTn id="90" dur="500"/>
                                        <p:tgtEl>
                                          <p:spTgt spid="163"/>
                                        </p:tgtEl>
                                      </p:cBhvr>
                                    </p:animEffect>
                                  </p:childTnLst>
                                </p:cTn>
                              </p:par>
                            </p:childTnLst>
                          </p:cTn>
                        </p:par>
                      </p:childTnLst>
                    </p:cTn>
                  </p:par>
                  <p:par>
                    <p:cTn id="91" fill="hold">
                      <p:stCondLst>
                        <p:cond delay="indefinite"/>
                      </p:stCondLst>
                      <p:childTnLst>
                        <p:par>
                          <p:cTn id="92" fill="hold">
                            <p:stCondLst>
                              <p:cond delay="0"/>
                            </p:stCondLst>
                            <p:childTnLst>
                              <p:par>
                                <p:cTn id="93" presetID="10" presetClass="entr" presetSubtype="0" fill="hold" grpId="0" nodeType="clickEffect">
                                  <p:stCondLst>
                                    <p:cond delay="0"/>
                                  </p:stCondLst>
                                  <p:childTnLst>
                                    <p:set>
                                      <p:cBhvr>
                                        <p:cTn id="94" dur="1" fill="hold">
                                          <p:stCondLst>
                                            <p:cond delay="0"/>
                                          </p:stCondLst>
                                        </p:cTn>
                                        <p:tgtEl>
                                          <p:spTgt spid="151"/>
                                        </p:tgtEl>
                                        <p:attrNameLst>
                                          <p:attrName>style.visibility</p:attrName>
                                        </p:attrNameLst>
                                      </p:cBhvr>
                                      <p:to>
                                        <p:strVal val="visible"/>
                                      </p:to>
                                    </p:set>
                                    <p:animEffect transition="in" filter="fade">
                                      <p:cBhvr>
                                        <p:cTn id="95" dur="500"/>
                                        <p:tgtEl>
                                          <p:spTgt spid="151"/>
                                        </p:tgtEl>
                                      </p:cBhvr>
                                    </p:animEffect>
                                  </p:childTnLst>
                                </p:cTn>
                              </p:par>
                            </p:childTnLst>
                          </p:cTn>
                        </p:par>
                      </p:childTnLst>
                    </p:cTn>
                  </p:par>
                  <p:par>
                    <p:cTn id="96" fill="hold">
                      <p:stCondLst>
                        <p:cond delay="indefinite"/>
                      </p:stCondLst>
                      <p:childTnLst>
                        <p:par>
                          <p:cTn id="97" fill="hold">
                            <p:stCondLst>
                              <p:cond delay="0"/>
                            </p:stCondLst>
                            <p:childTnLst>
                              <p:par>
                                <p:cTn id="98" presetID="10" presetClass="entr" presetSubtype="0" fill="hold" nodeType="clickEffect">
                                  <p:stCondLst>
                                    <p:cond delay="0"/>
                                  </p:stCondLst>
                                  <p:childTnLst>
                                    <p:set>
                                      <p:cBhvr>
                                        <p:cTn id="99" dur="1" fill="hold">
                                          <p:stCondLst>
                                            <p:cond delay="0"/>
                                          </p:stCondLst>
                                        </p:cTn>
                                        <p:tgtEl>
                                          <p:spTgt spid="141"/>
                                        </p:tgtEl>
                                        <p:attrNameLst>
                                          <p:attrName>style.visibility</p:attrName>
                                        </p:attrNameLst>
                                      </p:cBhvr>
                                      <p:to>
                                        <p:strVal val="visible"/>
                                      </p:to>
                                    </p:set>
                                    <p:animEffect transition="in" filter="fade">
                                      <p:cBhvr>
                                        <p:cTn id="100" dur="500"/>
                                        <p:tgtEl>
                                          <p:spTgt spid="141"/>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165"/>
                                        </p:tgtEl>
                                        <p:attrNameLst>
                                          <p:attrName>style.visibility</p:attrName>
                                        </p:attrNameLst>
                                      </p:cBhvr>
                                      <p:to>
                                        <p:strVal val="visible"/>
                                      </p:to>
                                    </p:set>
                                    <p:animEffect transition="in" filter="fade">
                                      <p:cBhvr>
                                        <p:cTn id="103" dur="500"/>
                                        <p:tgtEl>
                                          <p:spTgt spid="165"/>
                                        </p:tgtEl>
                                      </p:cBhvr>
                                    </p:animEffect>
                                  </p:childTnLst>
                                </p:cTn>
                              </p:par>
                            </p:childTnLst>
                          </p:cTn>
                        </p:par>
                      </p:childTnLst>
                    </p:cTn>
                  </p:par>
                  <p:par>
                    <p:cTn id="104" fill="hold">
                      <p:stCondLst>
                        <p:cond delay="indefinite"/>
                      </p:stCondLst>
                      <p:childTnLst>
                        <p:par>
                          <p:cTn id="105" fill="hold">
                            <p:stCondLst>
                              <p:cond delay="0"/>
                            </p:stCondLst>
                            <p:childTnLst>
                              <p:par>
                                <p:cTn id="106" presetID="10" presetClass="entr" presetSubtype="0" fill="hold" grpId="0" nodeType="clickEffect">
                                  <p:stCondLst>
                                    <p:cond delay="0"/>
                                  </p:stCondLst>
                                  <p:childTnLst>
                                    <p:set>
                                      <p:cBhvr>
                                        <p:cTn id="107" dur="1" fill="hold">
                                          <p:stCondLst>
                                            <p:cond delay="0"/>
                                          </p:stCondLst>
                                        </p:cTn>
                                        <p:tgtEl>
                                          <p:spTgt spid="206"/>
                                        </p:tgtEl>
                                        <p:attrNameLst>
                                          <p:attrName>style.visibility</p:attrName>
                                        </p:attrNameLst>
                                      </p:cBhvr>
                                      <p:to>
                                        <p:strVal val="visible"/>
                                      </p:to>
                                    </p:set>
                                    <p:animEffect transition="in" filter="fade">
                                      <p:cBhvr>
                                        <p:cTn id="108" dur="500"/>
                                        <p:tgtEl>
                                          <p:spTgt spid="206"/>
                                        </p:tgtEl>
                                      </p:cBhvr>
                                    </p:animEffect>
                                  </p:childTnLst>
                                </p:cTn>
                              </p:par>
                            </p:childTnLst>
                          </p:cTn>
                        </p:par>
                      </p:childTnLst>
                    </p:cTn>
                  </p:par>
                  <p:par>
                    <p:cTn id="109" fill="hold">
                      <p:stCondLst>
                        <p:cond delay="indefinite"/>
                      </p:stCondLst>
                      <p:childTnLst>
                        <p:par>
                          <p:cTn id="110" fill="hold">
                            <p:stCondLst>
                              <p:cond delay="0"/>
                            </p:stCondLst>
                            <p:childTnLst>
                              <p:par>
                                <p:cTn id="111" presetID="10" presetClass="entr" presetSubtype="0" fill="hold" grpId="0" nodeType="clickEffect">
                                  <p:stCondLst>
                                    <p:cond delay="0"/>
                                  </p:stCondLst>
                                  <p:childTnLst>
                                    <p:set>
                                      <p:cBhvr>
                                        <p:cTn id="112" dur="1" fill="hold">
                                          <p:stCondLst>
                                            <p:cond delay="0"/>
                                          </p:stCondLst>
                                        </p:cTn>
                                        <p:tgtEl>
                                          <p:spTgt spid="150"/>
                                        </p:tgtEl>
                                        <p:attrNameLst>
                                          <p:attrName>style.visibility</p:attrName>
                                        </p:attrNameLst>
                                      </p:cBhvr>
                                      <p:to>
                                        <p:strVal val="visible"/>
                                      </p:to>
                                    </p:set>
                                    <p:animEffect transition="in" filter="fade">
                                      <p:cBhvr>
                                        <p:cTn id="113" dur="500"/>
                                        <p:tgtEl>
                                          <p:spTgt spid="150"/>
                                        </p:tgtEl>
                                      </p:cBhvr>
                                    </p:animEffect>
                                  </p:childTnLst>
                                </p:cTn>
                              </p:par>
                            </p:childTnLst>
                          </p:cTn>
                        </p:par>
                      </p:childTnLst>
                    </p:cTn>
                  </p:par>
                  <p:par>
                    <p:cTn id="114" fill="hold">
                      <p:stCondLst>
                        <p:cond delay="indefinite"/>
                      </p:stCondLst>
                      <p:childTnLst>
                        <p:par>
                          <p:cTn id="115" fill="hold">
                            <p:stCondLst>
                              <p:cond delay="0"/>
                            </p:stCondLst>
                            <p:childTnLst>
                              <p:par>
                                <p:cTn id="116" presetID="10" presetClass="entr" presetSubtype="0" fill="hold" grpId="0" nodeType="clickEffect">
                                  <p:stCondLst>
                                    <p:cond delay="0"/>
                                  </p:stCondLst>
                                  <p:childTnLst>
                                    <p:set>
                                      <p:cBhvr>
                                        <p:cTn id="117" dur="1" fill="hold">
                                          <p:stCondLst>
                                            <p:cond delay="0"/>
                                          </p:stCondLst>
                                        </p:cTn>
                                        <p:tgtEl>
                                          <p:spTgt spid="207"/>
                                        </p:tgtEl>
                                        <p:attrNameLst>
                                          <p:attrName>style.visibility</p:attrName>
                                        </p:attrNameLst>
                                      </p:cBhvr>
                                      <p:to>
                                        <p:strVal val="visible"/>
                                      </p:to>
                                    </p:set>
                                    <p:animEffect transition="in" filter="fade">
                                      <p:cBhvr>
                                        <p:cTn id="118" dur="500"/>
                                        <p:tgtEl>
                                          <p:spTgt spid="207"/>
                                        </p:tgtEl>
                                      </p:cBhvr>
                                    </p:animEffect>
                                  </p:childTnLst>
                                </p:cTn>
                              </p:par>
                            </p:childTnLst>
                          </p:cTn>
                        </p:par>
                      </p:childTnLst>
                    </p:cTn>
                  </p:par>
                  <p:par>
                    <p:cTn id="119" fill="hold">
                      <p:stCondLst>
                        <p:cond delay="indefinite"/>
                      </p:stCondLst>
                      <p:childTnLst>
                        <p:par>
                          <p:cTn id="120" fill="hold">
                            <p:stCondLst>
                              <p:cond delay="0"/>
                            </p:stCondLst>
                            <p:childTnLst>
                              <p:par>
                                <p:cTn id="121" presetID="10" presetClass="entr" presetSubtype="0" fill="hold" nodeType="clickEffect">
                                  <p:stCondLst>
                                    <p:cond delay="0"/>
                                  </p:stCondLst>
                                  <p:childTnLst>
                                    <p:set>
                                      <p:cBhvr>
                                        <p:cTn id="122" dur="1" fill="hold">
                                          <p:stCondLst>
                                            <p:cond delay="0"/>
                                          </p:stCondLst>
                                        </p:cTn>
                                        <p:tgtEl>
                                          <p:spTgt spid="156"/>
                                        </p:tgtEl>
                                        <p:attrNameLst>
                                          <p:attrName>style.visibility</p:attrName>
                                        </p:attrNameLst>
                                      </p:cBhvr>
                                      <p:to>
                                        <p:strVal val="visible"/>
                                      </p:to>
                                    </p:set>
                                    <p:animEffect transition="in" filter="fade">
                                      <p:cBhvr>
                                        <p:cTn id="123" dur="500"/>
                                        <p:tgtEl>
                                          <p:spTgt spid="156"/>
                                        </p:tgtEl>
                                      </p:cBhvr>
                                    </p:animEffect>
                                  </p:childTnLst>
                                </p:cTn>
                              </p:par>
                            </p:childTnLst>
                          </p:cTn>
                        </p:par>
                        <p:par>
                          <p:cTn id="124" fill="hold">
                            <p:stCondLst>
                              <p:cond delay="500"/>
                            </p:stCondLst>
                            <p:childTnLst>
                              <p:par>
                                <p:cTn id="125" presetID="10" presetClass="entr" presetSubtype="0" fill="hold" grpId="0" nodeType="afterEffect">
                                  <p:stCondLst>
                                    <p:cond delay="0"/>
                                  </p:stCondLst>
                                  <p:childTnLst>
                                    <p:set>
                                      <p:cBhvr>
                                        <p:cTn id="126" dur="1" fill="hold">
                                          <p:stCondLst>
                                            <p:cond delay="0"/>
                                          </p:stCondLst>
                                        </p:cTn>
                                        <p:tgtEl>
                                          <p:spTgt spid="164"/>
                                        </p:tgtEl>
                                        <p:attrNameLst>
                                          <p:attrName>style.visibility</p:attrName>
                                        </p:attrNameLst>
                                      </p:cBhvr>
                                      <p:to>
                                        <p:strVal val="visible"/>
                                      </p:to>
                                    </p:set>
                                    <p:animEffect transition="in" filter="fade">
                                      <p:cBhvr>
                                        <p:cTn id="127" dur="500"/>
                                        <p:tgtEl>
                                          <p:spTgt spid="164"/>
                                        </p:tgtEl>
                                      </p:cBhvr>
                                    </p:animEffect>
                                  </p:childTnLst>
                                </p:cTn>
                              </p:par>
                            </p:childTnLst>
                          </p:cTn>
                        </p:par>
                      </p:childTnLst>
                    </p:cTn>
                  </p:par>
                  <p:par>
                    <p:cTn id="128" fill="hold">
                      <p:stCondLst>
                        <p:cond delay="indefinite"/>
                      </p:stCondLst>
                      <p:childTnLst>
                        <p:par>
                          <p:cTn id="129" fill="hold">
                            <p:stCondLst>
                              <p:cond delay="0"/>
                            </p:stCondLst>
                            <p:childTnLst>
                              <p:par>
                                <p:cTn id="130" presetID="10" presetClass="entr" presetSubtype="0" fill="hold" nodeType="clickEffect">
                                  <p:stCondLst>
                                    <p:cond delay="0"/>
                                  </p:stCondLst>
                                  <p:childTnLst>
                                    <p:set>
                                      <p:cBhvr>
                                        <p:cTn id="131" dur="1" fill="hold">
                                          <p:stCondLst>
                                            <p:cond delay="0"/>
                                          </p:stCondLst>
                                        </p:cTn>
                                        <p:tgtEl>
                                          <p:spTgt spid="210"/>
                                        </p:tgtEl>
                                        <p:attrNameLst>
                                          <p:attrName>style.visibility</p:attrName>
                                        </p:attrNameLst>
                                      </p:cBhvr>
                                      <p:to>
                                        <p:strVal val="visible"/>
                                      </p:to>
                                    </p:set>
                                    <p:animEffect transition="in" filter="fade">
                                      <p:cBhvr>
                                        <p:cTn id="132" dur="500"/>
                                        <p:tgtEl>
                                          <p:spTgt spid="210"/>
                                        </p:tgtEl>
                                      </p:cBhvr>
                                    </p:animEffect>
                                  </p:childTnLst>
                                </p:cTn>
                              </p:par>
                            </p:childTnLst>
                          </p:cTn>
                        </p:par>
                      </p:childTnLst>
                    </p:cTn>
                  </p:par>
                  <p:par>
                    <p:cTn id="133" fill="hold">
                      <p:stCondLst>
                        <p:cond delay="indefinite"/>
                      </p:stCondLst>
                      <p:childTnLst>
                        <p:par>
                          <p:cTn id="134" fill="hold">
                            <p:stCondLst>
                              <p:cond delay="0"/>
                            </p:stCondLst>
                            <p:childTnLst>
                              <p:par>
                                <p:cTn id="135" presetID="10" presetClass="entr" presetSubtype="0" fill="hold" grpId="0" nodeType="clickEffect">
                                  <p:stCondLst>
                                    <p:cond delay="0"/>
                                  </p:stCondLst>
                                  <p:childTnLst>
                                    <p:set>
                                      <p:cBhvr>
                                        <p:cTn id="136" dur="1" fill="hold">
                                          <p:stCondLst>
                                            <p:cond delay="0"/>
                                          </p:stCondLst>
                                        </p:cTn>
                                        <p:tgtEl>
                                          <p:spTgt spid="162"/>
                                        </p:tgtEl>
                                        <p:attrNameLst>
                                          <p:attrName>style.visibility</p:attrName>
                                        </p:attrNameLst>
                                      </p:cBhvr>
                                      <p:to>
                                        <p:strVal val="visible"/>
                                      </p:to>
                                    </p:set>
                                    <p:animEffect transition="in" filter="fade">
                                      <p:cBhvr>
                                        <p:cTn id="137" dur="500"/>
                                        <p:tgtEl>
                                          <p:spTgt spid="162"/>
                                        </p:tgtEl>
                                      </p:cBhvr>
                                    </p:animEffect>
                                  </p:childTnLst>
                                </p:cTn>
                              </p:par>
                            </p:childTnLst>
                          </p:cTn>
                        </p:par>
                      </p:childTnLst>
                    </p:cTn>
                  </p:par>
                  <p:par>
                    <p:cTn id="138" fill="hold">
                      <p:stCondLst>
                        <p:cond delay="indefinite"/>
                      </p:stCondLst>
                      <p:childTnLst>
                        <p:par>
                          <p:cTn id="139" fill="hold">
                            <p:stCondLst>
                              <p:cond delay="0"/>
                            </p:stCondLst>
                            <p:childTnLst>
                              <p:par>
                                <p:cTn id="140" presetID="10" presetClass="entr" presetSubtype="0" fill="hold" grpId="0" nodeType="clickEffect">
                                  <p:stCondLst>
                                    <p:cond delay="0"/>
                                  </p:stCondLst>
                                  <p:childTnLst>
                                    <p:set>
                                      <p:cBhvr>
                                        <p:cTn id="141" dur="1" fill="hold">
                                          <p:stCondLst>
                                            <p:cond delay="0"/>
                                          </p:stCondLst>
                                        </p:cTn>
                                        <p:tgtEl>
                                          <p:spTgt spid="166"/>
                                        </p:tgtEl>
                                        <p:attrNameLst>
                                          <p:attrName>style.visibility</p:attrName>
                                        </p:attrNameLst>
                                      </p:cBhvr>
                                      <p:to>
                                        <p:strVal val="visible"/>
                                      </p:to>
                                    </p:set>
                                    <p:animEffect transition="in" filter="fade">
                                      <p:cBhvr>
                                        <p:cTn id="142" dur="500"/>
                                        <p:tgtEl>
                                          <p:spTgt spid="1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 grpId="0"/>
      <p:bldP spid="6" grpId="0"/>
      <p:bldP spid="134" grpId="0"/>
      <p:bldP spid="135" grpId="0"/>
      <p:bldP spid="136" grpId="0"/>
      <p:bldP spid="137" grpId="0"/>
      <p:bldP spid="138" grpId="0"/>
      <p:bldP spid="150" grpId="0"/>
      <p:bldP spid="151" grpId="0"/>
      <p:bldP spid="162" grpId="0"/>
      <p:bldP spid="163" grpId="0"/>
      <p:bldP spid="164" grpId="0"/>
      <p:bldP spid="165" grpId="0"/>
      <p:bldP spid="166" grpId="0"/>
      <p:bldP spid="133" grpId="0"/>
      <p:bldP spid="146" grpId="0"/>
      <p:bldP spid="203" grpId="0"/>
      <p:bldP spid="204" grpId="0"/>
      <p:bldP spid="205" grpId="0"/>
      <p:bldP spid="206" grpId="0"/>
      <p:bldP spid="207" grpId="0"/>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3888731" y="2009159"/>
            <a:ext cx="4348777" cy="1098971"/>
            <a:chOff x="3888731" y="2009159"/>
            <a:chExt cx="4348777" cy="1098971"/>
          </a:xfrm>
        </p:grpSpPr>
        <p:grpSp>
          <p:nvGrpSpPr>
            <p:cNvPr id="148" name="Group 147"/>
            <p:cNvGrpSpPr/>
            <p:nvPr/>
          </p:nvGrpSpPr>
          <p:grpSpPr>
            <a:xfrm>
              <a:off x="3888731" y="2010182"/>
              <a:ext cx="994538" cy="1057410"/>
              <a:chOff x="3888731" y="2010182"/>
              <a:chExt cx="994538" cy="1057410"/>
            </a:xfrm>
          </p:grpSpPr>
          <p:sp>
            <p:nvSpPr>
              <p:cNvPr id="149" name="TextBox 148"/>
              <p:cNvSpPr txBox="1"/>
              <p:nvPr/>
            </p:nvSpPr>
            <p:spPr>
              <a:xfrm>
                <a:off x="4248331" y="2010182"/>
                <a:ext cx="322524" cy="400110"/>
              </a:xfrm>
              <a:prstGeom prst="rect">
                <a:avLst/>
              </a:prstGeom>
              <a:noFill/>
            </p:spPr>
            <p:txBody>
              <a:bodyPr wrap="none" rtlCol="0">
                <a:spAutoFit/>
              </a:bodyPr>
              <a:lstStyle/>
              <a:p>
                <a:r>
                  <a:rPr lang="en-US" altLang="ko-KR" sz="2000" b="1" dirty="0" smtClean="0">
                    <a:solidFill>
                      <a:schemeClr val="bg1">
                        <a:lumMod val="95000"/>
                      </a:schemeClr>
                    </a:solidFill>
                    <a:latin typeface="나눔명조" panose="02020603020101020101" pitchFamily="18" charset="-127"/>
                    <a:ea typeface="나눔명조" panose="02020603020101020101" pitchFamily="18" charset="-127"/>
                  </a:rPr>
                  <a:t>0</a:t>
                </a:r>
                <a:endParaRPr lang="ko-KR" altLang="en-US" sz="2000" b="1" dirty="0">
                  <a:solidFill>
                    <a:schemeClr val="bg1">
                      <a:lumMod val="95000"/>
                    </a:schemeClr>
                  </a:solidFill>
                  <a:latin typeface="나눔명조" panose="02020603020101020101" pitchFamily="18" charset="-127"/>
                  <a:ea typeface="나눔명조" panose="02020603020101020101" pitchFamily="18" charset="-127"/>
                </a:endParaRPr>
              </a:p>
            </p:txBody>
          </p:sp>
          <p:sp>
            <p:nvSpPr>
              <p:cNvPr id="152" name="TextBox 151"/>
              <p:cNvSpPr txBox="1"/>
              <p:nvPr/>
            </p:nvSpPr>
            <p:spPr>
              <a:xfrm>
                <a:off x="4560745" y="2341965"/>
                <a:ext cx="322524" cy="400110"/>
              </a:xfrm>
              <a:prstGeom prst="rect">
                <a:avLst/>
              </a:prstGeom>
              <a:noFill/>
            </p:spPr>
            <p:txBody>
              <a:bodyPr wrap="none" rtlCol="0">
                <a:spAutoFit/>
              </a:bodyPr>
              <a:lstStyle/>
              <a:p>
                <a:r>
                  <a:rPr lang="en-US" altLang="ko-KR" sz="2000" b="1" dirty="0" smtClean="0">
                    <a:solidFill>
                      <a:schemeClr val="bg1">
                        <a:lumMod val="95000"/>
                      </a:schemeClr>
                    </a:solidFill>
                    <a:latin typeface="나눔명조" panose="02020603020101020101" pitchFamily="18" charset="-127"/>
                    <a:ea typeface="나눔명조" panose="02020603020101020101" pitchFamily="18" charset="-127"/>
                  </a:rPr>
                  <a:t>0</a:t>
                </a:r>
                <a:endParaRPr lang="ko-KR" altLang="en-US" sz="2000" b="1" dirty="0">
                  <a:solidFill>
                    <a:schemeClr val="bg1">
                      <a:lumMod val="95000"/>
                    </a:schemeClr>
                  </a:solidFill>
                  <a:latin typeface="나눔명조" panose="02020603020101020101" pitchFamily="18" charset="-127"/>
                  <a:ea typeface="나눔명조" panose="02020603020101020101" pitchFamily="18" charset="-127"/>
                </a:endParaRPr>
              </a:p>
            </p:txBody>
          </p:sp>
          <p:sp>
            <p:nvSpPr>
              <p:cNvPr id="167" name="TextBox 166"/>
              <p:cNvSpPr txBox="1"/>
              <p:nvPr/>
            </p:nvSpPr>
            <p:spPr>
              <a:xfrm>
                <a:off x="3888731" y="2337144"/>
                <a:ext cx="322524" cy="400110"/>
              </a:xfrm>
              <a:prstGeom prst="rect">
                <a:avLst/>
              </a:prstGeom>
              <a:noFill/>
            </p:spPr>
            <p:txBody>
              <a:bodyPr wrap="none" rtlCol="0">
                <a:spAutoFit/>
              </a:bodyPr>
              <a:lstStyle/>
              <a:p>
                <a:r>
                  <a:rPr lang="en-US" altLang="ko-KR" sz="2000" b="1" dirty="0" smtClean="0">
                    <a:solidFill>
                      <a:schemeClr val="bg1">
                        <a:lumMod val="95000"/>
                      </a:schemeClr>
                    </a:solidFill>
                    <a:latin typeface="나눔명조" panose="02020603020101020101" pitchFamily="18" charset="-127"/>
                    <a:ea typeface="나눔명조" panose="02020603020101020101" pitchFamily="18" charset="-127"/>
                  </a:rPr>
                  <a:t>0</a:t>
                </a:r>
                <a:endParaRPr lang="ko-KR" altLang="en-US" sz="2000" b="1" dirty="0">
                  <a:solidFill>
                    <a:schemeClr val="bg1">
                      <a:lumMod val="95000"/>
                    </a:schemeClr>
                  </a:solidFill>
                  <a:latin typeface="나눔명조" panose="02020603020101020101" pitchFamily="18" charset="-127"/>
                  <a:ea typeface="나눔명조" panose="02020603020101020101" pitchFamily="18" charset="-127"/>
                </a:endParaRPr>
              </a:p>
            </p:txBody>
          </p:sp>
          <p:sp>
            <p:nvSpPr>
              <p:cNvPr id="168" name="TextBox 167"/>
              <p:cNvSpPr txBox="1"/>
              <p:nvPr/>
            </p:nvSpPr>
            <p:spPr>
              <a:xfrm>
                <a:off x="4248331" y="2667482"/>
                <a:ext cx="322524" cy="400110"/>
              </a:xfrm>
              <a:prstGeom prst="rect">
                <a:avLst/>
              </a:prstGeom>
              <a:noFill/>
            </p:spPr>
            <p:txBody>
              <a:bodyPr wrap="none" rtlCol="0">
                <a:spAutoFit/>
              </a:bodyPr>
              <a:lstStyle/>
              <a:p>
                <a:r>
                  <a:rPr lang="en-US" altLang="ko-KR" sz="2000" b="1" dirty="0" smtClean="0">
                    <a:solidFill>
                      <a:schemeClr val="bg1">
                        <a:lumMod val="95000"/>
                      </a:schemeClr>
                    </a:solidFill>
                    <a:latin typeface="나눔명조" panose="02020603020101020101" pitchFamily="18" charset="-127"/>
                    <a:ea typeface="나눔명조" panose="02020603020101020101" pitchFamily="18" charset="-127"/>
                  </a:rPr>
                  <a:t>0</a:t>
                </a:r>
                <a:endParaRPr lang="ko-KR" altLang="en-US" sz="2000" b="1" dirty="0">
                  <a:solidFill>
                    <a:schemeClr val="bg1">
                      <a:lumMod val="95000"/>
                    </a:schemeClr>
                  </a:solidFill>
                  <a:latin typeface="나눔명조" panose="02020603020101020101" pitchFamily="18" charset="-127"/>
                  <a:ea typeface="나눔명조" panose="02020603020101020101" pitchFamily="18" charset="-127"/>
                </a:endParaRPr>
              </a:p>
            </p:txBody>
          </p:sp>
        </p:grpSp>
        <p:grpSp>
          <p:nvGrpSpPr>
            <p:cNvPr id="169" name="Group 168"/>
            <p:cNvGrpSpPr/>
            <p:nvPr/>
          </p:nvGrpSpPr>
          <p:grpSpPr>
            <a:xfrm>
              <a:off x="4946607" y="2009159"/>
              <a:ext cx="3290901" cy="1098971"/>
              <a:chOff x="4946607" y="2009159"/>
              <a:chExt cx="3290901" cy="1098971"/>
            </a:xfrm>
          </p:grpSpPr>
          <p:grpSp>
            <p:nvGrpSpPr>
              <p:cNvPr id="170" name="Group 169"/>
              <p:cNvGrpSpPr/>
              <p:nvPr/>
            </p:nvGrpSpPr>
            <p:grpSpPr>
              <a:xfrm>
                <a:off x="5001357" y="2013600"/>
                <a:ext cx="3194222" cy="1077096"/>
                <a:chOff x="5001357" y="2013600"/>
                <a:chExt cx="3194222" cy="1077096"/>
              </a:xfrm>
            </p:grpSpPr>
            <p:grpSp>
              <p:nvGrpSpPr>
                <p:cNvPr id="180" name="Group 179"/>
                <p:cNvGrpSpPr/>
                <p:nvPr/>
              </p:nvGrpSpPr>
              <p:grpSpPr>
                <a:xfrm>
                  <a:off x="5001357" y="2033286"/>
                  <a:ext cx="994538" cy="1057410"/>
                  <a:chOff x="3888731" y="2010182"/>
                  <a:chExt cx="994538" cy="1057410"/>
                </a:xfrm>
              </p:grpSpPr>
              <p:sp>
                <p:nvSpPr>
                  <p:cNvPr id="191" name="TextBox 190"/>
                  <p:cNvSpPr txBox="1"/>
                  <p:nvPr/>
                </p:nvSpPr>
                <p:spPr>
                  <a:xfrm>
                    <a:off x="4248331" y="2010182"/>
                    <a:ext cx="322524" cy="400110"/>
                  </a:xfrm>
                  <a:prstGeom prst="rect">
                    <a:avLst/>
                  </a:prstGeom>
                  <a:noFill/>
                </p:spPr>
                <p:txBody>
                  <a:bodyPr wrap="none" rtlCol="0">
                    <a:spAutoFit/>
                  </a:bodyPr>
                  <a:lstStyle/>
                  <a:p>
                    <a:r>
                      <a:rPr lang="en-US" altLang="ko-KR" sz="2000" b="1" dirty="0" smtClean="0">
                        <a:solidFill>
                          <a:schemeClr val="bg1">
                            <a:lumMod val="95000"/>
                          </a:schemeClr>
                        </a:solidFill>
                        <a:latin typeface="나눔명조" panose="02020603020101020101" pitchFamily="18" charset="-127"/>
                        <a:ea typeface="나눔명조" panose="02020603020101020101" pitchFamily="18" charset="-127"/>
                      </a:rPr>
                      <a:t>0</a:t>
                    </a:r>
                    <a:endParaRPr lang="ko-KR" altLang="en-US" sz="2000" b="1" dirty="0">
                      <a:solidFill>
                        <a:schemeClr val="bg1">
                          <a:lumMod val="95000"/>
                        </a:schemeClr>
                      </a:solidFill>
                      <a:latin typeface="나눔명조" panose="02020603020101020101" pitchFamily="18" charset="-127"/>
                      <a:ea typeface="나눔명조" panose="02020603020101020101" pitchFamily="18" charset="-127"/>
                    </a:endParaRPr>
                  </a:p>
                </p:txBody>
              </p:sp>
              <p:sp>
                <p:nvSpPr>
                  <p:cNvPr id="192" name="TextBox 191"/>
                  <p:cNvSpPr txBox="1"/>
                  <p:nvPr/>
                </p:nvSpPr>
                <p:spPr>
                  <a:xfrm>
                    <a:off x="4560745" y="2341965"/>
                    <a:ext cx="322524" cy="400110"/>
                  </a:xfrm>
                  <a:prstGeom prst="rect">
                    <a:avLst/>
                  </a:prstGeom>
                  <a:noFill/>
                </p:spPr>
                <p:txBody>
                  <a:bodyPr wrap="none" rtlCol="0">
                    <a:spAutoFit/>
                  </a:bodyPr>
                  <a:lstStyle/>
                  <a:p>
                    <a:r>
                      <a:rPr lang="en-US" altLang="ko-KR" sz="2000" b="1" dirty="0" smtClean="0">
                        <a:solidFill>
                          <a:schemeClr val="bg1">
                            <a:lumMod val="95000"/>
                          </a:schemeClr>
                        </a:solidFill>
                        <a:latin typeface="나눔명조" panose="02020603020101020101" pitchFamily="18" charset="-127"/>
                        <a:ea typeface="나눔명조" panose="02020603020101020101" pitchFamily="18" charset="-127"/>
                      </a:rPr>
                      <a:t>0</a:t>
                    </a:r>
                    <a:endParaRPr lang="ko-KR" altLang="en-US" sz="2000" b="1" dirty="0">
                      <a:solidFill>
                        <a:schemeClr val="bg1">
                          <a:lumMod val="95000"/>
                        </a:schemeClr>
                      </a:solidFill>
                      <a:latin typeface="나눔명조" panose="02020603020101020101" pitchFamily="18" charset="-127"/>
                      <a:ea typeface="나눔명조" panose="02020603020101020101" pitchFamily="18" charset="-127"/>
                    </a:endParaRPr>
                  </a:p>
                </p:txBody>
              </p:sp>
              <p:sp>
                <p:nvSpPr>
                  <p:cNvPr id="193" name="TextBox 192"/>
                  <p:cNvSpPr txBox="1"/>
                  <p:nvPr/>
                </p:nvSpPr>
                <p:spPr>
                  <a:xfrm>
                    <a:off x="3888731" y="2337144"/>
                    <a:ext cx="322524" cy="400110"/>
                  </a:xfrm>
                  <a:prstGeom prst="rect">
                    <a:avLst/>
                  </a:prstGeom>
                  <a:noFill/>
                </p:spPr>
                <p:txBody>
                  <a:bodyPr wrap="none" rtlCol="0">
                    <a:spAutoFit/>
                  </a:bodyPr>
                  <a:lstStyle/>
                  <a:p>
                    <a:r>
                      <a:rPr lang="en-US" altLang="ko-KR" sz="2000" b="1" dirty="0" smtClean="0">
                        <a:solidFill>
                          <a:schemeClr val="bg1">
                            <a:lumMod val="95000"/>
                          </a:schemeClr>
                        </a:solidFill>
                        <a:latin typeface="나눔명조" panose="02020603020101020101" pitchFamily="18" charset="-127"/>
                        <a:ea typeface="나눔명조" panose="02020603020101020101" pitchFamily="18" charset="-127"/>
                      </a:rPr>
                      <a:t>0</a:t>
                    </a:r>
                    <a:endParaRPr lang="ko-KR" altLang="en-US" sz="2000" b="1" dirty="0">
                      <a:solidFill>
                        <a:schemeClr val="bg1">
                          <a:lumMod val="95000"/>
                        </a:schemeClr>
                      </a:solidFill>
                      <a:latin typeface="나눔명조" panose="02020603020101020101" pitchFamily="18" charset="-127"/>
                      <a:ea typeface="나눔명조" panose="02020603020101020101" pitchFamily="18" charset="-127"/>
                    </a:endParaRPr>
                  </a:p>
                </p:txBody>
              </p:sp>
              <p:sp>
                <p:nvSpPr>
                  <p:cNvPr id="194" name="TextBox 193"/>
                  <p:cNvSpPr txBox="1"/>
                  <p:nvPr/>
                </p:nvSpPr>
                <p:spPr>
                  <a:xfrm>
                    <a:off x="4248331" y="2667482"/>
                    <a:ext cx="322524" cy="400110"/>
                  </a:xfrm>
                  <a:prstGeom prst="rect">
                    <a:avLst/>
                  </a:prstGeom>
                  <a:noFill/>
                </p:spPr>
                <p:txBody>
                  <a:bodyPr wrap="none" rtlCol="0">
                    <a:spAutoFit/>
                  </a:bodyPr>
                  <a:lstStyle/>
                  <a:p>
                    <a:r>
                      <a:rPr lang="en-US" altLang="ko-KR" sz="2000" b="1" dirty="0" smtClean="0">
                        <a:solidFill>
                          <a:schemeClr val="bg1">
                            <a:lumMod val="95000"/>
                          </a:schemeClr>
                        </a:solidFill>
                        <a:latin typeface="나눔명조" panose="02020603020101020101" pitchFamily="18" charset="-127"/>
                        <a:ea typeface="나눔명조" panose="02020603020101020101" pitchFamily="18" charset="-127"/>
                      </a:rPr>
                      <a:t>0</a:t>
                    </a:r>
                    <a:endParaRPr lang="ko-KR" altLang="en-US" sz="2000" b="1" dirty="0">
                      <a:solidFill>
                        <a:schemeClr val="bg1">
                          <a:lumMod val="95000"/>
                        </a:schemeClr>
                      </a:solidFill>
                      <a:latin typeface="나눔명조" panose="02020603020101020101" pitchFamily="18" charset="-127"/>
                      <a:ea typeface="나눔명조" panose="02020603020101020101" pitchFamily="18" charset="-127"/>
                    </a:endParaRPr>
                  </a:p>
                </p:txBody>
              </p:sp>
            </p:grpSp>
            <p:grpSp>
              <p:nvGrpSpPr>
                <p:cNvPr id="181" name="Group 180"/>
                <p:cNvGrpSpPr/>
                <p:nvPr/>
              </p:nvGrpSpPr>
              <p:grpSpPr>
                <a:xfrm>
                  <a:off x="6082439" y="2013600"/>
                  <a:ext cx="994538" cy="1057410"/>
                  <a:chOff x="3888731" y="2010182"/>
                  <a:chExt cx="994538" cy="1057410"/>
                </a:xfrm>
              </p:grpSpPr>
              <p:sp>
                <p:nvSpPr>
                  <p:cNvPr id="187" name="TextBox 186"/>
                  <p:cNvSpPr txBox="1"/>
                  <p:nvPr/>
                </p:nvSpPr>
                <p:spPr>
                  <a:xfrm>
                    <a:off x="4248331" y="2010182"/>
                    <a:ext cx="322524" cy="400110"/>
                  </a:xfrm>
                  <a:prstGeom prst="rect">
                    <a:avLst/>
                  </a:prstGeom>
                  <a:noFill/>
                </p:spPr>
                <p:txBody>
                  <a:bodyPr wrap="none" rtlCol="0">
                    <a:spAutoFit/>
                  </a:bodyPr>
                  <a:lstStyle/>
                  <a:p>
                    <a:r>
                      <a:rPr lang="en-US" altLang="ko-KR" sz="2000" b="1" dirty="0" smtClean="0">
                        <a:solidFill>
                          <a:schemeClr val="bg1">
                            <a:lumMod val="95000"/>
                          </a:schemeClr>
                        </a:solidFill>
                        <a:latin typeface="나눔명조" panose="02020603020101020101" pitchFamily="18" charset="-127"/>
                        <a:ea typeface="나눔명조" panose="02020603020101020101" pitchFamily="18" charset="-127"/>
                      </a:rPr>
                      <a:t>0</a:t>
                    </a:r>
                    <a:endParaRPr lang="ko-KR" altLang="en-US" sz="2000" b="1" dirty="0">
                      <a:solidFill>
                        <a:schemeClr val="bg1">
                          <a:lumMod val="95000"/>
                        </a:schemeClr>
                      </a:solidFill>
                      <a:latin typeface="나눔명조" panose="02020603020101020101" pitchFamily="18" charset="-127"/>
                      <a:ea typeface="나눔명조" panose="02020603020101020101" pitchFamily="18" charset="-127"/>
                    </a:endParaRPr>
                  </a:p>
                </p:txBody>
              </p:sp>
              <p:sp>
                <p:nvSpPr>
                  <p:cNvPr id="188" name="TextBox 187"/>
                  <p:cNvSpPr txBox="1"/>
                  <p:nvPr/>
                </p:nvSpPr>
                <p:spPr>
                  <a:xfrm>
                    <a:off x="4560745" y="2341965"/>
                    <a:ext cx="322524" cy="400110"/>
                  </a:xfrm>
                  <a:prstGeom prst="rect">
                    <a:avLst/>
                  </a:prstGeom>
                  <a:noFill/>
                </p:spPr>
                <p:txBody>
                  <a:bodyPr wrap="none" rtlCol="0">
                    <a:spAutoFit/>
                  </a:bodyPr>
                  <a:lstStyle/>
                  <a:p>
                    <a:r>
                      <a:rPr lang="en-US" altLang="ko-KR" sz="2000" b="1" dirty="0" smtClean="0">
                        <a:solidFill>
                          <a:schemeClr val="bg1">
                            <a:lumMod val="95000"/>
                          </a:schemeClr>
                        </a:solidFill>
                        <a:latin typeface="나눔명조" panose="02020603020101020101" pitchFamily="18" charset="-127"/>
                        <a:ea typeface="나눔명조" panose="02020603020101020101" pitchFamily="18" charset="-127"/>
                      </a:rPr>
                      <a:t>0</a:t>
                    </a:r>
                    <a:endParaRPr lang="ko-KR" altLang="en-US" sz="2000" b="1" dirty="0">
                      <a:solidFill>
                        <a:schemeClr val="bg1">
                          <a:lumMod val="95000"/>
                        </a:schemeClr>
                      </a:solidFill>
                      <a:latin typeface="나눔명조" panose="02020603020101020101" pitchFamily="18" charset="-127"/>
                      <a:ea typeface="나눔명조" panose="02020603020101020101" pitchFamily="18" charset="-127"/>
                    </a:endParaRPr>
                  </a:p>
                </p:txBody>
              </p:sp>
              <p:sp>
                <p:nvSpPr>
                  <p:cNvPr id="189" name="TextBox 188"/>
                  <p:cNvSpPr txBox="1"/>
                  <p:nvPr/>
                </p:nvSpPr>
                <p:spPr>
                  <a:xfrm>
                    <a:off x="3888731" y="2337144"/>
                    <a:ext cx="322524" cy="400110"/>
                  </a:xfrm>
                  <a:prstGeom prst="rect">
                    <a:avLst/>
                  </a:prstGeom>
                  <a:noFill/>
                </p:spPr>
                <p:txBody>
                  <a:bodyPr wrap="none" rtlCol="0">
                    <a:spAutoFit/>
                  </a:bodyPr>
                  <a:lstStyle/>
                  <a:p>
                    <a:r>
                      <a:rPr lang="en-US" altLang="ko-KR" sz="2000" b="1" dirty="0" smtClean="0">
                        <a:solidFill>
                          <a:schemeClr val="bg1">
                            <a:lumMod val="95000"/>
                          </a:schemeClr>
                        </a:solidFill>
                        <a:latin typeface="나눔명조" panose="02020603020101020101" pitchFamily="18" charset="-127"/>
                        <a:ea typeface="나눔명조" panose="02020603020101020101" pitchFamily="18" charset="-127"/>
                      </a:rPr>
                      <a:t>0</a:t>
                    </a:r>
                    <a:endParaRPr lang="ko-KR" altLang="en-US" sz="2000" b="1" dirty="0">
                      <a:solidFill>
                        <a:schemeClr val="bg1">
                          <a:lumMod val="95000"/>
                        </a:schemeClr>
                      </a:solidFill>
                      <a:latin typeface="나눔명조" panose="02020603020101020101" pitchFamily="18" charset="-127"/>
                      <a:ea typeface="나눔명조" panose="02020603020101020101" pitchFamily="18" charset="-127"/>
                    </a:endParaRPr>
                  </a:p>
                </p:txBody>
              </p:sp>
              <p:sp>
                <p:nvSpPr>
                  <p:cNvPr id="190" name="TextBox 189"/>
                  <p:cNvSpPr txBox="1"/>
                  <p:nvPr/>
                </p:nvSpPr>
                <p:spPr>
                  <a:xfrm>
                    <a:off x="4248331" y="2667482"/>
                    <a:ext cx="322524" cy="400110"/>
                  </a:xfrm>
                  <a:prstGeom prst="rect">
                    <a:avLst/>
                  </a:prstGeom>
                  <a:noFill/>
                </p:spPr>
                <p:txBody>
                  <a:bodyPr wrap="none" rtlCol="0">
                    <a:spAutoFit/>
                  </a:bodyPr>
                  <a:lstStyle/>
                  <a:p>
                    <a:r>
                      <a:rPr lang="en-US" altLang="ko-KR" sz="2000" b="1" dirty="0" smtClean="0">
                        <a:solidFill>
                          <a:schemeClr val="bg1">
                            <a:lumMod val="95000"/>
                          </a:schemeClr>
                        </a:solidFill>
                        <a:latin typeface="나눔명조" panose="02020603020101020101" pitchFamily="18" charset="-127"/>
                        <a:ea typeface="나눔명조" panose="02020603020101020101" pitchFamily="18" charset="-127"/>
                      </a:rPr>
                      <a:t>0</a:t>
                    </a:r>
                    <a:endParaRPr lang="ko-KR" altLang="en-US" sz="2000" b="1" dirty="0">
                      <a:solidFill>
                        <a:schemeClr val="bg1">
                          <a:lumMod val="95000"/>
                        </a:schemeClr>
                      </a:solidFill>
                      <a:latin typeface="나눔명조" panose="02020603020101020101" pitchFamily="18" charset="-127"/>
                      <a:ea typeface="나눔명조" panose="02020603020101020101" pitchFamily="18" charset="-127"/>
                    </a:endParaRPr>
                  </a:p>
                </p:txBody>
              </p:sp>
            </p:grpSp>
            <p:grpSp>
              <p:nvGrpSpPr>
                <p:cNvPr id="182" name="Group 181"/>
                <p:cNvGrpSpPr/>
                <p:nvPr/>
              </p:nvGrpSpPr>
              <p:grpSpPr>
                <a:xfrm>
                  <a:off x="7201041" y="2014502"/>
                  <a:ext cx="994538" cy="1057410"/>
                  <a:chOff x="3888731" y="2010182"/>
                  <a:chExt cx="994538" cy="1057410"/>
                </a:xfrm>
              </p:grpSpPr>
              <p:sp>
                <p:nvSpPr>
                  <p:cNvPr id="183" name="TextBox 182"/>
                  <p:cNvSpPr txBox="1"/>
                  <p:nvPr/>
                </p:nvSpPr>
                <p:spPr>
                  <a:xfrm>
                    <a:off x="4248331" y="2010182"/>
                    <a:ext cx="322524" cy="400110"/>
                  </a:xfrm>
                  <a:prstGeom prst="rect">
                    <a:avLst/>
                  </a:prstGeom>
                  <a:noFill/>
                </p:spPr>
                <p:txBody>
                  <a:bodyPr wrap="none" rtlCol="0">
                    <a:spAutoFit/>
                  </a:bodyPr>
                  <a:lstStyle/>
                  <a:p>
                    <a:r>
                      <a:rPr lang="en-US" altLang="ko-KR" sz="2000" b="1" dirty="0" smtClean="0">
                        <a:solidFill>
                          <a:schemeClr val="bg1">
                            <a:lumMod val="95000"/>
                          </a:schemeClr>
                        </a:solidFill>
                        <a:latin typeface="나눔명조" panose="02020603020101020101" pitchFamily="18" charset="-127"/>
                        <a:ea typeface="나눔명조" panose="02020603020101020101" pitchFamily="18" charset="-127"/>
                      </a:rPr>
                      <a:t>0</a:t>
                    </a:r>
                    <a:endParaRPr lang="ko-KR" altLang="en-US" sz="2000" b="1" dirty="0">
                      <a:solidFill>
                        <a:schemeClr val="bg1">
                          <a:lumMod val="95000"/>
                        </a:schemeClr>
                      </a:solidFill>
                      <a:latin typeface="나눔명조" panose="02020603020101020101" pitchFamily="18" charset="-127"/>
                      <a:ea typeface="나눔명조" panose="02020603020101020101" pitchFamily="18" charset="-127"/>
                    </a:endParaRPr>
                  </a:p>
                </p:txBody>
              </p:sp>
              <p:sp>
                <p:nvSpPr>
                  <p:cNvPr id="184" name="TextBox 183"/>
                  <p:cNvSpPr txBox="1"/>
                  <p:nvPr/>
                </p:nvSpPr>
                <p:spPr>
                  <a:xfrm>
                    <a:off x="4560745" y="2341965"/>
                    <a:ext cx="322524" cy="400110"/>
                  </a:xfrm>
                  <a:prstGeom prst="rect">
                    <a:avLst/>
                  </a:prstGeom>
                  <a:noFill/>
                </p:spPr>
                <p:txBody>
                  <a:bodyPr wrap="none" rtlCol="0">
                    <a:spAutoFit/>
                  </a:bodyPr>
                  <a:lstStyle/>
                  <a:p>
                    <a:r>
                      <a:rPr lang="en-US" altLang="ko-KR" sz="2000" b="1" dirty="0" smtClean="0">
                        <a:solidFill>
                          <a:schemeClr val="bg1">
                            <a:lumMod val="95000"/>
                          </a:schemeClr>
                        </a:solidFill>
                        <a:latin typeface="나눔명조" panose="02020603020101020101" pitchFamily="18" charset="-127"/>
                        <a:ea typeface="나눔명조" panose="02020603020101020101" pitchFamily="18" charset="-127"/>
                      </a:rPr>
                      <a:t>0</a:t>
                    </a:r>
                    <a:endParaRPr lang="ko-KR" altLang="en-US" sz="2000" b="1" dirty="0">
                      <a:solidFill>
                        <a:schemeClr val="bg1">
                          <a:lumMod val="95000"/>
                        </a:schemeClr>
                      </a:solidFill>
                      <a:latin typeface="나눔명조" panose="02020603020101020101" pitchFamily="18" charset="-127"/>
                      <a:ea typeface="나눔명조" panose="02020603020101020101" pitchFamily="18" charset="-127"/>
                    </a:endParaRPr>
                  </a:p>
                </p:txBody>
              </p:sp>
              <p:sp>
                <p:nvSpPr>
                  <p:cNvPr id="185" name="TextBox 184"/>
                  <p:cNvSpPr txBox="1"/>
                  <p:nvPr/>
                </p:nvSpPr>
                <p:spPr>
                  <a:xfrm>
                    <a:off x="3888731" y="2337144"/>
                    <a:ext cx="322524" cy="400110"/>
                  </a:xfrm>
                  <a:prstGeom prst="rect">
                    <a:avLst/>
                  </a:prstGeom>
                  <a:noFill/>
                </p:spPr>
                <p:txBody>
                  <a:bodyPr wrap="none" rtlCol="0">
                    <a:spAutoFit/>
                  </a:bodyPr>
                  <a:lstStyle/>
                  <a:p>
                    <a:r>
                      <a:rPr lang="en-US" altLang="ko-KR" sz="2000" b="1" dirty="0" smtClean="0">
                        <a:solidFill>
                          <a:schemeClr val="bg1">
                            <a:lumMod val="95000"/>
                          </a:schemeClr>
                        </a:solidFill>
                        <a:latin typeface="나눔명조" panose="02020603020101020101" pitchFamily="18" charset="-127"/>
                        <a:ea typeface="나눔명조" panose="02020603020101020101" pitchFamily="18" charset="-127"/>
                      </a:rPr>
                      <a:t>0</a:t>
                    </a:r>
                    <a:endParaRPr lang="ko-KR" altLang="en-US" sz="2000" b="1" dirty="0">
                      <a:solidFill>
                        <a:schemeClr val="bg1">
                          <a:lumMod val="95000"/>
                        </a:schemeClr>
                      </a:solidFill>
                      <a:latin typeface="나눔명조" panose="02020603020101020101" pitchFamily="18" charset="-127"/>
                      <a:ea typeface="나눔명조" panose="02020603020101020101" pitchFamily="18" charset="-127"/>
                    </a:endParaRPr>
                  </a:p>
                </p:txBody>
              </p:sp>
              <p:sp>
                <p:nvSpPr>
                  <p:cNvPr id="186" name="TextBox 185"/>
                  <p:cNvSpPr txBox="1"/>
                  <p:nvPr/>
                </p:nvSpPr>
                <p:spPr>
                  <a:xfrm>
                    <a:off x="4248331" y="2667482"/>
                    <a:ext cx="322524" cy="400110"/>
                  </a:xfrm>
                  <a:prstGeom prst="rect">
                    <a:avLst/>
                  </a:prstGeom>
                  <a:noFill/>
                </p:spPr>
                <p:txBody>
                  <a:bodyPr wrap="none" rtlCol="0">
                    <a:spAutoFit/>
                  </a:bodyPr>
                  <a:lstStyle/>
                  <a:p>
                    <a:r>
                      <a:rPr lang="en-US" altLang="ko-KR" sz="2000" b="1" dirty="0" smtClean="0">
                        <a:solidFill>
                          <a:schemeClr val="bg1">
                            <a:lumMod val="95000"/>
                          </a:schemeClr>
                        </a:solidFill>
                        <a:latin typeface="나눔명조" panose="02020603020101020101" pitchFamily="18" charset="-127"/>
                        <a:ea typeface="나눔명조" panose="02020603020101020101" pitchFamily="18" charset="-127"/>
                      </a:rPr>
                      <a:t>0</a:t>
                    </a:r>
                    <a:endParaRPr lang="ko-KR" altLang="en-US" sz="2000" b="1" dirty="0">
                      <a:solidFill>
                        <a:schemeClr val="bg1">
                          <a:lumMod val="95000"/>
                        </a:schemeClr>
                      </a:solidFill>
                      <a:latin typeface="나눔명조" panose="02020603020101020101" pitchFamily="18" charset="-127"/>
                      <a:ea typeface="나눔명조" panose="02020603020101020101" pitchFamily="18" charset="-127"/>
                    </a:endParaRPr>
                  </a:p>
                </p:txBody>
              </p:sp>
            </p:grpSp>
          </p:grpSp>
          <p:grpSp>
            <p:nvGrpSpPr>
              <p:cNvPr id="171" name="Group 170"/>
              <p:cNvGrpSpPr/>
              <p:nvPr/>
            </p:nvGrpSpPr>
            <p:grpSpPr>
              <a:xfrm>
                <a:off x="4946607" y="2009159"/>
                <a:ext cx="1098756" cy="1098459"/>
                <a:chOff x="4952323" y="2010182"/>
                <a:chExt cx="1098756" cy="1098459"/>
              </a:xfrm>
            </p:grpSpPr>
            <p:cxnSp>
              <p:nvCxnSpPr>
                <p:cNvPr id="178" name="Straight Connector 177"/>
                <p:cNvCxnSpPr/>
                <p:nvPr/>
              </p:nvCxnSpPr>
              <p:spPr>
                <a:xfrm>
                  <a:off x="4953682" y="2010182"/>
                  <a:ext cx="1097397" cy="1089574"/>
                </a:xfrm>
                <a:prstGeom prst="line">
                  <a:avLst/>
                </a:prstGeom>
                <a:ln w="19050">
                  <a:solidFill>
                    <a:schemeClr val="bg1">
                      <a:lumMod val="8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9" name="Straight Connector 178"/>
                <p:cNvCxnSpPr/>
                <p:nvPr/>
              </p:nvCxnSpPr>
              <p:spPr>
                <a:xfrm flipH="1">
                  <a:off x="4952323" y="2019067"/>
                  <a:ext cx="1097397" cy="1089574"/>
                </a:xfrm>
                <a:prstGeom prst="line">
                  <a:avLst/>
                </a:prstGeom>
                <a:ln w="19050">
                  <a:solidFill>
                    <a:schemeClr val="bg1">
                      <a:lumMod val="8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72" name="Group 171"/>
              <p:cNvGrpSpPr/>
              <p:nvPr/>
            </p:nvGrpSpPr>
            <p:grpSpPr>
              <a:xfrm>
                <a:off x="6040386" y="2009671"/>
                <a:ext cx="1098756" cy="1098459"/>
                <a:chOff x="4952323" y="2010182"/>
                <a:chExt cx="1098756" cy="1098459"/>
              </a:xfrm>
            </p:grpSpPr>
            <p:cxnSp>
              <p:nvCxnSpPr>
                <p:cNvPr id="176" name="Straight Connector 175"/>
                <p:cNvCxnSpPr/>
                <p:nvPr/>
              </p:nvCxnSpPr>
              <p:spPr>
                <a:xfrm>
                  <a:off x="4953682" y="2010182"/>
                  <a:ext cx="1097397" cy="1089574"/>
                </a:xfrm>
                <a:prstGeom prst="line">
                  <a:avLst/>
                </a:prstGeom>
                <a:ln w="19050">
                  <a:solidFill>
                    <a:schemeClr val="bg1">
                      <a:lumMod val="8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7" name="Straight Connector 176"/>
                <p:cNvCxnSpPr/>
                <p:nvPr/>
              </p:nvCxnSpPr>
              <p:spPr>
                <a:xfrm flipH="1">
                  <a:off x="4952323" y="2019067"/>
                  <a:ext cx="1097397" cy="1089574"/>
                </a:xfrm>
                <a:prstGeom prst="line">
                  <a:avLst/>
                </a:prstGeom>
                <a:ln w="19050">
                  <a:solidFill>
                    <a:schemeClr val="bg1">
                      <a:lumMod val="8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73" name="Group 172"/>
              <p:cNvGrpSpPr/>
              <p:nvPr/>
            </p:nvGrpSpPr>
            <p:grpSpPr>
              <a:xfrm>
                <a:off x="7138752" y="2009671"/>
                <a:ext cx="1098756" cy="1098459"/>
                <a:chOff x="4952323" y="2010182"/>
                <a:chExt cx="1098756" cy="1098459"/>
              </a:xfrm>
            </p:grpSpPr>
            <p:cxnSp>
              <p:nvCxnSpPr>
                <p:cNvPr id="174" name="Straight Connector 173"/>
                <p:cNvCxnSpPr/>
                <p:nvPr/>
              </p:nvCxnSpPr>
              <p:spPr>
                <a:xfrm>
                  <a:off x="4953682" y="2010182"/>
                  <a:ext cx="1097397" cy="1089574"/>
                </a:xfrm>
                <a:prstGeom prst="line">
                  <a:avLst/>
                </a:prstGeom>
                <a:ln w="19050">
                  <a:solidFill>
                    <a:schemeClr val="bg1">
                      <a:lumMod val="8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5" name="Straight Connector 174"/>
                <p:cNvCxnSpPr/>
                <p:nvPr/>
              </p:nvCxnSpPr>
              <p:spPr>
                <a:xfrm flipH="1">
                  <a:off x="4952323" y="2019067"/>
                  <a:ext cx="1097397" cy="1089574"/>
                </a:xfrm>
                <a:prstGeom prst="line">
                  <a:avLst/>
                </a:prstGeom>
                <a:ln w="19050">
                  <a:solidFill>
                    <a:schemeClr val="bg1">
                      <a:lumMod val="8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grpSp>
      <p:sp>
        <p:nvSpPr>
          <p:cNvPr id="2" name="Title 1"/>
          <p:cNvSpPr>
            <a:spLocks noGrp="1"/>
          </p:cNvSpPr>
          <p:nvPr>
            <p:ph type="title"/>
          </p:nvPr>
        </p:nvSpPr>
        <p:spPr/>
        <p:txBody>
          <a:bodyPr/>
          <a:lstStyle/>
          <a:p>
            <a:r>
              <a:rPr lang="en-US" altLang="ko-KR" dirty="0" smtClean="0"/>
              <a:t>Ex) Learning Q</a:t>
            </a:r>
            <a:endParaRPr lang="ko-KR" altLang="en-US" dirty="0"/>
          </a:p>
        </p:txBody>
      </p:sp>
      <p:sp>
        <p:nvSpPr>
          <p:cNvPr id="3" name="Slide Number Placeholder 2"/>
          <p:cNvSpPr>
            <a:spLocks noGrp="1"/>
          </p:cNvSpPr>
          <p:nvPr>
            <p:ph type="sldNum" sz="quarter" idx="12"/>
          </p:nvPr>
        </p:nvSpPr>
        <p:spPr/>
        <p:txBody>
          <a:bodyPr/>
          <a:lstStyle/>
          <a:p>
            <a:fld id="{E7B612BC-FA30-47E7-8F83-60B8876EFC04}" type="slidenum">
              <a:rPr lang="ko-KR" altLang="en-US" smtClean="0">
                <a:solidFill>
                  <a:prstClr val="black">
                    <a:tint val="75000"/>
                  </a:prstClr>
                </a:solidFill>
              </a:rPr>
              <a:pPr/>
              <a:t>128</a:t>
            </a:fld>
            <a:endParaRPr lang="ko-KR" altLang="en-US">
              <a:solidFill>
                <a:prstClr val="black">
                  <a:tint val="75000"/>
                </a:prstClr>
              </a:solidFill>
            </a:endParaRPr>
          </a:p>
        </p:txBody>
      </p:sp>
      <p:grpSp>
        <p:nvGrpSpPr>
          <p:cNvPr id="50" name="Group 49"/>
          <p:cNvGrpSpPr/>
          <p:nvPr/>
        </p:nvGrpSpPr>
        <p:grpSpPr>
          <a:xfrm>
            <a:off x="3848088" y="2009440"/>
            <a:ext cx="4398165" cy="4408463"/>
            <a:chOff x="3848088" y="2009440"/>
            <a:chExt cx="4398165" cy="4408463"/>
          </a:xfrm>
        </p:grpSpPr>
        <p:grpSp>
          <p:nvGrpSpPr>
            <p:cNvPr id="51" name="Group 50"/>
            <p:cNvGrpSpPr/>
            <p:nvPr/>
          </p:nvGrpSpPr>
          <p:grpSpPr>
            <a:xfrm>
              <a:off x="3856261" y="2011750"/>
              <a:ext cx="4389992" cy="4386965"/>
              <a:chOff x="1581066" y="1416395"/>
              <a:chExt cx="4389992" cy="4386965"/>
            </a:xfrm>
          </p:grpSpPr>
          <p:sp>
            <p:nvSpPr>
              <p:cNvPr id="86" name="Rectangle 85"/>
              <p:cNvSpPr/>
              <p:nvPr/>
            </p:nvSpPr>
            <p:spPr>
              <a:xfrm>
                <a:off x="2681560" y="1416395"/>
                <a:ext cx="1097777" cy="1097777"/>
              </a:xfrm>
              <a:prstGeom prst="rect">
                <a:avLst/>
              </a:pr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7" name="Rectangle 86"/>
              <p:cNvSpPr/>
              <p:nvPr/>
            </p:nvSpPr>
            <p:spPr>
              <a:xfrm>
                <a:off x="1581066" y="1416395"/>
                <a:ext cx="1097777" cy="1097777"/>
              </a:xfrm>
              <a:prstGeom prst="rect">
                <a:avLst/>
              </a:pr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8" name="Rectangle 87"/>
              <p:cNvSpPr/>
              <p:nvPr/>
            </p:nvSpPr>
            <p:spPr>
              <a:xfrm>
                <a:off x="3775884" y="1416395"/>
                <a:ext cx="1097777" cy="1097777"/>
              </a:xfrm>
              <a:prstGeom prst="rect">
                <a:avLst/>
              </a:pr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9" name="Rectangle 88"/>
              <p:cNvSpPr/>
              <p:nvPr/>
            </p:nvSpPr>
            <p:spPr>
              <a:xfrm>
                <a:off x="4873281" y="1416395"/>
                <a:ext cx="1097777" cy="1097777"/>
              </a:xfrm>
              <a:prstGeom prst="rect">
                <a:avLst/>
              </a:pr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0" name="Rectangle 89"/>
              <p:cNvSpPr/>
              <p:nvPr/>
            </p:nvSpPr>
            <p:spPr>
              <a:xfrm>
                <a:off x="2681560" y="2512604"/>
                <a:ext cx="1097777" cy="1097777"/>
              </a:xfrm>
              <a:prstGeom prst="rect">
                <a:avLst/>
              </a:prstGeom>
              <a:solidFill>
                <a:srgbClr val="C00000"/>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1" name="Rectangle 90"/>
              <p:cNvSpPr/>
              <p:nvPr/>
            </p:nvSpPr>
            <p:spPr>
              <a:xfrm>
                <a:off x="1581066" y="2512604"/>
                <a:ext cx="1097777" cy="1097777"/>
              </a:xfrm>
              <a:prstGeom prst="rect">
                <a:avLst/>
              </a:pr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2" name="Rectangle 91"/>
              <p:cNvSpPr/>
              <p:nvPr/>
            </p:nvSpPr>
            <p:spPr>
              <a:xfrm>
                <a:off x="3775884" y="2512604"/>
                <a:ext cx="1097777" cy="1097777"/>
              </a:xfrm>
              <a:prstGeom prst="rect">
                <a:avLst/>
              </a:pr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3" name="Rectangle 92"/>
              <p:cNvSpPr/>
              <p:nvPr/>
            </p:nvSpPr>
            <p:spPr>
              <a:xfrm>
                <a:off x="4873281" y="2512604"/>
                <a:ext cx="1097777" cy="1097777"/>
              </a:xfrm>
              <a:prstGeom prst="rect">
                <a:avLst/>
              </a:prstGeom>
              <a:solidFill>
                <a:srgbClr val="C00000"/>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4" name="Rectangle 93"/>
              <p:cNvSpPr/>
              <p:nvPr/>
            </p:nvSpPr>
            <p:spPr>
              <a:xfrm>
                <a:off x="2681560" y="3610381"/>
                <a:ext cx="1097777" cy="1097777"/>
              </a:xfrm>
              <a:prstGeom prst="rect">
                <a:avLst/>
              </a:pr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5" name="Rectangle 94"/>
              <p:cNvSpPr/>
              <p:nvPr/>
            </p:nvSpPr>
            <p:spPr>
              <a:xfrm>
                <a:off x="1581066" y="3610381"/>
                <a:ext cx="1097777" cy="1097777"/>
              </a:xfrm>
              <a:prstGeom prst="rect">
                <a:avLst/>
              </a:pr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6" name="Rectangle 95"/>
              <p:cNvSpPr/>
              <p:nvPr/>
            </p:nvSpPr>
            <p:spPr>
              <a:xfrm>
                <a:off x="3775884" y="3610381"/>
                <a:ext cx="1097777" cy="1097777"/>
              </a:xfrm>
              <a:prstGeom prst="rect">
                <a:avLst/>
              </a:pr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7" name="Rectangle 96"/>
              <p:cNvSpPr/>
              <p:nvPr/>
            </p:nvSpPr>
            <p:spPr>
              <a:xfrm>
                <a:off x="4873281" y="3610381"/>
                <a:ext cx="1097777" cy="1097777"/>
              </a:xfrm>
              <a:prstGeom prst="rect">
                <a:avLst/>
              </a:prstGeom>
              <a:solidFill>
                <a:srgbClr val="C00000"/>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8" name="Rectangle 97"/>
              <p:cNvSpPr/>
              <p:nvPr/>
            </p:nvSpPr>
            <p:spPr>
              <a:xfrm>
                <a:off x="2681560" y="4705583"/>
                <a:ext cx="1097777" cy="1097777"/>
              </a:xfrm>
              <a:prstGeom prst="rect">
                <a:avLst/>
              </a:pr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9" name="Rectangle 98"/>
              <p:cNvSpPr/>
              <p:nvPr/>
            </p:nvSpPr>
            <p:spPr>
              <a:xfrm>
                <a:off x="1581066" y="4705583"/>
                <a:ext cx="1097777" cy="1097777"/>
              </a:xfrm>
              <a:prstGeom prst="rect">
                <a:avLst/>
              </a:prstGeom>
              <a:solidFill>
                <a:srgbClr val="C00000"/>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0" name="Rectangle 99"/>
              <p:cNvSpPr/>
              <p:nvPr/>
            </p:nvSpPr>
            <p:spPr>
              <a:xfrm>
                <a:off x="3775884" y="4705583"/>
                <a:ext cx="1097777" cy="1097777"/>
              </a:xfrm>
              <a:prstGeom prst="rect">
                <a:avLst/>
              </a:pr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1" name="Rectangle 100"/>
              <p:cNvSpPr/>
              <p:nvPr/>
            </p:nvSpPr>
            <p:spPr>
              <a:xfrm>
                <a:off x="4873281" y="4705583"/>
                <a:ext cx="1097777" cy="1097777"/>
              </a:xfrm>
              <a:prstGeom prst="rect">
                <a:avLst/>
              </a:prstGeom>
              <a:solidFill>
                <a:srgbClr val="0000CC"/>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52" name="Group 51"/>
            <p:cNvGrpSpPr/>
            <p:nvPr/>
          </p:nvGrpSpPr>
          <p:grpSpPr>
            <a:xfrm>
              <a:off x="3848088" y="2009440"/>
              <a:ext cx="4383893" cy="1108456"/>
              <a:chOff x="3848088" y="2009440"/>
              <a:chExt cx="4383893" cy="1108456"/>
            </a:xfrm>
          </p:grpSpPr>
          <p:grpSp>
            <p:nvGrpSpPr>
              <p:cNvPr id="74" name="Group 73"/>
              <p:cNvGrpSpPr/>
              <p:nvPr/>
            </p:nvGrpSpPr>
            <p:grpSpPr>
              <a:xfrm>
                <a:off x="4952635" y="2019437"/>
                <a:ext cx="1098756" cy="1098459"/>
                <a:chOff x="4952323" y="2010182"/>
                <a:chExt cx="1098756" cy="1098459"/>
              </a:xfrm>
            </p:grpSpPr>
            <p:cxnSp>
              <p:nvCxnSpPr>
                <p:cNvPr id="84" name="Straight Connector 83"/>
                <p:cNvCxnSpPr/>
                <p:nvPr/>
              </p:nvCxnSpPr>
              <p:spPr>
                <a:xfrm>
                  <a:off x="4953682" y="2010182"/>
                  <a:ext cx="1097397" cy="1089574"/>
                </a:xfrm>
                <a:prstGeom prst="line">
                  <a:avLst/>
                </a:prstGeom>
                <a:ln w="19050">
                  <a:solidFill>
                    <a:schemeClr val="bg1">
                      <a:lumMod val="8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flipH="1">
                  <a:off x="4952323" y="2019067"/>
                  <a:ext cx="1097397" cy="1089574"/>
                </a:xfrm>
                <a:prstGeom prst="line">
                  <a:avLst/>
                </a:prstGeom>
                <a:ln w="19050">
                  <a:solidFill>
                    <a:schemeClr val="bg1">
                      <a:lumMod val="8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75" name="Group 74"/>
              <p:cNvGrpSpPr/>
              <p:nvPr/>
            </p:nvGrpSpPr>
            <p:grpSpPr>
              <a:xfrm>
                <a:off x="6046037" y="2009768"/>
                <a:ext cx="1098756" cy="1098459"/>
                <a:chOff x="4952323" y="2010182"/>
                <a:chExt cx="1098756" cy="1098459"/>
              </a:xfrm>
            </p:grpSpPr>
            <p:cxnSp>
              <p:nvCxnSpPr>
                <p:cNvPr id="82" name="Straight Connector 81"/>
                <p:cNvCxnSpPr/>
                <p:nvPr/>
              </p:nvCxnSpPr>
              <p:spPr>
                <a:xfrm>
                  <a:off x="4953682" y="2010182"/>
                  <a:ext cx="1097397" cy="1089574"/>
                </a:xfrm>
                <a:prstGeom prst="line">
                  <a:avLst/>
                </a:prstGeom>
                <a:ln w="19050">
                  <a:solidFill>
                    <a:schemeClr val="bg1">
                      <a:lumMod val="8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flipH="1">
                  <a:off x="4952323" y="2019067"/>
                  <a:ext cx="1097397" cy="1089574"/>
                </a:xfrm>
                <a:prstGeom prst="line">
                  <a:avLst/>
                </a:prstGeom>
                <a:ln w="19050">
                  <a:solidFill>
                    <a:schemeClr val="bg1">
                      <a:lumMod val="8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76" name="Group 75"/>
              <p:cNvGrpSpPr/>
              <p:nvPr/>
            </p:nvGrpSpPr>
            <p:grpSpPr>
              <a:xfrm>
                <a:off x="7133225" y="2009768"/>
                <a:ext cx="1098756" cy="1098459"/>
                <a:chOff x="4952323" y="2010182"/>
                <a:chExt cx="1098756" cy="1098459"/>
              </a:xfrm>
            </p:grpSpPr>
            <p:cxnSp>
              <p:nvCxnSpPr>
                <p:cNvPr id="80" name="Straight Connector 79"/>
                <p:cNvCxnSpPr/>
                <p:nvPr/>
              </p:nvCxnSpPr>
              <p:spPr>
                <a:xfrm>
                  <a:off x="4953682" y="2010182"/>
                  <a:ext cx="1097397" cy="1089574"/>
                </a:xfrm>
                <a:prstGeom prst="line">
                  <a:avLst/>
                </a:prstGeom>
                <a:ln w="19050">
                  <a:solidFill>
                    <a:schemeClr val="bg1">
                      <a:lumMod val="8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flipH="1">
                  <a:off x="4952323" y="2019067"/>
                  <a:ext cx="1097397" cy="1089574"/>
                </a:xfrm>
                <a:prstGeom prst="line">
                  <a:avLst/>
                </a:prstGeom>
                <a:ln w="19050">
                  <a:solidFill>
                    <a:schemeClr val="bg1">
                      <a:lumMod val="8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77" name="Group 76"/>
              <p:cNvGrpSpPr/>
              <p:nvPr/>
            </p:nvGrpSpPr>
            <p:grpSpPr>
              <a:xfrm>
                <a:off x="3848088" y="2009440"/>
                <a:ext cx="1098756" cy="1098459"/>
                <a:chOff x="4952323" y="2010182"/>
                <a:chExt cx="1098756" cy="1098459"/>
              </a:xfrm>
            </p:grpSpPr>
            <p:cxnSp>
              <p:nvCxnSpPr>
                <p:cNvPr id="78" name="Straight Connector 77"/>
                <p:cNvCxnSpPr/>
                <p:nvPr/>
              </p:nvCxnSpPr>
              <p:spPr>
                <a:xfrm>
                  <a:off x="4953682" y="2010182"/>
                  <a:ext cx="1097397" cy="1089574"/>
                </a:xfrm>
                <a:prstGeom prst="line">
                  <a:avLst/>
                </a:prstGeom>
                <a:ln w="19050">
                  <a:solidFill>
                    <a:schemeClr val="bg1">
                      <a:lumMod val="8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flipH="1">
                  <a:off x="4952323" y="2019067"/>
                  <a:ext cx="1097397" cy="1089574"/>
                </a:xfrm>
                <a:prstGeom prst="line">
                  <a:avLst/>
                </a:prstGeom>
                <a:ln w="19050">
                  <a:solidFill>
                    <a:schemeClr val="bg1">
                      <a:lumMod val="8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grpSp>
          <p:nvGrpSpPr>
            <p:cNvPr id="53" name="Group 52"/>
            <p:cNvGrpSpPr/>
            <p:nvPr/>
          </p:nvGrpSpPr>
          <p:grpSpPr>
            <a:xfrm>
              <a:off x="6055002" y="3103938"/>
              <a:ext cx="1098756" cy="1098459"/>
              <a:chOff x="4952323" y="2010182"/>
              <a:chExt cx="1098756" cy="1098459"/>
            </a:xfrm>
          </p:grpSpPr>
          <p:cxnSp>
            <p:nvCxnSpPr>
              <p:cNvPr id="72" name="Straight Connector 71"/>
              <p:cNvCxnSpPr/>
              <p:nvPr/>
            </p:nvCxnSpPr>
            <p:spPr>
              <a:xfrm>
                <a:off x="4953682" y="2010182"/>
                <a:ext cx="1097397" cy="1089574"/>
              </a:xfrm>
              <a:prstGeom prst="line">
                <a:avLst/>
              </a:prstGeom>
              <a:ln w="19050">
                <a:solidFill>
                  <a:schemeClr val="bg1">
                    <a:lumMod val="8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flipH="1">
                <a:off x="4952323" y="2019067"/>
                <a:ext cx="1097397" cy="1089574"/>
              </a:xfrm>
              <a:prstGeom prst="line">
                <a:avLst/>
              </a:prstGeom>
              <a:ln w="19050">
                <a:solidFill>
                  <a:schemeClr val="bg1">
                    <a:lumMod val="8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54" name="Group 53"/>
            <p:cNvGrpSpPr/>
            <p:nvPr/>
          </p:nvGrpSpPr>
          <p:grpSpPr>
            <a:xfrm>
              <a:off x="3857053" y="3103610"/>
              <a:ext cx="1098756" cy="1098459"/>
              <a:chOff x="4952323" y="2010182"/>
              <a:chExt cx="1098756" cy="1098459"/>
            </a:xfrm>
          </p:grpSpPr>
          <p:cxnSp>
            <p:nvCxnSpPr>
              <p:cNvPr id="70" name="Straight Connector 69"/>
              <p:cNvCxnSpPr/>
              <p:nvPr/>
            </p:nvCxnSpPr>
            <p:spPr>
              <a:xfrm>
                <a:off x="4953682" y="2010182"/>
                <a:ext cx="1097397" cy="1089574"/>
              </a:xfrm>
              <a:prstGeom prst="line">
                <a:avLst/>
              </a:prstGeom>
              <a:ln w="19050">
                <a:solidFill>
                  <a:schemeClr val="bg1">
                    <a:lumMod val="8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flipH="1">
                <a:off x="4952323" y="2019067"/>
                <a:ext cx="1097397" cy="1089574"/>
              </a:xfrm>
              <a:prstGeom prst="line">
                <a:avLst/>
              </a:prstGeom>
              <a:ln w="19050">
                <a:solidFill>
                  <a:schemeClr val="bg1">
                    <a:lumMod val="8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55" name="Group 54"/>
            <p:cNvGrpSpPr/>
            <p:nvPr/>
          </p:nvGrpSpPr>
          <p:grpSpPr>
            <a:xfrm>
              <a:off x="4960808" y="4224946"/>
              <a:ext cx="1098756" cy="1098459"/>
              <a:chOff x="4952323" y="2010182"/>
              <a:chExt cx="1098756" cy="1098459"/>
            </a:xfrm>
          </p:grpSpPr>
          <p:cxnSp>
            <p:nvCxnSpPr>
              <p:cNvPr id="68" name="Straight Connector 67"/>
              <p:cNvCxnSpPr/>
              <p:nvPr/>
            </p:nvCxnSpPr>
            <p:spPr>
              <a:xfrm>
                <a:off x="4953682" y="2010182"/>
                <a:ext cx="1097397" cy="1089574"/>
              </a:xfrm>
              <a:prstGeom prst="line">
                <a:avLst/>
              </a:prstGeom>
              <a:ln w="19050">
                <a:solidFill>
                  <a:schemeClr val="bg1">
                    <a:lumMod val="8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flipH="1">
                <a:off x="4952323" y="2019067"/>
                <a:ext cx="1097397" cy="1089574"/>
              </a:xfrm>
              <a:prstGeom prst="line">
                <a:avLst/>
              </a:prstGeom>
              <a:ln w="19050">
                <a:solidFill>
                  <a:schemeClr val="bg1">
                    <a:lumMod val="8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56" name="Group 55"/>
            <p:cNvGrpSpPr/>
            <p:nvPr/>
          </p:nvGrpSpPr>
          <p:grpSpPr>
            <a:xfrm>
              <a:off x="6054210" y="4215277"/>
              <a:ext cx="1098756" cy="1098459"/>
              <a:chOff x="4952323" y="2010182"/>
              <a:chExt cx="1098756" cy="1098459"/>
            </a:xfrm>
          </p:grpSpPr>
          <p:cxnSp>
            <p:nvCxnSpPr>
              <p:cNvPr id="66" name="Straight Connector 65"/>
              <p:cNvCxnSpPr/>
              <p:nvPr/>
            </p:nvCxnSpPr>
            <p:spPr>
              <a:xfrm>
                <a:off x="4953682" y="2010182"/>
                <a:ext cx="1097397" cy="1089574"/>
              </a:xfrm>
              <a:prstGeom prst="line">
                <a:avLst/>
              </a:prstGeom>
              <a:ln w="19050">
                <a:solidFill>
                  <a:schemeClr val="bg1">
                    <a:lumMod val="8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flipH="1">
                <a:off x="4952323" y="2019067"/>
                <a:ext cx="1097397" cy="1089574"/>
              </a:xfrm>
              <a:prstGeom prst="line">
                <a:avLst/>
              </a:prstGeom>
              <a:ln w="19050">
                <a:solidFill>
                  <a:schemeClr val="bg1">
                    <a:lumMod val="8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57" name="Group 56"/>
            <p:cNvGrpSpPr/>
            <p:nvPr/>
          </p:nvGrpSpPr>
          <p:grpSpPr>
            <a:xfrm>
              <a:off x="3856261" y="4214949"/>
              <a:ext cx="1098756" cy="1098459"/>
              <a:chOff x="4952323" y="2010182"/>
              <a:chExt cx="1098756" cy="1098459"/>
            </a:xfrm>
          </p:grpSpPr>
          <p:cxnSp>
            <p:nvCxnSpPr>
              <p:cNvPr id="64" name="Straight Connector 63"/>
              <p:cNvCxnSpPr/>
              <p:nvPr/>
            </p:nvCxnSpPr>
            <p:spPr>
              <a:xfrm>
                <a:off x="4953682" y="2010182"/>
                <a:ext cx="1097397" cy="1089574"/>
              </a:xfrm>
              <a:prstGeom prst="line">
                <a:avLst/>
              </a:prstGeom>
              <a:ln w="19050">
                <a:solidFill>
                  <a:schemeClr val="bg1">
                    <a:lumMod val="8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flipH="1">
                <a:off x="4952323" y="2019067"/>
                <a:ext cx="1097397" cy="1089574"/>
              </a:xfrm>
              <a:prstGeom prst="line">
                <a:avLst/>
              </a:prstGeom>
              <a:ln w="19050">
                <a:solidFill>
                  <a:schemeClr val="bg1">
                    <a:lumMod val="8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58" name="Group 57"/>
            <p:cNvGrpSpPr/>
            <p:nvPr/>
          </p:nvGrpSpPr>
          <p:grpSpPr>
            <a:xfrm>
              <a:off x="4966907" y="5319444"/>
              <a:ext cx="1098756" cy="1098459"/>
              <a:chOff x="4952323" y="2010182"/>
              <a:chExt cx="1098756" cy="1098459"/>
            </a:xfrm>
          </p:grpSpPr>
          <p:cxnSp>
            <p:nvCxnSpPr>
              <p:cNvPr id="62" name="Straight Connector 61"/>
              <p:cNvCxnSpPr/>
              <p:nvPr/>
            </p:nvCxnSpPr>
            <p:spPr>
              <a:xfrm>
                <a:off x="4953682" y="2010182"/>
                <a:ext cx="1097397" cy="1089574"/>
              </a:xfrm>
              <a:prstGeom prst="line">
                <a:avLst/>
              </a:prstGeom>
              <a:ln w="19050">
                <a:solidFill>
                  <a:schemeClr val="bg1">
                    <a:lumMod val="8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flipH="1">
                <a:off x="4952323" y="2019067"/>
                <a:ext cx="1097397" cy="1089574"/>
              </a:xfrm>
              <a:prstGeom prst="line">
                <a:avLst/>
              </a:prstGeom>
              <a:ln w="19050">
                <a:solidFill>
                  <a:schemeClr val="bg1">
                    <a:lumMod val="8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59" name="Group 58"/>
            <p:cNvGrpSpPr/>
            <p:nvPr/>
          </p:nvGrpSpPr>
          <p:grpSpPr>
            <a:xfrm>
              <a:off x="6060309" y="5309775"/>
              <a:ext cx="1098756" cy="1098459"/>
              <a:chOff x="4952323" y="2010182"/>
              <a:chExt cx="1098756" cy="1098459"/>
            </a:xfrm>
          </p:grpSpPr>
          <p:cxnSp>
            <p:nvCxnSpPr>
              <p:cNvPr id="60" name="Straight Connector 59"/>
              <p:cNvCxnSpPr/>
              <p:nvPr/>
            </p:nvCxnSpPr>
            <p:spPr>
              <a:xfrm>
                <a:off x="4953682" y="2010182"/>
                <a:ext cx="1097397" cy="1089574"/>
              </a:xfrm>
              <a:prstGeom prst="line">
                <a:avLst/>
              </a:prstGeom>
              <a:ln w="19050">
                <a:solidFill>
                  <a:schemeClr val="bg1">
                    <a:lumMod val="8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H="1">
                <a:off x="4952323" y="2019067"/>
                <a:ext cx="1097397" cy="1089574"/>
              </a:xfrm>
              <a:prstGeom prst="line">
                <a:avLst/>
              </a:prstGeom>
              <a:ln w="19050">
                <a:solidFill>
                  <a:schemeClr val="bg1">
                    <a:lumMod val="8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graphicFrame>
        <p:nvGraphicFramePr>
          <p:cNvPr id="109" name="Object 108"/>
          <p:cNvGraphicFramePr>
            <a:graphicFrameLocks noChangeAspect="1"/>
          </p:cNvGraphicFramePr>
          <p:nvPr>
            <p:extLst/>
          </p:nvPr>
        </p:nvGraphicFramePr>
        <p:xfrm>
          <a:off x="409578" y="1057693"/>
          <a:ext cx="2879725" cy="504825"/>
        </p:xfrm>
        <a:graphic>
          <a:graphicData uri="http://schemas.openxmlformats.org/presentationml/2006/ole">
            <mc:AlternateContent xmlns:mc="http://schemas.openxmlformats.org/markup-compatibility/2006">
              <mc:Choice xmlns:v="urn:schemas-microsoft-com:vml" Requires="v">
                <p:oleObj spid="_x0000_s86093" name="Equation" r:id="rId4" imgW="1600200" imgH="279360" progId="Equation.DSMT4">
                  <p:embed/>
                </p:oleObj>
              </mc:Choice>
              <mc:Fallback>
                <p:oleObj name="Equation" r:id="rId4" imgW="1600200" imgH="279360" progId="Equation.DSMT4">
                  <p:embed/>
                  <p:pic>
                    <p:nvPicPr>
                      <p:cNvPr id="109" name="Object 108"/>
                      <p:cNvPicPr/>
                      <p:nvPr/>
                    </p:nvPicPr>
                    <p:blipFill>
                      <a:blip r:embed="rId5"/>
                      <a:stretch>
                        <a:fillRect/>
                      </a:stretch>
                    </p:blipFill>
                    <p:spPr>
                      <a:xfrm>
                        <a:off x="409578" y="1057693"/>
                        <a:ext cx="2879725" cy="504825"/>
                      </a:xfrm>
                      <a:prstGeom prst="rect">
                        <a:avLst/>
                      </a:prstGeom>
                      <a:solidFill>
                        <a:schemeClr val="accent1">
                          <a:lumMod val="60000"/>
                          <a:lumOff val="40000"/>
                        </a:schemeClr>
                      </a:solidFill>
                    </p:spPr>
                  </p:pic>
                </p:oleObj>
              </mc:Fallback>
            </mc:AlternateContent>
          </a:graphicData>
        </a:graphic>
      </p:graphicFrame>
      <p:sp>
        <p:nvSpPr>
          <p:cNvPr id="150" name="Rectangle 149"/>
          <p:cNvSpPr/>
          <p:nvPr/>
        </p:nvSpPr>
        <p:spPr>
          <a:xfrm>
            <a:off x="6632089" y="5601837"/>
            <a:ext cx="384376" cy="523220"/>
          </a:xfrm>
          <a:prstGeom prst="rect">
            <a:avLst/>
          </a:prstGeom>
        </p:spPr>
        <p:txBody>
          <a:bodyPr wrap="square">
            <a:spAutoFit/>
          </a:bodyPr>
          <a:lstStyle/>
          <a:p>
            <a:r>
              <a:rPr lang="en-US" altLang="ko-KR" sz="2800" b="1" dirty="0" smtClean="0">
                <a:solidFill>
                  <a:schemeClr val="accent2"/>
                </a:solidFill>
                <a:latin typeface="나눔명조" panose="02020603020101020101" pitchFamily="18" charset="-127"/>
                <a:ea typeface="나눔명조" panose="02020603020101020101" pitchFamily="18" charset="-127"/>
              </a:rPr>
              <a:t>1</a:t>
            </a:r>
            <a:endParaRPr lang="ko-KR" altLang="en-US" sz="2400" b="1" dirty="0">
              <a:solidFill>
                <a:schemeClr val="accent2"/>
              </a:solidFill>
              <a:latin typeface="나눔명조" panose="02020603020101020101" pitchFamily="18" charset="-127"/>
              <a:ea typeface="나눔명조" panose="02020603020101020101" pitchFamily="18" charset="-127"/>
            </a:endParaRPr>
          </a:p>
        </p:txBody>
      </p:sp>
      <p:sp>
        <p:nvSpPr>
          <p:cNvPr id="166" name="Rectangle 165"/>
          <p:cNvSpPr/>
          <p:nvPr/>
        </p:nvSpPr>
        <p:spPr>
          <a:xfrm>
            <a:off x="5594995" y="5574955"/>
            <a:ext cx="384376" cy="523220"/>
          </a:xfrm>
          <a:prstGeom prst="rect">
            <a:avLst/>
          </a:prstGeom>
        </p:spPr>
        <p:txBody>
          <a:bodyPr wrap="square">
            <a:spAutoFit/>
          </a:bodyPr>
          <a:lstStyle/>
          <a:p>
            <a:r>
              <a:rPr lang="en-US" altLang="ko-KR" sz="2800" b="1" dirty="0" smtClean="0">
                <a:solidFill>
                  <a:srgbClr val="006600"/>
                </a:solidFill>
                <a:latin typeface="나눔명조" panose="02020603020101020101" pitchFamily="18" charset="-127"/>
                <a:ea typeface="나눔명조" panose="02020603020101020101" pitchFamily="18" charset="-127"/>
              </a:rPr>
              <a:t>1</a:t>
            </a:r>
            <a:endParaRPr lang="ko-KR" altLang="en-US" sz="2400" b="1" dirty="0">
              <a:solidFill>
                <a:srgbClr val="006600"/>
              </a:solidFill>
              <a:latin typeface="나눔명조" panose="02020603020101020101" pitchFamily="18" charset="-127"/>
              <a:ea typeface="나눔명조" panose="02020603020101020101" pitchFamily="18" charset="-127"/>
            </a:endParaRPr>
          </a:p>
        </p:txBody>
      </p:sp>
      <p:sp>
        <p:nvSpPr>
          <p:cNvPr id="202" name="TextBox 201"/>
          <p:cNvSpPr txBox="1"/>
          <p:nvPr/>
        </p:nvSpPr>
        <p:spPr>
          <a:xfrm>
            <a:off x="4788950" y="1598330"/>
            <a:ext cx="3029117" cy="400110"/>
          </a:xfrm>
          <a:prstGeom prst="rect">
            <a:avLst/>
          </a:prstGeom>
          <a:noFill/>
        </p:spPr>
        <p:txBody>
          <a:bodyPr wrap="square" rtlCol="0">
            <a:spAutoFit/>
          </a:bodyPr>
          <a:lstStyle/>
          <a:p>
            <a:r>
              <a:rPr lang="en-US" altLang="ko-KR" sz="2000" dirty="0" smtClean="0">
                <a:solidFill>
                  <a:schemeClr val="tx1">
                    <a:lumMod val="50000"/>
                    <a:lumOff val="50000"/>
                  </a:schemeClr>
                </a:solidFill>
                <a:latin typeface="나눔명조" panose="02020603020101020101" pitchFamily="18" charset="-127"/>
                <a:ea typeface="나눔명조" panose="02020603020101020101" pitchFamily="18" charset="-127"/>
              </a:rPr>
              <a:t>Initial Q values are 0</a:t>
            </a:r>
            <a:endParaRPr lang="ko-KR" altLang="en-US" sz="2000" dirty="0">
              <a:solidFill>
                <a:schemeClr val="tx1">
                  <a:lumMod val="50000"/>
                  <a:lumOff val="50000"/>
                </a:schemeClr>
              </a:solidFill>
              <a:latin typeface="나눔명조" panose="02020603020101020101" pitchFamily="18" charset="-127"/>
              <a:ea typeface="나눔명조" panose="02020603020101020101" pitchFamily="18" charset="-127"/>
            </a:endParaRPr>
          </a:p>
        </p:txBody>
      </p:sp>
      <p:sp>
        <p:nvSpPr>
          <p:cNvPr id="204" name="Rectangle 203"/>
          <p:cNvSpPr/>
          <p:nvPr/>
        </p:nvSpPr>
        <p:spPr>
          <a:xfrm>
            <a:off x="5633857" y="2291919"/>
            <a:ext cx="384376" cy="523220"/>
          </a:xfrm>
          <a:prstGeom prst="rect">
            <a:avLst/>
          </a:prstGeom>
        </p:spPr>
        <p:txBody>
          <a:bodyPr wrap="square">
            <a:spAutoFit/>
          </a:bodyPr>
          <a:lstStyle/>
          <a:p>
            <a:r>
              <a:rPr lang="en-US" altLang="ko-KR" sz="2800" b="1" dirty="0" smtClean="0">
                <a:solidFill>
                  <a:srgbClr val="00B0F0"/>
                </a:solidFill>
                <a:latin typeface="나눔명조" panose="02020603020101020101" pitchFamily="18" charset="-127"/>
                <a:ea typeface="나눔명조" panose="02020603020101020101" pitchFamily="18" charset="-127"/>
              </a:rPr>
              <a:t>0</a:t>
            </a:r>
            <a:endParaRPr lang="ko-KR" altLang="en-US" sz="2400" b="1" dirty="0">
              <a:solidFill>
                <a:srgbClr val="00B0F0"/>
              </a:solidFill>
              <a:latin typeface="나눔명조" panose="02020603020101020101" pitchFamily="18" charset="-127"/>
              <a:ea typeface="나눔명조" panose="02020603020101020101" pitchFamily="18" charset="-127"/>
            </a:endParaRPr>
          </a:p>
        </p:txBody>
      </p:sp>
      <p:sp>
        <p:nvSpPr>
          <p:cNvPr id="205" name="Rectangle 204"/>
          <p:cNvSpPr/>
          <p:nvPr/>
        </p:nvSpPr>
        <p:spPr>
          <a:xfrm>
            <a:off x="4533655" y="2281804"/>
            <a:ext cx="384376" cy="523220"/>
          </a:xfrm>
          <a:prstGeom prst="rect">
            <a:avLst/>
          </a:prstGeom>
        </p:spPr>
        <p:txBody>
          <a:bodyPr wrap="square">
            <a:spAutoFit/>
          </a:bodyPr>
          <a:lstStyle/>
          <a:p>
            <a:r>
              <a:rPr lang="en-US" altLang="ko-KR" sz="2800" b="1" dirty="0" smtClean="0">
                <a:solidFill>
                  <a:srgbClr val="0000CC"/>
                </a:solidFill>
                <a:latin typeface="나눔명조" panose="02020603020101020101" pitchFamily="18" charset="-127"/>
                <a:ea typeface="나눔명조" panose="02020603020101020101" pitchFamily="18" charset="-127"/>
              </a:rPr>
              <a:t>0</a:t>
            </a:r>
            <a:endParaRPr lang="ko-KR" altLang="en-US" sz="2400" b="1" dirty="0">
              <a:solidFill>
                <a:srgbClr val="0000CC"/>
              </a:solidFill>
              <a:latin typeface="나눔명조" panose="02020603020101020101" pitchFamily="18" charset="-127"/>
              <a:ea typeface="나눔명조" panose="02020603020101020101" pitchFamily="18" charset="-127"/>
            </a:endParaRPr>
          </a:p>
        </p:txBody>
      </p:sp>
    </p:spTree>
    <p:extLst>
      <p:ext uri="{BB962C8B-B14F-4D97-AF65-F5344CB8AC3E}">
        <p14:creationId xmlns:p14="http://schemas.microsoft.com/office/powerpoint/2010/main" val="2094737759"/>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dirty="0"/>
              <a:t>Ex) Learning </a:t>
            </a:r>
            <a:r>
              <a:rPr lang="en-US" altLang="ko-KR" dirty="0" smtClean="0"/>
              <a:t>Q table after one success</a:t>
            </a:r>
            <a:endParaRPr lang="ko-KR" altLang="en-US" dirty="0"/>
          </a:p>
        </p:txBody>
      </p:sp>
      <p:sp>
        <p:nvSpPr>
          <p:cNvPr id="3" name="Slide Number Placeholder 2"/>
          <p:cNvSpPr>
            <a:spLocks noGrp="1"/>
          </p:cNvSpPr>
          <p:nvPr>
            <p:ph type="sldNum" sz="quarter" idx="12"/>
          </p:nvPr>
        </p:nvSpPr>
        <p:spPr/>
        <p:txBody>
          <a:bodyPr/>
          <a:lstStyle/>
          <a:p>
            <a:fld id="{E7B612BC-FA30-47E7-8F83-60B8876EFC04}" type="slidenum">
              <a:rPr lang="ko-KR" altLang="en-US" smtClean="0">
                <a:solidFill>
                  <a:prstClr val="black">
                    <a:tint val="75000"/>
                  </a:prstClr>
                </a:solidFill>
              </a:rPr>
              <a:pPr/>
              <a:t>129</a:t>
            </a:fld>
            <a:endParaRPr lang="ko-KR" altLang="en-US">
              <a:solidFill>
                <a:prstClr val="black">
                  <a:tint val="75000"/>
                </a:prstClr>
              </a:solidFill>
            </a:endParaRPr>
          </a:p>
        </p:txBody>
      </p:sp>
      <p:grpSp>
        <p:nvGrpSpPr>
          <p:cNvPr id="73" name="Group 72"/>
          <p:cNvGrpSpPr/>
          <p:nvPr/>
        </p:nvGrpSpPr>
        <p:grpSpPr>
          <a:xfrm>
            <a:off x="3848088" y="2009440"/>
            <a:ext cx="4398165" cy="4408463"/>
            <a:chOff x="3848088" y="2009440"/>
            <a:chExt cx="4398165" cy="4408463"/>
          </a:xfrm>
        </p:grpSpPr>
        <p:grpSp>
          <p:nvGrpSpPr>
            <p:cNvPr id="4" name="Group 3"/>
            <p:cNvGrpSpPr/>
            <p:nvPr/>
          </p:nvGrpSpPr>
          <p:grpSpPr>
            <a:xfrm>
              <a:off x="3856261" y="2011750"/>
              <a:ext cx="4389992" cy="4386965"/>
              <a:chOff x="1581066" y="1416395"/>
              <a:chExt cx="4389992" cy="4386965"/>
            </a:xfrm>
          </p:grpSpPr>
          <p:sp>
            <p:nvSpPr>
              <p:cNvPr id="5" name="Rectangle 4"/>
              <p:cNvSpPr/>
              <p:nvPr/>
            </p:nvSpPr>
            <p:spPr>
              <a:xfrm>
                <a:off x="2681560" y="1416395"/>
                <a:ext cx="1097777" cy="1097777"/>
              </a:xfrm>
              <a:prstGeom prst="rect">
                <a:avLst/>
              </a:pr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Rectangle 5"/>
              <p:cNvSpPr/>
              <p:nvPr/>
            </p:nvSpPr>
            <p:spPr>
              <a:xfrm>
                <a:off x="1581066" y="1416395"/>
                <a:ext cx="1097777" cy="1097777"/>
              </a:xfrm>
              <a:prstGeom prst="rect">
                <a:avLst/>
              </a:pr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Rectangle 6"/>
              <p:cNvSpPr/>
              <p:nvPr/>
            </p:nvSpPr>
            <p:spPr>
              <a:xfrm>
                <a:off x="3775884" y="1416395"/>
                <a:ext cx="1097777" cy="1097777"/>
              </a:xfrm>
              <a:prstGeom prst="rect">
                <a:avLst/>
              </a:pr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Rectangle 7"/>
              <p:cNvSpPr/>
              <p:nvPr/>
            </p:nvSpPr>
            <p:spPr>
              <a:xfrm>
                <a:off x="4873281" y="1416395"/>
                <a:ext cx="1097777" cy="1097777"/>
              </a:xfrm>
              <a:prstGeom prst="rect">
                <a:avLst/>
              </a:pr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Rectangle 8"/>
              <p:cNvSpPr/>
              <p:nvPr/>
            </p:nvSpPr>
            <p:spPr>
              <a:xfrm>
                <a:off x="2681560" y="2512604"/>
                <a:ext cx="1097777" cy="1097777"/>
              </a:xfrm>
              <a:prstGeom prst="rect">
                <a:avLst/>
              </a:prstGeom>
              <a:solidFill>
                <a:srgbClr val="C00000"/>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Rectangle 9"/>
              <p:cNvSpPr/>
              <p:nvPr/>
            </p:nvSpPr>
            <p:spPr>
              <a:xfrm>
                <a:off x="1581066" y="2512604"/>
                <a:ext cx="1097777" cy="1097777"/>
              </a:xfrm>
              <a:prstGeom prst="rect">
                <a:avLst/>
              </a:pr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Rectangle 10"/>
              <p:cNvSpPr/>
              <p:nvPr/>
            </p:nvSpPr>
            <p:spPr>
              <a:xfrm>
                <a:off x="3775884" y="2512604"/>
                <a:ext cx="1097777" cy="1097777"/>
              </a:xfrm>
              <a:prstGeom prst="rect">
                <a:avLst/>
              </a:pr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Rectangle 11"/>
              <p:cNvSpPr/>
              <p:nvPr/>
            </p:nvSpPr>
            <p:spPr>
              <a:xfrm>
                <a:off x="4873281" y="2512604"/>
                <a:ext cx="1097777" cy="1097777"/>
              </a:xfrm>
              <a:prstGeom prst="rect">
                <a:avLst/>
              </a:prstGeom>
              <a:solidFill>
                <a:srgbClr val="C00000"/>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Rectangle 12"/>
              <p:cNvSpPr/>
              <p:nvPr/>
            </p:nvSpPr>
            <p:spPr>
              <a:xfrm>
                <a:off x="2681560" y="3610381"/>
                <a:ext cx="1097777" cy="1097777"/>
              </a:xfrm>
              <a:prstGeom prst="rect">
                <a:avLst/>
              </a:pr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Rectangle 13"/>
              <p:cNvSpPr/>
              <p:nvPr/>
            </p:nvSpPr>
            <p:spPr>
              <a:xfrm>
                <a:off x="1581066" y="3610381"/>
                <a:ext cx="1097777" cy="1097777"/>
              </a:xfrm>
              <a:prstGeom prst="rect">
                <a:avLst/>
              </a:pr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Rectangle 14"/>
              <p:cNvSpPr/>
              <p:nvPr/>
            </p:nvSpPr>
            <p:spPr>
              <a:xfrm>
                <a:off x="3775884" y="3610381"/>
                <a:ext cx="1097777" cy="1097777"/>
              </a:xfrm>
              <a:prstGeom prst="rect">
                <a:avLst/>
              </a:pr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Rectangle 15"/>
              <p:cNvSpPr/>
              <p:nvPr/>
            </p:nvSpPr>
            <p:spPr>
              <a:xfrm>
                <a:off x="4873281" y="3610381"/>
                <a:ext cx="1097777" cy="1097777"/>
              </a:xfrm>
              <a:prstGeom prst="rect">
                <a:avLst/>
              </a:prstGeom>
              <a:solidFill>
                <a:srgbClr val="C00000"/>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Rectangle 16"/>
              <p:cNvSpPr/>
              <p:nvPr/>
            </p:nvSpPr>
            <p:spPr>
              <a:xfrm>
                <a:off x="2681560" y="4705583"/>
                <a:ext cx="1097777" cy="1097777"/>
              </a:xfrm>
              <a:prstGeom prst="rect">
                <a:avLst/>
              </a:pr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Rectangle 17"/>
              <p:cNvSpPr/>
              <p:nvPr/>
            </p:nvSpPr>
            <p:spPr>
              <a:xfrm>
                <a:off x="1581066" y="4705583"/>
                <a:ext cx="1097777" cy="1097777"/>
              </a:xfrm>
              <a:prstGeom prst="rect">
                <a:avLst/>
              </a:prstGeom>
              <a:solidFill>
                <a:srgbClr val="C00000"/>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Rectangle 18"/>
              <p:cNvSpPr/>
              <p:nvPr/>
            </p:nvSpPr>
            <p:spPr>
              <a:xfrm>
                <a:off x="3775884" y="4705583"/>
                <a:ext cx="1097777" cy="1097777"/>
              </a:xfrm>
              <a:prstGeom prst="rect">
                <a:avLst/>
              </a:pr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Rectangle 19"/>
              <p:cNvSpPr/>
              <p:nvPr/>
            </p:nvSpPr>
            <p:spPr>
              <a:xfrm>
                <a:off x="4873281" y="4705583"/>
                <a:ext cx="1097777" cy="1097777"/>
              </a:xfrm>
              <a:prstGeom prst="rect">
                <a:avLst/>
              </a:prstGeom>
              <a:solidFill>
                <a:srgbClr val="0000CC"/>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33" name="Group 32"/>
            <p:cNvGrpSpPr/>
            <p:nvPr/>
          </p:nvGrpSpPr>
          <p:grpSpPr>
            <a:xfrm>
              <a:off x="3848088" y="2009440"/>
              <a:ext cx="4383893" cy="1108456"/>
              <a:chOff x="3848088" y="2009440"/>
              <a:chExt cx="4383893" cy="1108456"/>
            </a:xfrm>
          </p:grpSpPr>
          <p:grpSp>
            <p:nvGrpSpPr>
              <p:cNvPr id="21" name="Group 20"/>
              <p:cNvGrpSpPr/>
              <p:nvPr/>
            </p:nvGrpSpPr>
            <p:grpSpPr>
              <a:xfrm>
                <a:off x="4952635" y="2019437"/>
                <a:ext cx="1098756" cy="1098459"/>
                <a:chOff x="4952323" y="2010182"/>
                <a:chExt cx="1098756" cy="1098459"/>
              </a:xfrm>
            </p:grpSpPr>
            <p:cxnSp>
              <p:nvCxnSpPr>
                <p:cNvPr id="22" name="Straight Connector 21"/>
                <p:cNvCxnSpPr/>
                <p:nvPr/>
              </p:nvCxnSpPr>
              <p:spPr>
                <a:xfrm>
                  <a:off x="4953682" y="2010182"/>
                  <a:ext cx="1097397" cy="1089574"/>
                </a:xfrm>
                <a:prstGeom prst="line">
                  <a:avLst/>
                </a:prstGeom>
                <a:ln w="19050">
                  <a:solidFill>
                    <a:schemeClr val="bg1">
                      <a:lumMod val="8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H="1">
                  <a:off x="4952323" y="2019067"/>
                  <a:ext cx="1097397" cy="1089574"/>
                </a:xfrm>
                <a:prstGeom prst="line">
                  <a:avLst/>
                </a:prstGeom>
                <a:ln w="19050">
                  <a:solidFill>
                    <a:schemeClr val="bg1">
                      <a:lumMod val="8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24" name="Group 23"/>
              <p:cNvGrpSpPr/>
              <p:nvPr/>
            </p:nvGrpSpPr>
            <p:grpSpPr>
              <a:xfrm>
                <a:off x="6046037" y="2009768"/>
                <a:ext cx="1098756" cy="1098459"/>
                <a:chOff x="4952323" y="2010182"/>
                <a:chExt cx="1098756" cy="1098459"/>
              </a:xfrm>
            </p:grpSpPr>
            <p:cxnSp>
              <p:nvCxnSpPr>
                <p:cNvPr id="25" name="Straight Connector 24"/>
                <p:cNvCxnSpPr/>
                <p:nvPr/>
              </p:nvCxnSpPr>
              <p:spPr>
                <a:xfrm>
                  <a:off x="4953682" y="2010182"/>
                  <a:ext cx="1097397" cy="1089574"/>
                </a:xfrm>
                <a:prstGeom prst="line">
                  <a:avLst/>
                </a:prstGeom>
                <a:ln w="19050">
                  <a:solidFill>
                    <a:schemeClr val="bg1">
                      <a:lumMod val="8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flipH="1">
                  <a:off x="4952323" y="2019067"/>
                  <a:ext cx="1097397" cy="1089574"/>
                </a:xfrm>
                <a:prstGeom prst="line">
                  <a:avLst/>
                </a:prstGeom>
                <a:ln w="19050">
                  <a:solidFill>
                    <a:schemeClr val="bg1">
                      <a:lumMod val="8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27" name="Group 26"/>
              <p:cNvGrpSpPr/>
              <p:nvPr/>
            </p:nvGrpSpPr>
            <p:grpSpPr>
              <a:xfrm>
                <a:off x="7133225" y="2009768"/>
                <a:ext cx="1098756" cy="1098459"/>
                <a:chOff x="4952323" y="2010182"/>
                <a:chExt cx="1098756" cy="1098459"/>
              </a:xfrm>
            </p:grpSpPr>
            <p:cxnSp>
              <p:nvCxnSpPr>
                <p:cNvPr id="28" name="Straight Connector 27"/>
                <p:cNvCxnSpPr/>
                <p:nvPr/>
              </p:nvCxnSpPr>
              <p:spPr>
                <a:xfrm>
                  <a:off x="4953682" y="2010182"/>
                  <a:ext cx="1097397" cy="1089574"/>
                </a:xfrm>
                <a:prstGeom prst="line">
                  <a:avLst/>
                </a:prstGeom>
                <a:ln w="19050">
                  <a:solidFill>
                    <a:schemeClr val="bg1">
                      <a:lumMod val="8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flipH="1">
                  <a:off x="4952323" y="2019067"/>
                  <a:ext cx="1097397" cy="1089574"/>
                </a:xfrm>
                <a:prstGeom prst="line">
                  <a:avLst/>
                </a:prstGeom>
                <a:ln w="19050">
                  <a:solidFill>
                    <a:schemeClr val="bg1">
                      <a:lumMod val="8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30" name="Group 29"/>
              <p:cNvGrpSpPr/>
              <p:nvPr/>
            </p:nvGrpSpPr>
            <p:grpSpPr>
              <a:xfrm>
                <a:off x="3848088" y="2009440"/>
                <a:ext cx="1098756" cy="1098459"/>
                <a:chOff x="4952323" y="2010182"/>
                <a:chExt cx="1098756" cy="1098459"/>
              </a:xfrm>
            </p:grpSpPr>
            <p:cxnSp>
              <p:nvCxnSpPr>
                <p:cNvPr id="31" name="Straight Connector 30"/>
                <p:cNvCxnSpPr/>
                <p:nvPr/>
              </p:nvCxnSpPr>
              <p:spPr>
                <a:xfrm>
                  <a:off x="4953682" y="2010182"/>
                  <a:ext cx="1097397" cy="1089574"/>
                </a:xfrm>
                <a:prstGeom prst="line">
                  <a:avLst/>
                </a:prstGeom>
                <a:ln w="19050">
                  <a:solidFill>
                    <a:schemeClr val="bg1">
                      <a:lumMod val="8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flipH="1">
                  <a:off x="4952323" y="2019067"/>
                  <a:ext cx="1097397" cy="1089574"/>
                </a:xfrm>
                <a:prstGeom prst="line">
                  <a:avLst/>
                </a:prstGeom>
                <a:ln w="19050">
                  <a:solidFill>
                    <a:schemeClr val="bg1">
                      <a:lumMod val="8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grpSp>
          <p:nvGrpSpPr>
            <p:cNvPr id="36" name="Group 35"/>
            <p:cNvGrpSpPr/>
            <p:nvPr/>
          </p:nvGrpSpPr>
          <p:grpSpPr>
            <a:xfrm>
              <a:off x="6055002" y="3103938"/>
              <a:ext cx="1098756" cy="1098459"/>
              <a:chOff x="4952323" y="2010182"/>
              <a:chExt cx="1098756" cy="1098459"/>
            </a:xfrm>
          </p:grpSpPr>
          <p:cxnSp>
            <p:nvCxnSpPr>
              <p:cNvPr id="43" name="Straight Connector 42"/>
              <p:cNvCxnSpPr/>
              <p:nvPr/>
            </p:nvCxnSpPr>
            <p:spPr>
              <a:xfrm>
                <a:off x="4953682" y="2010182"/>
                <a:ext cx="1097397" cy="1089574"/>
              </a:xfrm>
              <a:prstGeom prst="line">
                <a:avLst/>
              </a:prstGeom>
              <a:ln w="19050">
                <a:solidFill>
                  <a:schemeClr val="bg1">
                    <a:lumMod val="8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flipH="1">
                <a:off x="4952323" y="2019067"/>
                <a:ext cx="1097397" cy="1089574"/>
              </a:xfrm>
              <a:prstGeom prst="line">
                <a:avLst/>
              </a:prstGeom>
              <a:ln w="19050">
                <a:solidFill>
                  <a:schemeClr val="bg1">
                    <a:lumMod val="8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38" name="Group 37"/>
            <p:cNvGrpSpPr/>
            <p:nvPr/>
          </p:nvGrpSpPr>
          <p:grpSpPr>
            <a:xfrm>
              <a:off x="3857053" y="3103610"/>
              <a:ext cx="1098756" cy="1098459"/>
              <a:chOff x="4952323" y="2010182"/>
              <a:chExt cx="1098756" cy="1098459"/>
            </a:xfrm>
          </p:grpSpPr>
          <p:cxnSp>
            <p:nvCxnSpPr>
              <p:cNvPr id="39" name="Straight Connector 38"/>
              <p:cNvCxnSpPr/>
              <p:nvPr/>
            </p:nvCxnSpPr>
            <p:spPr>
              <a:xfrm>
                <a:off x="4953682" y="2010182"/>
                <a:ext cx="1097397" cy="1089574"/>
              </a:xfrm>
              <a:prstGeom prst="line">
                <a:avLst/>
              </a:prstGeom>
              <a:ln w="19050">
                <a:solidFill>
                  <a:schemeClr val="bg1">
                    <a:lumMod val="8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flipH="1">
                <a:off x="4952323" y="2019067"/>
                <a:ext cx="1097397" cy="1089574"/>
              </a:xfrm>
              <a:prstGeom prst="line">
                <a:avLst/>
              </a:prstGeom>
              <a:ln w="19050">
                <a:solidFill>
                  <a:schemeClr val="bg1">
                    <a:lumMod val="8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48" name="Group 47"/>
            <p:cNvGrpSpPr/>
            <p:nvPr/>
          </p:nvGrpSpPr>
          <p:grpSpPr>
            <a:xfrm>
              <a:off x="4960808" y="4224946"/>
              <a:ext cx="1098756" cy="1098459"/>
              <a:chOff x="4952323" y="2010182"/>
              <a:chExt cx="1098756" cy="1098459"/>
            </a:xfrm>
          </p:grpSpPr>
          <p:cxnSp>
            <p:nvCxnSpPr>
              <p:cNvPr id="58" name="Straight Connector 57"/>
              <p:cNvCxnSpPr/>
              <p:nvPr/>
            </p:nvCxnSpPr>
            <p:spPr>
              <a:xfrm>
                <a:off x="4953682" y="2010182"/>
                <a:ext cx="1097397" cy="1089574"/>
              </a:xfrm>
              <a:prstGeom prst="line">
                <a:avLst/>
              </a:prstGeom>
              <a:ln w="19050">
                <a:solidFill>
                  <a:schemeClr val="bg1">
                    <a:lumMod val="8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flipH="1">
                <a:off x="4952323" y="2019067"/>
                <a:ext cx="1097397" cy="1089574"/>
              </a:xfrm>
              <a:prstGeom prst="line">
                <a:avLst/>
              </a:prstGeom>
              <a:ln w="19050">
                <a:solidFill>
                  <a:schemeClr val="bg1">
                    <a:lumMod val="8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49" name="Group 48"/>
            <p:cNvGrpSpPr/>
            <p:nvPr/>
          </p:nvGrpSpPr>
          <p:grpSpPr>
            <a:xfrm>
              <a:off x="6054210" y="4215277"/>
              <a:ext cx="1098756" cy="1098459"/>
              <a:chOff x="4952323" y="2010182"/>
              <a:chExt cx="1098756" cy="1098459"/>
            </a:xfrm>
          </p:grpSpPr>
          <p:cxnSp>
            <p:nvCxnSpPr>
              <p:cNvPr id="56" name="Straight Connector 55"/>
              <p:cNvCxnSpPr/>
              <p:nvPr/>
            </p:nvCxnSpPr>
            <p:spPr>
              <a:xfrm>
                <a:off x="4953682" y="2010182"/>
                <a:ext cx="1097397" cy="1089574"/>
              </a:xfrm>
              <a:prstGeom prst="line">
                <a:avLst/>
              </a:prstGeom>
              <a:ln w="19050">
                <a:solidFill>
                  <a:schemeClr val="bg1">
                    <a:lumMod val="8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flipH="1">
                <a:off x="4952323" y="2019067"/>
                <a:ext cx="1097397" cy="1089574"/>
              </a:xfrm>
              <a:prstGeom prst="line">
                <a:avLst/>
              </a:prstGeom>
              <a:ln w="19050">
                <a:solidFill>
                  <a:schemeClr val="bg1">
                    <a:lumMod val="8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51" name="Group 50"/>
            <p:cNvGrpSpPr/>
            <p:nvPr/>
          </p:nvGrpSpPr>
          <p:grpSpPr>
            <a:xfrm>
              <a:off x="3856261" y="4214949"/>
              <a:ext cx="1098756" cy="1098459"/>
              <a:chOff x="4952323" y="2010182"/>
              <a:chExt cx="1098756" cy="1098459"/>
            </a:xfrm>
          </p:grpSpPr>
          <p:cxnSp>
            <p:nvCxnSpPr>
              <p:cNvPr id="52" name="Straight Connector 51"/>
              <p:cNvCxnSpPr/>
              <p:nvPr/>
            </p:nvCxnSpPr>
            <p:spPr>
              <a:xfrm>
                <a:off x="4953682" y="2010182"/>
                <a:ext cx="1097397" cy="1089574"/>
              </a:xfrm>
              <a:prstGeom prst="line">
                <a:avLst/>
              </a:prstGeom>
              <a:ln w="19050">
                <a:solidFill>
                  <a:schemeClr val="bg1">
                    <a:lumMod val="8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flipH="1">
                <a:off x="4952323" y="2019067"/>
                <a:ext cx="1097397" cy="1089574"/>
              </a:xfrm>
              <a:prstGeom prst="line">
                <a:avLst/>
              </a:prstGeom>
              <a:ln w="19050">
                <a:solidFill>
                  <a:schemeClr val="bg1">
                    <a:lumMod val="8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61" name="Group 60"/>
            <p:cNvGrpSpPr/>
            <p:nvPr/>
          </p:nvGrpSpPr>
          <p:grpSpPr>
            <a:xfrm>
              <a:off x="4966907" y="5319444"/>
              <a:ext cx="1098756" cy="1098459"/>
              <a:chOff x="4952323" y="2010182"/>
              <a:chExt cx="1098756" cy="1098459"/>
            </a:xfrm>
          </p:grpSpPr>
          <p:cxnSp>
            <p:nvCxnSpPr>
              <p:cNvPr id="71" name="Straight Connector 70"/>
              <p:cNvCxnSpPr/>
              <p:nvPr/>
            </p:nvCxnSpPr>
            <p:spPr>
              <a:xfrm>
                <a:off x="4953682" y="2010182"/>
                <a:ext cx="1097397" cy="1089574"/>
              </a:xfrm>
              <a:prstGeom prst="line">
                <a:avLst/>
              </a:prstGeom>
              <a:ln w="19050">
                <a:solidFill>
                  <a:schemeClr val="bg1">
                    <a:lumMod val="8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flipH="1">
                <a:off x="4952323" y="2019067"/>
                <a:ext cx="1097397" cy="1089574"/>
              </a:xfrm>
              <a:prstGeom prst="line">
                <a:avLst/>
              </a:prstGeom>
              <a:ln w="19050">
                <a:solidFill>
                  <a:schemeClr val="bg1">
                    <a:lumMod val="8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62" name="Group 61"/>
            <p:cNvGrpSpPr/>
            <p:nvPr/>
          </p:nvGrpSpPr>
          <p:grpSpPr>
            <a:xfrm>
              <a:off x="6060309" y="5309775"/>
              <a:ext cx="1098756" cy="1098459"/>
              <a:chOff x="4952323" y="2010182"/>
              <a:chExt cx="1098756" cy="1098459"/>
            </a:xfrm>
          </p:grpSpPr>
          <p:cxnSp>
            <p:nvCxnSpPr>
              <p:cNvPr id="69" name="Straight Connector 68"/>
              <p:cNvCxnSpPr/>
              <p:nvPr/>
            </p:nvCxnSpPr>
            <p:spPr>
              <a:xfrm>
                <a:off x="4953682" y="2010182"/>
                <a:ext cx="1097397" cy="1089574"/>
              </a:xfrm>
              <a:prstGeom prst="line">
                <a:avLst/>
              </a:prstGeom>
              <a:ln w="19050">
                <a:solidFill>
                  <a:schemeClr val="bg1">
                    <a:lumMod val="8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flipH="1">
                <a:off x="4952323" y="2019067"/>
                <a:ext cx="1097397" cy="1089574"/>
              </a:xfrm>
              <a:prstGeom prst="line">
                <a:avLst/>
              </a:prstGeom>
              <a:ln w="19050">
                <a:solidFill>
                  <a:schemeClr val="bg1">
                    <a:lumMod val="8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sp>
        <p:nvSpPr>
          <p:cNvPr id="60" name="Rectangle 59"/>
          <p:cNvSpPr/>
          <p:nvPr/>
        </p:nvSpPr>
        <p:spPr>
          <a:xfrm>
            <a:off x="5594995" y="5574955"/>
            <a:ext cx="384376" cy="523220"/>
          </a:xfrm>
          <a:prstGeom prst="rect">
            <a:avLst/>
          </a:prstGeom>
        </p:spPr>
        <p:txBody>
          <a:bodyPr wrap="square">
            <a:spAutoFit/>
          </a:bodyPr>
          <a:lstStyle/>
          <a:p>
            <a:r>
              <a:rPr lang="en-US" altLang="ko-KR" sz="2800" b="1" dirty="0" smtClean="0">
                <a:latin typeface="나눔명조" panose="02020603020101020101" pitchFamily="18" charset="-127"/>
                <a:ea typeface="나눔명조" panose="02020603020101020101" pitchFamily="18" charset="-127"/>
              </a:rPr>
              <a:t>1</a:t>
            </a:r>
            <a:endParaRPr lang="ko-KR" altLang="en-US" sz="2400" b="1" dirty="0">
              <a:latin typeface="나눔명조" panose="02020603020101020101" pitchFamily="18" charset="-127"/>
              <a:ea typeface="나눔명조" panose="02020603020101020101" pitchFamily="18" charset="-127"/>
            </a:endParaRPr>
          </a:p>
        </p:txBody>
      </p:sp>
      <p:sp>
        <p:nvSpPr>
          <p:cNvPr id="63" name="Rectangle 62"/>
          <p:cNvSpPr/>
          <p:nvPr/>
        </p:nvSpPr>
        <p:spPr>
          <a:xfrm>
            <a:off x="6788540" y="5589504"/>
            <a:ext cx="384376" cy="523220"/>
          </a:xfrm>
          <a:prstGeom prst="rect">
            <a:avLst/>
          </a:prstGeom>
        </p:spPr>
        <p:txBody>
          <a:bodyPr wrap="square">
            <a:spAutoFit/>
          </a:bodyPr>
          <a:lstStyle/>
          <a:p>
            <a:r>
              <a:rPr lang="en-US" altLang="ko-KR" sz="2800" b="1" dirty="0" smtClean="0">
                <a:latin typeface="나눔명조" panose="02020603020101020101" pitchFamily="18" charset="-127"/>
                <a:ea typeface="나눔명조" panose="02020603020101020101" pitchFamily="18" charset="-127"/>
              </a:rPr>
              <a:t>1</a:t>
            </a:r>
            <a:endParaRPr lang="ko-KR" altLang="en-US" sz="2400" b="1" dirty="0">
              <a:latin typeface="나눔명조" panose="02020603020101020101" pitchFamily="18" charset="-127"/>
              <a:ea typeface="나눔명조" panose="02020603020101020101" pitchFamily="18" charset="-127"/>
            </a:endParaRPr>
          </a:p>
        </p:txBody>
      </p:sp>
      <p:sp>
        <p:nvSpPr>
          <p:cNvPr id="64" name="Rectangle 63"/>
          <p:cNvSpPr/>
          <p:nvPr/>
        </p:nvSpPr>
        <p:spPr>
          <a:xfrm>
            <a:off x="5331333" y="4812055"/>
            <a:ext cx="384376" cy="523220"/>
          </a:xfrm>
          <a:prstGeom prst="rect">
            <a:avLst/>
          </a:prstGeom>
        </p:spPr>
        <p:txBody>
          <a:bodyPr wrap="square">
            <a:spAutoFit/>
          </a:bodyPr>
          <a:lstStyle/>
          <a:p>
            <a:r>
              <a:rPr lang="en-US" altLang="ko-KR" sz="2800" b="1" dirty="0" smtClean="0">
                <a:latin typeface="나눔명조" panose="02020603020101020101" pitchFamily="18" charset="-127"/>
                <a:ea typeface="나눔명조" panose="02020603020101020101" pitchFamily="18" charset="-127"/>
              </a:rPr>
              <a:t>1</a:t>
            </a:r>
            <a:endParaRPr lang="ko-KR" altLang="en-US" sz="2400" b="1" dirty="0">
              <a:latin typeface="나눔명조" panose="02020603020101020101" pitchFamily="18" charset="-127"/>
              <a:ea typeface="나눔명조" panose="02020603020101020101" pitchFamily="18" charset="-127"/>
            </a:endParaRPr>
          </a:p>
        </p:txBody>
      </p:sp>
      <p:sp>
        <p:nvSpPr>
          <p:cNvPr id="65" name="Rectangle 64"/>
          <p:cNvSpPr/>
          <p:nvPr/>
        </p:nvSpPr>
        <p:spPr>
          <a:xfrm>
            <a:off x="6022424" y="4478442"/>
            <a:ext cx="384376" cy="523220"/>
          </a:xfrm>
          <a:prstGeom prst="rect">
            <a:avLst/>
          </a:prstGeom>
        </p:spPr>
        <p:txBody>
          <a:bodyPr wrap="square">
            <a:spAutoFit/>
          </a:bodyPr>
          <a:lstStyle/>
          <a:p>
            <a:r>
              <a:rPr lang="en-US" altLang="ko-KR" sz="2800" b="1" dirty="0" smtClean="0">
                <a:latin typeface="나눔명조" panose="02020603020101020101" pitchFamily="18" charset="-127"/>
                <a:ea typeface="나눔명조" panose="02020603020101020101" pitchFamily="18" charset="-127"/>
              </a:rPr>
              <a:t>1</a:t>
            </a:r>
            <a:endParaRPr lang="ko-KR" altLang="en-US" sz="2400" b="1" dirty="0">
              <a:latin typeface="나눔명조" panose="02020603020101020101" pitchFamily="18" charset="-127"/>
              <a:ea typeface="나눔명조" panose="02020603020101020101" pitchFamily="18" charset="-127"/>
            </a:endParaRPr>
          </a:p>
        </p:txBody>
      </p:sp>
      <p:sp>
        <p:nvSpPr>
          <p:cNvPr id="66" name="Rectangle 65"/>
          <p:cNvSpPr/>
          <p:nvPr/>
        </p:nvSpPr>
        <p:spPr>
          <a:xfrm>
            <a:off x="6410720" y="3710611"/>
            <a:ext cx="384376" cy="523220"/>
          </a:xfrm>
          <a:prstGeom prst="rect">
            <a:avLst/>
          </a:prstGeom>
        </p:spPr>
        <p:txBody>
          <a:bodyPr wrap="square">
            <a:spAutoFit/>
          </a:bodyPr>
          <a:lstStyle/>
          <a:p>
            <a:r>
              <a:rPr lang="en-US" altLang="ko-KR" sz="2800" b="1" dirty="0" smtClean="0">
                <a:latin typeface="나눔명조" panose="02020603020101020101" pitchFamily="18" charset="-127"/>
                <a:ea typeface="나눔명조" panose="02020603020101020101" pitchFamily="18" charset="-127"/>
              </a:rPr>
              <a:t>1</a:t>
            </a:r>
            <a:endParaRPr lang="ko-KR" altLang="en-US" sz="2400" b="1" dirty="0">
              <a:latin typeface="나눔명조" panose="02020603020101020101" pitchFamily="18" charset="-127"/>
              <a:ea typeface="나눔명조" panose="02020603020101020101" pitchFamily="18" charset="-127"/>
            </a:endParaRPr>
          </a:p>
        </p:txBody>
      </p:sp>
      <p:sp>
        <p:nvSpPr>
          <p:cNvPr id="67" name="Rectangle 66"/>
          <p:cNvSpPr/>
          <p:nvPr/>
        </p:nvSpPr>
        <p:spPr>
          <a:xfrm>
            <a:off x="6418178" y="2595192"/>
            <a:ext cx="384376" cy="523220"/>
          </a:xfrm>
          <a:prstGeom prst="rect">
            <a:avLst/>
          </a:prstGeom>
        </p:spPr>
        <p:txBody>
          <a:bodyPr wrap="square">
            <a:spAutoFit/>
          </a:bodyPr>
          <a:lstStyle/>
          <a:p>
            <a:r>
              <a:rPr lang="en-US" altLang="ko-KR" sz="2800" b="1" dirty="0" smtClean="0">
                <a:latin typeface="나눔명조" panose="02020603020101020101" pitchFamily="18" charset="-127"/>
                <a:ea typeface="나눔명조" panose="02020603020101020101" pitchFamily="18" charset="-127"/>
              </a:rPr>
              <a:t>1</a:t>
            </a:r>
            <a:endParaRPr lang="ko-KR" altLang="en-US" sz="2400" b="1" dirty="0">
              <a:latin typeface="나눔명조" panose="02020603020101020101" pitchFamily="18" charset="-127"/>
              <a:ea typeface="나눔명조" panose="02020603020101020101" pitchFamily="18" charset="-127"/>
            </a:endParaRPr>
          </a:p>
        </p:txBody>
      </p:sp>
      <p:sp>
        <p:nvSpPr>
          <p:cNvPr id="68" name="Rectangle 67"/>
          <p:cNvSpPr/>
          <p:nvPr/>
        </p:nvSpPr>
        <p:spPr>
          <a:xfrm>
            <a:off x="5704862" y="2333002"/>
            <a:ext cx="384376" cy="523220"/>
          </a:xfrm>
          <a:prstGeom prst="rect">
            <a:avLst/>
          </a:prstGeom>
        </p:spPr>
        <p:txBody>
          <a:bodyPr wrap="square">
            <a:spAutoFit/>
          </a:bodyPr>
          <a:lstStyle/>
          <a:p>
            <a:r>
              <a:rPr lang="en-US" altLang="ko-KR" sz="2800" b="1" dirty="0" smtClean="0">
                <a:latin typeface="나눔명조" panose="02020603020101020101" pitchFamily="18" charset="-127"/>
                <a:ea typeface="나눔명조" panose="02020603020101020101" pitchFamily="18" charset="-127"/>
              </a:rPr>
              <a:t>1</a:t>
            </a:r>
            <a:endParaRPr lang="ko-KR" altLang="en-US" sz="2400" b="1" dirty="0">
              <a:latin typeface="나눔명조" panose="02020603020101020101" pitchFamily="18" charset="-127"/>
              <a:ea typeface="나눔명조" panose="02020603020101020101" pitchFamily="18" charset="-127"/>
            </a:endParaRPr>
          </a:p>
        </p:txBody>
      </p:sp>
      <p:sp>
        <p:nvSpPr>
          <p:cNvPr id="74" name="Rectangle 73"/>
          <p:cNvSpPr/>
          <p:nvPr/>
        </p:nvSpPr>
        <p:spPr>
          <a:xfrm>
            <a:off x="4556506" y="2281916"/>
            <a:ext cx="384376" cy="523220"/>
          </a:xfrm>
          <a:prstGeom prst="rect">
            <a:avLst/>
          </a:prstGeom>
        </p:spPr>
        <p:txBody>
          <a:bodyPr wrap="square">
            <a:spAutoFit/>
          </a:bodyPr>
          <a:lstStyle/>
          <a:p>
            <a:r>
              <a:rPr lang="en-US" altLang="ko-KR" sz="2800" b="1" dirty="0" smtClean="0">
                <a:latin typeface="나눔명조" panose="02020603020101020101" pitchFamily="18" charset="-127"/>
                <a:ea typeface="나눔명조" panose="02020603020101020101" pitchFamily="18" charset="-127"/>
              </a:rPr>
              <a:t>1</a:t>
            </a:r>
            <a:endParaRPr lang="ko-KR" altLang="en-US" sz="2400" b="1" dirty="0">
              <a:latin typeface="나눔명조" panose="02020603020101020101" pitchFamily="18" charset="-127"/>
              <a:ea typeface="나눔명조" panose="02020603020101020101" pitchFamily="18" charset="-127"/>
            </a:endParaRPr>
          </a:p>
        </p:txBody>
      </p:sp>
      <p:graphicFrame>
        <p:nvGraphicFramePr>
          <p:cNvPr id="75" name="Object 74"/>
          <p:cNvGraphicFramePr>
            <a:graphicFrameLocks noChangeAspect="1"/>
          </p:cNvGraphicFramePr>
          <p:nvPr>
            <p:extLst>
              <p:ext uri="{D42A27DB-BD31-4B8C-83A1-F6EECF244321}">
                <p14:modId xmlns:p14="http://schemas.microsoft.com/office/powerpoint/2010/main" val="2535528287"/>
              </p:ext>
            </p:extLst>
          </p:nvPr>
        </p:nvGraphicFramePr>
        <p:xfrm>
          <a:off x="499581" y="4415714"/>
          <a:ext cx="2606675" cy="573087"/>
        </p:xfrm>
        <a:graphic>
          <a:graphicData uri="http://schemas.openxmlformats.org/presentationml/2006/ole">
            <mc:AlternateContent xmlns:mc="http://schemas.openxmlformats.org/markup-compatibility/2006">
              <mc:Choice xmlns:v="urn:schemas-microsoft-com:vml" Requires="v">
                <p:oleObj spid="_x0000_s28021" name="Equation" r:id="rId4" imgW="1447560" imgH="317160" progId="Equation.DSMT4">
                  <p:embed/>
                </p:oleObj>
              </mc:Choice>
              <mc:Fallback>
                <p:oleObj name="Equation" r:id="rId4" imgW="1447560" imgH="317160" progId="Equation.DSMT4">
                  <p:embed/>
                  <p:pic>
                    <p:nvPicPr>
                      <p:cNvPr id="109" name="Object 108"/>
                      <p:cNvPicPr/>
                      <p:nvPr/>
                    </p:nvPicPr>
                    <p:blipFill>
                      <a:blip r:embed="rId5"/>
                      <a:stretch>
                        <a:fillRect/>
                      </a:stretch>
                    </p:blipFill>
                    <p:spPr>
                      <a:xfrm>
                        <a:off x="499581" y="4415714"/>
                        <a:ext cx="2606675" cy="573087"/>
                      </a:xfrm>
                      <a:prstGeom prst="rect">
                        <a:avLst/>
                      </a:prstGeom>
                      <a:solidFill>
                        <a:schemeClr val="accent1">
                          <a:lumMod val="60000"/>
                          <a:lumOff val="40000"/>
                        </a:schemeClr>
                      </a:solidFill>
                      <a:ln>
                        <a:noFill/>
                      </a:ln>
                    </p:spPr>
                  </p:pic>
                </p:oleObj>
              </mc:Fallback>
            </mc:AlternateContent>
          </a:graphicData>
        </a:graphic>
      </p:graphicFrame>
      <p:grpSp>
        <p:nvGrpSpPr>
          <p:cNvPr id="87" name="Group 86"/>
          <p:cNvGrpSpPr/>
          <p:nvPr/>
        </p:nvGrpSpPr>
        <p:grpSpPr>
          <a:xfrm>
            <a:off x="4396636" y="2594612"/>
            <a:ext cx="2676940" cy="3325197"/>
            <a:chOff x="4396636" y="2594612"/>
            <a:chExt cx="2676940" cy="3325197"/>
          </a:xfrm>
        </p:grpSpPr>
        <p:cxnSp>
          <p:nvCxnSpPr>
            <p:cNvPr id="41" name="Straight Connector 40"/>
            <p:cNvCxnSpPr>
              <a:endCxn id="67" idx="0"/>
            </p:cNvCxnSpPr>
            <p:nvPr/>
          </p:nvCxnSpPr>
          <p:spPr>
            <a:xfrm>
              <a:off x="4396636" y="2595192"/>
              <a:ext cx="2213730" cy="0"/>
            </a:xfrm>
            <a:prstGeom prst="line">
              <a:avLst/>
            </a:prstGeom>
            <a:ln w="76200">
              <a:solidFill>
                <a:srgbClr val="0000CC"/>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6594735" y="2594612"/>
              <a:ext cx="0" cy="2201924"/>
            </a:xfrm>
            <a:prstGeom prst="line">
              <a:avLst/>
            </a:prstGeom>
            <a:ln w="76200">
              <a:solidFill>
                <a:srgbClr val="0000CC"/>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a:stCxn id="64" idx="0"/>
            </p:cNvCxnSpPr>
            <p:nvPr/>
          </p:nvCxnSpPr>
          <p:spPr>
            <a:xfrm flipV="1">
              <a:off x="5523521" y="4785539"/>
              <a:ext cx="1079387" cy="26516"/>
            </a:xfrm>
            <a:prstGeom prst="line">
              <a:avLst/>
            </a:prstGeom>
            <a:ln w="76200">
              <a:solidFill>
                <a:srgbClr val="0000CC"/>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a:off x="5509506" y="5901486"/>
              <a:ext cx="1564070" cy="2359"/>
            </a:xfrm>
            <a:prstGeom prst="line">
              <a:avLst/>
            </a:prstGeom>
            <a:ln w="76200">
              <a:solidFill>
                <a:srgbClr val="0000CC"/>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a:stCxn id="64" idx="0"/>
            </p:cNvCxnSpPr>
            <p:nvPr/>
          </p:nvCxnSpPr>
          <p:spPr>
            <a:xfrm flipH="1">
              <a:off x="5523287" y="4812055"/>
              <a:ext cx="234" cy="1107754"/>
            </a:xfrm>
            <a:prstGeom prst="line">
              <a:avLst/>
            </a:prstGeom>
            <a:ln w="76200">
              <a:solidFill>
                <a:srgbClr val="0000CC"/>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8" name="TextBox 87"/>
          <p:cNvSpPr txBox="1"/>
          <p:nvPr/>
        </p:nvSpPr>
        <p:spPr>
          <a:xfrm>
            <a:off x="74427" y="3184062"/>
            <a:ext cx="4284227" cy="1015663"/>
          </a:xfrm>
          <a:prstGeom prst="rect">
            <a:avLst/>
          </a:prstGeom>
          <a:noFill/>
        </p:spPr>
        <p:txBody>
          <a:bodyPr wrap="square" rtlCol="0">
            <a:spAutoFit/>
          </a:bodyPr>
          <a:lstStyle/>
          <a:p>
            <a:pPr marL="342900" indent="-342900">
              <a:buFont typeface="Arial" panose="020B0604020202020204" pitchFamily="34" charset="0"/>
              <a:buChar char="•"/>
            </a:pPr>
            <a:r>
              <a:rPr lang="en-US" altLang="ko-KR" sz="2000" dirty="0" smtClean="0">
                <a:solidFill>
                  <a:srgbClr val="0000CC"/>
                </a:solidFill>
                <a:latin typeface="나눔명조" panose="02020603020101020101" pitchFamily="18" charset="-127"/>
                <a:ea typeface="나눔명조" panose="02020603020101020101" pitchFamily="18" charset="-127"/>
              </a:rPr>
              <a:t>Optimal “policy” </a:t>
            </a:r>
            <a:r>
              <a:rPr lang="en-US" altLang="ko-KR" sz="2000" i="1" dirty="0" smtClean="0">
                <a:solidFill>
                  <a:srgbClr val="0000CC"/>
                </a:solidFill>
                <a:latin typeface="Symbol" panose="05050102010706020507" pitchFamily="18" charset="2"/>
                <a:ea typeface="나눔명조" panose="02020603020101020101" pitchFamily="18" charset="-127"/>
              </a:rPr>
              <a:t>p</a:t>
            </a:r>
            <a:r>
              <a:rPr lang="en-US" altLang="ko-KR" sz="2000" dirty="0" smtClean="0">
                <a:solidFill>
                  <a:srgbClr val="0000CC"/>
                </a:solidFill>
                <a:latin typeface="나눔명조" panose="02020603020101020101" pitchFamily="18" charset="-127"/>
                <a:ea typeface="나눔명조" panose="02020603020101020101" pitchFamily="18" charset="-127"/>
              </a:rPr>
              <a:t>* is obtained by taking a series of actions that maximize Qs</a:t>
            </a:r>
            <a:endParaRPr lang="ko-KR" altLang="en-US" sz="2000" dirty="0">
              <a:solidFill>
                <a:srgbClr val="0000CC"/>
              </a:solidFill>
              <a:latin typeface="나눔명조" panose="02020603020101020101" pitchFamily="18" charset="-127"/>
              <a:ea typeface="나눔명조" panose="02020603020101020101" pitchFamily="18" charset="-127"/>
            </a:endParaRPr>
          </a:p>
        </p:txBody>
      </p:sp>
      <p:graphicFrame>
        <p:nvGraphicFramePr>
          <p:cNvPr id="76" name="Object 75"/>
          <p:cNvGraphicFramePr>
            <a:graphicFrameLocks noChangeAspect="1"/>
          </p:cNvGraphicFramePr>
          <p:nvPr>
            <p:extLst>
              <p:ext uri="{D42A27DB-BD31-4B8C-83A1-F6EECF244321}">
                <p14:modId xmlns:p14="http://schemas.microsoft.com/office/powerpoint/2010/main" val="1511781201"/>
              </p:ext>
            </p:extLst>
          </p:nvPr>
        </p:nvGraphicFramePr>
        <p:xfrm>
          <a:off x="363538" y="1035050"/>
          <a:ext cx="2971800" cy="549275"/>
        </p:xfrm>
        <a:graphic>
          <a:graphicData uri="http://schemas.openxmlformats.org/presentationml/2006/ole">
            <mc:AlternateContent xmlns:mc="http://schemas.openxmlformats.org/markup-compatibility/2006">
              <mc:Choice xmlns:v="urn:schemas-microsoft-com:vml" Requires="v">
                <p:oleObj spid="_x0000_s28022" name="Equation" r:id="rId6" imgW="1650960" imgH="304560" progId="Equation.DSMT4">
                  <p:embed/>
                </p:oleObj>
              </mc:Choice>
              <mc:Fallback>
                <p:oleObj name="Equation" r:id="rId6" imgW="1650960" imgH="304560" progId="Equation.DSMT4">
                  <p:embed/>
                  <p:pic>
                    <p:nvPicPr>
                      <p:cNvPr id="109" name="Object 108"/>
                      <p:cNvPicPr/>
                      <p:nvPr/>
                    </p:nvPicPr>
                    <p:blipFill>
                      <a:blip r:embed="rId7"/>
                      <a:stretch>
                        <a:fillRect/>
                      </a:stretch>
                    </p:blipFill>
                    <p:spPr>
                      <a:xfrm>
                        <a:off x="363538" y="1035050"/>
                        <a:ext cx="2971800" cy="549275"/>
                      </a:xfrm>
                      <a:prstGeom prst="rect">
                        <a:avLst/>
                      </a:prstGeom>
                      <a:solidFill>
                        <a:schemeClr val="accent1">
                          <a:lumMod val="60000"/>
                          <a:lumOff val="40000"/>
                        </a:schemeClr>
                      </a:solidFill>
                    </p:spPr>
                  </p:pic>
                </p:oleObj>
              </mc:Fallback>
            </mc:AlternateContent>
          </a:graphicData>
        </a:graphic>
      </p:graphicFrame>
      <p:sp>
        <p:nvSpPr>
          <p:cNvPr id="77" name="TextBox 76"/>
          <p:cNvSpPr txBox="1"/>
          <p:nvPr/>
        </p:nvSpPr>
        <p:spPr>
          <a:xfrm>
            <a:off x="3444494" y="1068906"/>
            <a:ext cx="4113677" cy="400110"/>
          </a:xfrm>
          <a:prstGeom prst="rect">
            <a:avLst/>
          </a:prstGeom>
          <a:noFill/>
        </p:spPr>
        <p:txBody>
          <a:bodyPr wrap="square" rtlCol="0">
            <a:spAutoFit/>
          </a:bodyPr>
          <a:lstStyle/>
          <a:p>
            <a:pPr marL="342900" indent="-342900">
              <a:buFont typeface="Arial" panose="020B0604020202020204" pitchFamily="34" charset="0"/>
              <a:buChar char="•"/>
            </a:pPr>
            <a:r>
              <a:rPr lang="en-US" altLang="ko-KR" sz="2000" dirty="0" smtClean="0">
                <a:latin typeface="나눔명조" panose="02020603020101020101" pitchFamily="18" charset="-127"/>
                <a:ea typeface="나눔명조" panose="02020603020101020101" pitchFamily="18" charset="-127"/>
              </a:rPr>
              <a:t>Update the Q’s for many visits</a:t>
            </a:r>
            <a:endParaRPr lang="ko-KR" altLang="en-US" sz="2000" dirty="0">
              <a:latin typeface="나눔명조" panose="02020603020101020101" pitchFamily="18" charset="-127"/>
              <a:ea typeface="나눔명조" panose="02020603020101020101" pitchFamily="18" charset="-127"/>
            </a:endParaRPr>
          </a:p>
        </p:txBody>
      </p:sp>
    </p:spTree>
    <p:extLst>
      <p:ext uri="{BB962C8B-B14F-4D97-AF65-F5344CB8AC3E}">
        <p14:creationId xmlns:p14="http://schemas.microsoft.com/office/powerpoint/2010/main" val="4094463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87"/>
                                        </p:tgtEl>
                                        <p:attrNameLst>
                                          <p:attrName>style.visibility</p:attrName>
                                        </p:attrNameLst>
                                      </p:cBhvr>
                                      <p:to>
                                        <p:strVal val="visible"/>
                                      </p:to>
                                    </p:set>
                                    <p:animEffect transition="in" filter="wipe(up)">
                                      <p:cBhvr>
                                        <p:cTn id="7" dur="500"/>
                                        <p:tgtEl>
                                          <p:spTgt spid="8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8"/>
                                        </p:tgtEl>
                                        <p:attrNameLst>
                                          <p:attrName>style.visibility</p:attrName>
                                        </p:attrNameLst>
                                      </p:cBhvr>
                                      <p:to>
                                        <p:strVal val="visible"/>
                                      </p:to>
                                    </p:set>
                                    <p:animEffect transition="in" filter="fade">
                                      <p:cBhvr>
                                        <p:cTn id="12" dur="500"/>
                                        <p:tgtEl>
                                          <p:spTgt spid="8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5"/>
                                        </p:tgtEl>
                                        <p:attrNameLst>
                                          <p:attrName>style.visibility</p:attrName>
                                        </p:attrNameLst>
                                      </p:cBhvr>
                                      <p:to>
                                        <p:strVal val="visible"/>
                                      </p:to>
                                    </p:set>
                                    <p:animEffect transition="in" filter="fade">
                                      <p:cBhvr>
                                        <p:cTn id="17" dur="5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Table 15"/>
          <p:cNvGraphicFramePr>
            <a:graphicFrameLocks noGrp="1"/>
          </p:cNvGraphicFramePr>
          <p:nvPr>
            <p:extLst>
              <p:ext uri="{D42A27DB-BD31-4B8C-83A1-F6EECF244321}">
                <p14:modId xmlns:p14="http://schemas.microsoft.com/office/powerpoint/2010/main" val="2983330944"/>
              </p:ext>
            </p:extLst>
          </p:nvPr>
        </p:nvGraphicFramePr>
        <p:xfrm>
          <a:off x="267855" y="955796"/>
          <a:ext cx="8780166" cy="4389120"/>
        </p:xfrm>
        <a:graphic>
          <a:graphicData uri="http://schemas.openxmlformats.org/drawingml/2006/table">
            <a:tbl>
              <a:tblPr firstRow="1" bandRow="1">
                <a:tableStyleId>{5C22544A-7EE6-4342-B048-85BDC9FD1C3A}</a:tableStyleId>
              </a:tblPr>
              <a:tblGrid>
                <a:gridCol w="524576">
                  <a:extLst>
                    <a:ext uri="{9D8B030D-6E8A-4147-A177-3AD203B41FA5}">
                      <a16:colId xmlns:a16="http://schemas.microsoft.com/office/drawing/2014/main" val="1938484931"/>
                    </a:ext>
                  </a:extLst>
                </a:gridCol>
                <a:gridCol w="1083183">
                  <a:extLst>
                    <a:ext uri="{9D8B030D-6E8A-4147-A177-3AD203B41FA5}">
                      <a16:colId xmlns:a16="http://schemas.microsoft.com/office/drawing/2014/main" val="474286730"/>
                    </a:ext>
                  </a:extLst>
                </a:gridCol>
                <a:gridCol w="2957946">
                  <a:extLst>
                    <a:ext uri="{9D8B030D-6E8A-4147-A177-3AD203B41FA5}">
                      <a16:colId xmlns:a16="http://schemas.microsoft.com/office/drawing/2014/main" val="1057545690"/>
                    </a:ext>
                  </a:extLst>
                </a:gridCol>
                <a:gridCol w="4214461">
                  <a:extLst>
                    <a:ext uri="{9D8B030D-6E8A-4147-A177-3AD203B41FA5}">
                      <a16:colId xmlns:a16="http://schemas.microsoft.com/office/drawing/2014/main" val="71919200"/>
                    </a:ext>
                  </a:extLst>
                </a:gridCol>
              </a:tblGrid>
              <a:tr h="361708">
                <a:tc>
                  <a:txBody>
                    <a:bodyPr/>
                    <a:lstStyle/>
                    <a:p>
                      <a:pPr latinLnBrk="1"/>
                      <a:r>
                        <a:rPr lang="en-US" altLang="ko-KR" dirty="0" smtClean="0"/>
                        <a:t>W</a:t>
                      </a:r>
                      <a:endParaRPr lang="ko-KR" altLang="en-US" dirty="0"/>
                    </a:p>
                  </a:txBody>
                  <a:tcPr/>
                </a:tc>
                <a:tc>
                  <a:txBody>
                    <a:bodyPr/>
                    <a:lstStyle/>
                    <a:p>
                      <a:pPr latinLnBrk="1"/>
                      <a:r>
                        <a:rPr lang="en-US" altLang="ko-KR" dirty="0" smtClean="0"/>
                        <a:t>Date</a:t>
                      </a:r>
                      <a:endParaRPr lang="ko-KR" altLang="en-US" dirty="0"/>
                    </a:p>
                  </a:txBody>
                  <a:tcPr/>
                </a:tc>
                <a:tc>
                  <a:txBody>
                    <a:bodyPr/>
                    <a:lstStyle/>
                    <a:p>
                      <a:pPr latinLnBrk="1"/>
                      <a:r>
                        <a:rPr lang="en-US" altLang="ko-KR" dirty="0" smtClean="0"/>
                        <a:t>Class</a:t>
                      </a:r>
                      <a:endParaRPr lang="ko-KR" altLang="en-US" dirty="0"/>
                    </a:p>
                  </a:txBody>
                  <a:tcPr/>
                </a:tc>
                <a:tc>
                  <a:txBody>
                    <a:bodyPr/>
                    <a:lstStyle/>
                    <a:p>
                      <a:pPr latinLnBrk="1"/>
                      <a:r>
                        <a:rPr lang="en-US" altLang="ko-KR" dirty="0" smtClean="0"/>
                        <a:t>Active</a:t>
                      </a:r>
                      <a:r>
                        <a:rPr lang="en-US" altLang="ko-KR" baseline="0" dirty="0" smtClean="0"/>
                        <a:t> learning</a:t>
                      </a:r>
                      <a:endParaRPr lang="ko-KR" altLang="en-US" dirty="0"/>
                    </a:p>
                  </a:txBody>
                  <a:tcPr/>
                </a:tc>
                <a:extLst>
                  <a:ext uri="{0D108BD9-81ED-4DB2-BD59-A6C34878D82A}">
                    <a16:rowId xmlns:a16="http://schemas.microsoft.com/office/drawing/2014/main" val="2374579312"/>
                  </a:ext>
                </a:extLst>
              </a:tr>
              <a:tr h="361708">
                <a:tc>
                  <a:txBody>
                    <a:bodyPr/>
                    <a:lstStyle/>
                    <a:p>
                      <a:pPr latinLnBrk="1"/>
                      <a:r>
                        <a:rPr lang="en-US" altLang="ko-KR" dirty="0" smtClean="0"/>
                        <a:t>1</a:t>
                      </a:r>
                      <a:endParaRPr lang="ko-KR" altLang="en-US" dirty="0"/>
                    </a:p>
                  </a:txBody>
                  <a:tcPr/>
                </a:tc>
                <a:tc>
                  <a:txBody>
                    <a:bodyPr/>
                    <a:lstStyle/>
                    <a:p>
                      <a:pPr latinLnBrk="1"/>
                      <a:r>
                        <a:rPr lang="en-US" altLang="ko-KR" dirty="0" smtClean="0"/>
                        <a:t>8/27</a:t>
                      </a:r>
                      <a:endParaRPr lang="ko-KR" altLang="en-US" dirty="0"/>
                    </a:p>
                  </a:txBody>
                  <a:tcPr/>
                </a:tc>
                <a:tc>
                  <a:txBody>
                    <a:bodyPr/>
                    <a:lstStyle/>
                    <a:p>
                      <a:pPr latinLnBrk="1"/>
                      <a:r>
                        <a:rPr lang="en-US" altLang="ko-KR" dirty="0" smtClean="0"/>
                        <a:t>0.</a:t>
                      </a:r>
                      <a:r>
                        <a:rPr lang="en-US" altLang="ko-KR" baseline="0" dirty="0" smtClean="0"/>
                        <a:t> </a:t>
                      </a:r>
                      <a:r>
                        <a:rPr lang="en-US" altLang="ko-KR" dirty="0" smtClean="0"/>
                        <a:t>Course introduction</a:t>
                      </a:r>
                      <a:endParaRPr lang="ko-KR" altLang="en-US" dirty="0"/>
                    </a:p>
                  </a:txBody>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smtClean="0"/>
                        <a:t>Programing structure:</a:t>
                      </a:r>
                      <a:r>
                        <a:rPr lang="en-US" altLang="ko-KR" baseline="0" dirty="0" smtClean="0"/>
                        <a:t> Python, </a:t>
                      </a:r>
                      <a:r>
                        <a:rPr lang="en-US" altLang="ko-KR" baseline="0" dirty="0" err="1" smtClean="0"/>
                        <a:t>PyTorch</a:t>
                      </a:r>
                      <a:endParaRPr lang="ko-KR" altLang="en-US" dirty="0" smtClean="0"/>
                    </a:p>
                  </a:txBody>
                  <a:tcPr/>
                </a:tc>
                <a:extLst>
                  <a:ext uri="{0D108BD9-81ED-4DB2-BD59-A6C34878D82A}">
                    <a16:rowId xmlns:a16="http://schemas.microsoft.com/office/drawing/2014/main" val="3271323263"/>
                  </a:ext>
                </a:extLst>
              </a:tr>
              <a:tr h="361708">
                <a:tc>
                  <a:txBody>
                    <a:bodyPr/>
                    <a:lstStyle/>
                    <a:p>
                      <a:pPr latinLnBrk="1"/>
                      <a:r>
                        <a:rPr lang="en-US" altLang="ko-KR" dirty="0" smtClean="0"/>
                        <a:t>2</a:t>
                      </a:r>
                      <a:endParaRPr lang="ko-KR" altLang="en-US" dirty="0"/>
                    </a:p>
                  </a:txBody>
                  <a:tcPr/>
                </a:tc>
                <a:tc>
                  <a:txBody>
                    <a:bodyPr/>
                    <a:lstStyle/>
                    <a:p>
                      <a:pPr latinLnBrk="1"/>
                      <a:r>
                        <a:rPr lang="en-US" altLang="ko-KR" dirty="0" smtClean="0"/>
                        <a:t>9/3</a:t>
                      </a:r>
                      <a:endParaRPr lang="ko-KR" altLang="en-US" dirty="0"/>
                    </a:p>
                  </a:txBody>
                  <a:tcPr/>
                </a:tc>
                <a:tc>
                  <a:txBody>
                    <a:bodyPr/>
                    <a:lstStyle/>
                    <a:p>
                      <a:pPr latinLnBrk="1"/>
                      <a:r>
                        <a:rPr lang="en-US" altLang="ko-KR" dirty="0" smtClean="0"/>
                        <a:t>1.0 Machine</a:t>
                      </a:r>
                      <a:r>
                        <a:rPr lang="en-US" altLang="ko-KR" baseline="0" dirty="0" smtClean="0"/>
                        <a:t> learning basic</a:t>
                      </a:r>
                      <a:endParaRPr lang="ko-KR" altLang="en-US" dirty="0"/>
                    </a:p>
                  </a:txBody>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baseline="0" dirty="0" smtClean="0"/>
                        <a:t>Programing of MSE</a:t>
                      </a:r>
                      <a:endParaRPr lang="ko-KR" altLang="en-US" dirty="0" smtClean="0"/>
                    </a:p>
                  </a:txBody>
                  <a:tcPr/>
                </a:tc>
                <a:extLst>
                  <a:ext uri="{0D108BD9-81ED-4DB2-BD59-A6C34878D82A}">
                    <a16:rowId xmlns:a16="http://schemas.microsoft.com/office/drawing/2014/main" val="4224238511"/>
                  </a:ext>
                </a:extLst>
              </a:tr>
              <a:tr h="361708">
                <a:tc>
                  <a:txBody>
                    <a:bodyPr/>
                    <a:lstStyle/>
                    <a:p>
                      <a:pPr latinLnBrk="1"/>
                      <a:r>
                        <a:rPr lang="en-US" altLang="ko-KR" dirty="0" smtClean="0"/>
                        <a:t>3</a:t>
                      </a:r>
                      <a:endParaRPr lang="ko-KR" altLang="en-US" dirty="0"/>
                    </a:p>
                  </a:txBody>
                  <a:tcPr/>
                </a:tc>
                <a:tc>
                  <a:txBody>
                    <a:bodyPr/>
                    <a:lstStyle/>
                    <a:p>
                      <a:pPr latinLnBrk="1"/>
                      <a:r>
                        <a:rPr lang="en-US" altLang="ko-KR" dirty="0" smtClean="0"/>
                        <a:t>9/10</a:t>
                      </a:r>
                      <a:endParaRPr lang="ko-KR" altLang="en-US" dirty="0"/>
                    </a:p>
                  </a:txBody>
                  <a:tcPr/>
                </a:tc>
                <a:tc>
                  <a:txBody>
                    <a:bodyPr/>
                    <a:lstStyle/>
                    <a:p>
                      <a:pPr latinLnBrk="1"/>
                      <a:r>
                        <a:rPr lang="en-US" altLang="ko-KR" dirty="0" smtClean="0"/>
                        <a:t>1.1 Neural Network</a:t>
                      </a:r>
                      <a:endParaRPr lang="ko-KR" altLang="en-US" dirty="0"/>
                    </a:p>
                  </a:txBody>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baseline="0" dirty="0" smtClean="0"/>
                        <a:t>Programing of MNIST</a:t>
                      </a:r>
                      <a:r>
                        <a:rPr lang="ko-KR" altLang="en-US" baseline="0" dirty="0" smtClean="0"/>
                        <a:t> </a:t>
                      </a:r>
                      <a:r>
                        <a:rPr lang="en-US" altLang="ko-KR" baseline="0" dirty="0" smtClean="0"/>
                        <a:t>or Dog/cat</a:t>
                      </a:r>
                      <a:endParaRPr lang="ko-KR" altLang="en-US" dirty="0" smtClean="0"/>
                    </a:p>
                  </a:txBody>
                  <a:tcPr/>
                </a:tc>
                <a:extLst>
                  <a:ext uri="{0D108BD9-81ED-4DB2-BD59-A6C34878D82A}">
                    <a16:rowId xmlns:a16="http://schemas.microsoft.com/office/drawing/2014/main" val="3354291226"/>
                  </a:ext>
                </a:extLst>
              </a:tr>
              <a:tr h="361708">
                <a:tc>
                  <a:txBody>
                    <a:bodyPr/>
                    <a:lstStyle/>
                    <a:p>
                      <a:pPr latinLnBrk="1"/>
                      <a:r>
                        <a:rPr lang="en-US" altLang="ko-KR" dirty="0" smtClean="0"/>
                        <a:t>4</a:t>
                      </a:r>
                      <a:endParaRPr lang="ko-KR" altLang="en-US" dirty="0"/>
                    </a:p>
                  </a:txBody>
                  <a:tcPr/>
                </a:tc>
                <a:tc>
                  <a:txBody>
                    <a:bodyPr/>
                    <a:lstStyle/>
                    <a:p>
                      <a:pPr latinLnBrk="1"/>
                      <a:r>
                        <a:rPr lang="en-US" altLang="ko-KR" dirty="0" smtClean="0"/>
                        <a:t>9/17</a:t>
                      </a:r>
                      <a:endParaRPr lang="ko-KR" altLang="en-US" dirty="0"/>
                    </a:p>
                  </a:txBody>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smtClean="0"/>
                        <a:t>1.2 Convolutional Neural Network</a:t>
                      </a:r>
                      <a:endParaRPr lang="ko-KR" altLang="en-US" dirty="0"/>
                    </a:p>
                  </a:txBody>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smtClean="0">
                          <a:solidFill>
                            <a:srgbClr val="C00000"/>
                          </a:solidFill>
                        </a:rPr>
                        <a:t>Quiz</a:t>
                      </a:r>
                      <a:r>
                        <a:rPr lang="en-US" altLang="ko-KR" baseline="0" dirty="0" smtClean="0">
                          <a:solidFill>
                            <a:srgbClr val="C00000"/>
                          </a:solidFill>
                        </a:rPr>
                        <a:t> </a:t>
                      </a:r>
                      <a:r>
                        <a:rPr lang="en-US" altLang="ko-KR" dirty="0" smtClean="0">
                          <a:solidFill>
                            <a:srgbClr val="C00000"/>
                          </a:solidFill>
                        </a:rPr>
                        <a:t>#1 Python</a:t>
                      </a:r>
                      <a:r>
                        <a:rPr lang="en-US" altLang="ko-KR" baseline="0" dirty="0" smtClean="0">
                          <a:solidFill>
                            <a:srgbClr val="C00000"/>
                          </a:solidFill>
                        </a:rPr>
                        <a:t> &amp; </a:t>
                      </a:r>
                      <a:r>
                        <a:rPr lang="en-US" altLang="ko-KR" baseline="0" dirty="0" err="1" smtClean="0">
                          <a:solidFill>
                            <a:srgbClr val="C00000"/>
                          </a:solidFill>
                        </a:rPr>
                        <a:t>PyTorch</a:t>
                      </a:r>
                      <a:endParaRPr lang="en-US" altLang="ko-KR" baseline="0" dirty="0" smtClean="0">
                        <a:solidFill>
                          <a:srgbClr val="C00000"/>
                        </a:solidFill>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baseline="0" dirty="0" smtClean="0"/>
                        <a:t>Programing of CNN</a:t>
                      </a:r>
                      <a:endParaRPr lang="ko-KR" altLang="en-US" dirty="0" smtClean="0"/>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i="1" dirty="0" smtClean="0">
                          <a:solidFill>
                            <a:schemeClr val="tx1">
                              <a:lumMod val="50000"/>
                              <a:lumOff val="50000"/>
                            </a:schemeClr>
                          </a:solidFill>
                        </a:rPr>
                        <a:t>9/21 Capstone 1st design review</a:t>
                      </a:r>
                      <a:endParaRPr lang="ko-KR" altLang="en-US" i="1" dirty="0" smtClean="0">
                        <a:solidFill>
                          <a:schemeClr val="tx1">
                            <a:lumMod val="50000"/>
                            <a:lumOff val="50000"/>
                          </a:schemeClr>
                        </a:solidFill>
                      </a:endParaRPr>
                    </a:p>
                  </a:txBody>
                  <a:tcPr/>
                </a:tc>
                <a:extLst>
                  <a:ext uri="{0D108BD9-81ED-4DB2-BD59-A6C34878D82A}">
                    <a16:rowId xmlns:a16="http://schemas.microsoft.com/office/drawing/2014/main" val="1332513174"/>
                  </a:ext>
                </a:extLst>
              </a:tr>
              <a:tr h="361708">
                <a:tc>
                  <a:txBody>
                    <a:bodyPr/>
                    <a:lstStyle/>
                    <a:p>
                      <a:pPr latinLnBrk="1"/>
                      <a:r>
                        <a:rPr lang="en-US" altLang="ko-KR" dirty="0" smtClean="0"/>
                        <a:t>5</a:t>
                      </a:r>
                      <a:endParaRPr lang="ko-KR" altLang="en-US" dirty="0"/>
                    </a:p>
                  </a:txBody>
                  <a:tcPr/>
                </a:tc>
                <a:tc>
                  <a:txBody>
                    <a:bodyPr/>
                    <a:lstStyle/>
                    <a:p>
                      <a:pPr latinLnBrk="1"/>
                      <a:r>
                        <a:rPr lang="en-US" altLang="ko-KR" dirty="0" smtClean="0"/>
                        <a:t>9/24-26</a:t>
                      </a:r>
                      <a:endParaRPr lang="ko-KR" altLang="en-US" dirty="0"/>
                    </a:p>
                  </a:txBody>
                  <a:tcPr/>
                </a:tc>
                <a:tc>
                  <a:txBody>
                    <a:bodyPr/>
                    <a:lstStyle/>
                    <a:p>
                      <a:pPr latinLnBrk="1"/>
                      <a:r>
                        <a:rPr lang="en-US" altLang="ko-KR" dirty="0" err="1" smtClean="0"/>
                        <a:t>Choosuk</a:t>
                      </a:r>
                      <a:endParaRPr lang="ko-KR" altLang="en-US" dirty="0"/>
                    </a:p>
                  </a:txBody>
                  <a:tcPr/>
                </a:tc>
                <a:tc>
                  <a:txBody>
                    <a:bodyPr/>
                    <a:lstStyle/>
                    <a:p>
                      <a:pPr latinLnBrk="1"/>
                      <a:r>
                        <a:rPr lang="en-US" altLang="ko-KR" dirty="0" smtClean="0"/>
                        <a:t>No Class</a:t>
                      </a:r>
                      <a:endParaRPr lang="ko-KR" altLang="en-US" dirty="0"/>
                    </a:p>
                  </a:txBody>
                  <a:tcPr/>
                </a:tc>
                <a:extLst>
                  <a:ext uri="{0D108BD9-81ED-4DB2-BD59-A6C34878D82A}">
                    <a16:rowId xmlns:a16="http://schemas.microsoft.com/office/drawing/2014/main" val="2610239609"/>
                  </a:ext>
                </a:extLst>
              </a:tr>
              <a:tr h="632990">
                <a:tc>
                  <a:txBody>
                    <a:bodyPr/>
                    <a:lstStyle/>
                    <a:p>
                      <a:pPr latinLnBrk="1"/>
                      <a:r>
                        <a:rPr lang="en-US" altLang="ko-KR" dirty="0" smtClean="0"/>
                        <a:t>6</a:t>
                      </a:r>
                      <a:endParaRPr lang="ko-KR" altLang="en-US" dirty="0"/>
                    </a:p>
                  </a:txBody>
                  <a:tcPr/>
                </a:tc>
                <a:tc>
                  <a:txBody>
                    <a:bodyPr/>
                    <a:lstStyle/>
                    <a:p>
                      <a:pPr latinLnBrk="1"/>
                      <a:r>
                        <a:rPr lang="en-US" altLang="ko-KR" dirty="0" smtClean="0"/>
                        <a:t>10/1</a:t>
                      </a:r>
                      <a:endParaRPr lang="ko-KR" altLang="en-US" dirty="0"/>
                    </a:p>
                  </a:txBody>
                  <a:tcPr/>
                </a:tc>
                <a:tc>
                  <a:txBody>
                    <a:bodyPr/>
                    <a:lstStyle/>
                    <a:p>
                      <a:pPr latinLnBrk="1"/>
                      <a:r>
                        <a:rPr lang="en-US" altLang="ko-KR" dirty="0" smtClean="0"/>
                        <a:t>2.0 SLAM</a:t>
                      </a:r>
                      <a:r>
                        <a:rPr lang="en-US" altLang="ko-KR" baseline="0" dirty="0" smtClean="0"/>
                        <a:t> basic</a:t>
                      </a:r>
                      <a:endParaRPr lang="ko-KR" altLang="en-US" dirty="0"/>
                    </a:p>
                  </a:txBody>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smtClean="0">
                          <a:solidFill>
                            <a:srgbClr val="C00000"/>
                          </a:solidFill>
                        </a:rPr>
                        <a:t>Code review #2 due: Customized</a:t>
                      </a:r>
                      <a:r>
                        <a:rPr lang="en-US" altLang="ko-KR" baseline="0" dirty="0" smtClean="0">
                          <a:solidFill>
                            <a:srgbClr val="C00000"/>
                          </a:solidFill>
                        </a:rPr>
                        <a:t> CNN</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smtClean="0">
                          <a:solidFill>
                            <a:schemeClr val="tx1"/>
                          </a:solidFill>
                        </a:rPr>
                        <a:t>Programing structure:</a:t>
                      </a:r>
                      <a:r>
                        <a:rPr lang="en-US" altLang="ko-KR" baseline="0" dirty="0" smtClean="0">
                          <a:solidFill>
                            <a:schemeClr val="tx1"/>
                          </a:solidFill>
                        </a:rPr>
                        <a:t> ROS</a:t>
                      </a:r>
                      <a:endParaRPr lang="ko-KR" altLang="en-US" dirty="0" smtClean="0"/>
                    </a:p>
                  </a:txBody>
                  <a:tcPr/>
                </a:tc>
                <a:extLst>
                  <a:ext uri="{0D108BD9-81ED-4DB2-BD59-A6C34878D82A}">
                    <a16:rowId xmlns:a16="http://schemas.microsoft.com/office/drawing/2014/main" val="4015691821"/>
                  </a:ext>
                </a:extLst>
              </a:tr>
              <a:tr h="400236">
                <a:tc>
                  <a:txBody>
                    <a:bodyPr/>
                    <a:lstStyle/>
                    <a:p>
                      <a:pPr latinLnBrk="1"/>
                      <a:r>
                        <a:rPr lang="en-US" altLang="ko-KR" dirty="0" smtClean="0"/>
                        <a:t>7</a:t>
                      </a:r>
                      <a:endParaRPr lang="ko-KR" altLang="en-US" dirty="0"/>
                    </a:p>
                  </a:txBody>
                  <a:tcPr/>
                </a:tc>
                <a:tc>
                  <a:txBody>
                    <a:bodyPr/>
                    <a:lstStyle/>
                    <a:p>
                      <a:pPr latinLnBrk="1"/>
                      <a:r>
                        <a:rPr lang="en-US" altLang="ko-KR" dirty="0" smtClean="0"/>
                        <a:t>10/8</a:t>
                      </a:r>
                      <a:endParaRPr lang="ko-KR" altLang="en-US" dirty="0"/>
                    </a:p>
                  </a:txBody>
                  <a:tcPr/>
                </a:tc>
                <a:tc>
                  <a:txBody>
                    <a:bodyPr/>
                    <a:lstStyle/>
                    <a:p>
                      <a:pPr latinLnBrk="1"/>
                      <a:r>
                        <a:rPr lang="en-US" altLang="ko-KR" dirty="0" smtClean="0"/>
                        <a:t>2.1 SLAM package in ROS</a:t>
                      </a:r>
                      <a:endParaRPr lang="ko-KR" altLang="en-US" dirty="0"/>
                    </a:p>
                  </a:txBody>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smtClean="0"/>
                        <a:t>Programing</a:t>
                      </a:r>
                      <a:r>
                        <a:rPr lang="en-US" altLang="ko-KR" baseline="0" dirty="0" smtClean="0"/>
                        <a:t> of </a:t>
                      </a:r>
                      <a:r>
                        <a:rPr lang="en-US" altLang="ko-KR" dirty="0" smtClean="0"/>
                        <a:t>Hector SLAM</a:t>
                      </a:r>
                      <a:endParaRPr lang="ko-KR" altLang="en-US" dirty="0" smtClean="0"/>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smtClean="0">
                          <a:solidFill>
                            <a:srgbClr val="C00000"/>
                          </a:solidFill>
                        </a:rPr>
                        <a:t>Code Assignment #3 due: Basic ROS</a:t>
                      </a:r>
                      <a:endParaRPr lang="ko-KR" altLang="en-US" dirty="0" smtClean="0"/>
                    </a:p>
                  </a:txBody>
                  <a:tcPr/>
                </a:tc>
                <a:extLst>
                  <a:ext uri="{0D108BD9-81ED-4DB2-BD59-A6C34878D82A}">
                    <a16:rowId xmlns:a16="http://schemas.microsoft.com/office/drawing/2014/main" val="1036313479"/>
                  </a:ext>
                </a:extLst>
              </a:tr>
              <a:tr h="361708">
                <a:tc>
                  <a:txBody>
                    <a:bodyPr/>
                    <a:lstStyle/>
                    <a:p>
                      <a:pPr latinLnBrk="1"/>
                      <a:r>
                        <a:rPr lang="en-US" altLang="ko-KR" dirty="0" smtClean="0"/>
                        <a:t>8</a:t>
                      </a:r>
                      <a:endParaRPr lang="ko-KR" altLang="en-US" dirty="0"/>
                    </a:p>
                  </a:txBody>
                  <a:tcPr/>
                </a:tc>
                <a:tc>
                  <a:txBody>
                    <a:bodyPr/>
                    <a:lstStyle/>
                    <a:p>
                      <a:pPr latinLnBrk="1"/>
                      <a:r>
                        <a:rPr lang="en-US" altLang="ko-KR" dirty="0" smtClean="0"/>
                        <a:t>10/15-17</a:t>
                      </a:r>
                      <a:endParaRPr lang="ko-KR" altLang="en-US" dirty="0"/>
                    </a:p>
                  </a:txBody>
                  <a:tcPr/>
                </a:tc>
                <a:tc>
                  <a:txBody>
                    <a:bodyPr/>
                    <a:lstStyle/>
                    <a:p>
                      <a:pPr latinLnBrk="1"/>
                      <a:r>
                        <a:rPr lang="en-US" altLang="ko-KR" dirty="0" smtClean="0"/>
                        <a:t>Midterm</a:t>
                      </a:r>
                      <a:endParaRPr lang="ko-KR" altLang="en-US" dirty="0"/>
                    </a:p>
                  </a:txBody>
                  <a:tcPr/>
                </a:tc>
                <a:tc>
                  <a:txBody>
                    <a:bodyPr/>
                    <a:lstStyle/>
                    <a:p>
                      <a:pPr latinLnBrk="1"/>
                      <a:r>
                        <a:rPr lang="en-US" altLang="ko-KR" dirty="0" smtClean="0"/>
                        <a:t>No Class,</a:t>
                      </a:r>
                      <a:r>
                        <a:rPr lang="en-US" altLang="ko-KR" baseline="0" dirty="0" smtClean="0"/>
                        <a:t> No exam</a:t>
                      </a:r>
                      <a:endParaRPr lang="ko-KR" altLang="en-US" dirty="0"/>
                    </a:p>
                  </a:txBody>
                  <a:tcPr/>
                </a:tc>
                <a:extLst>
                  <a:ext uri="{0D108BD9-81ED-4DB2-BD59-A6C34878D82A}">
                    <a16:rowId xmlns:a16="http://schemas.microsoft.com/office/drawing/2014/main" val="890552108"/>
                  </a:ext>
                </a:extLst>
              </a:tr>
            </a:tbl>
          </a:graphicData>
        </a:graphic>
      </p:graphicFrame>
      <p:sp>
        <p:nvSpPr>
          <p:cNvPr id="2" name="Title 1"/>
          <p:cNvSpPr>
            <a:spLocks noGrp="1"/>
          </p:cNvSpPr>
          <p:nvPr>
            <p:ph type="title"/>
          </p:nvPr>
        </p:nvSpPr>
        <p:spPr/>
        <p:txBody>
          <a:bodyPr/>
          <a:lstStyle/>
          <a:p>
            <a:r>
              <a:rPr lang="en-US" altLang="ko-KR" dirty="0" smtClean="0"/>
              <a:t>Course schedule</a:t>
            </a:r>
            <a:endParaRPr lang="ko-KR" altLang="en-US" dirty="0"/>
          </a:p>
        </p:txBody>
      </p:sp>
      <p:sp>
        <p:nvSpPr>
          <p:cNvPr id="3" name="Slide Number Placeholder 2"/>
          <p:cNvSpPr>
            <a:spLocks noGrp="1"/>
          </p:cNvSpPr>
          <p:nvPr>
            <p:ph type="sldNum" sz="quarter" idx="12"/>
          </p:nvPr>
        </p:nvSpPr>
        <p:spPr/>
        <p:txBody>
          <a:bodyPr/>
          <a:lstStyle/>
          <a:p>
            <a:fld id="{E7B612BC-FA30-47E7-8F83-60B8876EFC04}" type="slidenum">
              <a:rPr lang="ko-KR" altLang="en-US" smtClean="0">
                <a:solidFill>
                  <a:prstClr val="black">
                    <a:tint val="75000"/>
                  </a:prstClr>
                </a:solidFill>
              </a:rPr>
              <a:pPr/>
              <a:t>13</a:t>
            </a:fld>
            <a:endParaRPr lang="ko-KR" altLang="en-US">
              <a:solidFill>
                <a:prstClr val="black">
                  <a:tint val="75000"/>
                </a:prstClr>
              </a:solidFill>
            </a:endParaRPr>
          </a:p>
        </p:txBody>
      </p:sp>
      <p:sp>
        <p:nvSpPr>
          <p:cNvPr id="4" name="Rectangle 3"/>
          <p:cNvSpPr/>
          <p:nvPr/>
        </p:nvSpPr>
        <p:spPr>
          <a:xfrm>
            <a:off x="267855" y="1659835"/>
            <a:ext cx="8796632" cy="1659835"/>
          </a:xfrm>
          <a:prstGeom prst="rect">
            <a:avLst/>
          </a:prstGeom>
          <a:noFill/>
          <a:ln w="76200">
            <a:solidFill>
              <a:srgbClr val="A500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Rectangle 5"/>
          <p:cNvSpPr/>
          <p:nvPr/>
        </p:nvSpPr>
        <p:spPr>
          <a:xfrm>
            <a:off x="228499" y="3739310"/>
            <a:ext cx="8796632" cy="1250133"/>
          </a:xfrm>
          <a:prstGeom prst="rect">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441107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5" name="Group 74"/>
          <p:cNvGrpSpPr/>
          <p:nvPr/>
        </p:nvGrpSpPr>
        <p:grpSpPr>
          <a:xfrm>
            <a:off x="4396636" y="2594612"/>
            <a:ext cx="2676940" cy="3325197"/>
            <a:chOff x="4396636" y="2594612"/>
            <a:chExt cx="2676940" cy="3325197"/>
          </a:xfrm>
        </p:grpSpPr>
        <p:cxnSp>
          <p:nvCxnSpPr>
            <p:cNvPr id="76" name="Straight Connector 75"/>
            <p:cNvCxnSpPr/>
            <p:nvPr/>
          </p:nvCxnSpPr>
          <p:spPr>
            <a:xfrm>
              <a:off x="4396636" y="2595192"/>
              <a:ext cx="2213730" cy="0"/>
            </a:xfrm>
            <a:prstGeom prst="line">
              <a:avLst/>
            </a:prstGeom>
            <a:ln w="76200">
              <a:solidFill>
                <a:schemeClr val="bg1">
                  <a:lumMod val="9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a:off x="6594735" y="2594612"/>
              <a:ext cx="0" cy="2201924"/>
            </a:xfrm>
            <a:prstGeom prst="line">
              <a:avLst/>
            </a:prstGeom>
            <a:ln w="76200">
              <a:solidFill>
                <a:schemeClr val="bg1">
                  <a:lumMod val="9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flipV="1">
              <a:off x="5523521" y="4785539"/>
              <a:ext cx="1079387" cy="26516"/>
            </a:xfrm>
            <a:prstGeom prst="line">
              <a:avLst/>
            </a:prstGeom>
            <a:ln w="76200">
              <a:solidFill>
                <a:schemeClr val="bg1">
                  <a:lumMod val="9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a:off x="5509506" y="5901486"/>
              <a:ext cx="1564070" cy="2359"/>
            </a:xfrm>
            <a:prstGeom prst="line">
              <a:avLst/>
            </a:prstGeom>
            <a:ln w="76200">
              <a:solidFill>
                <a:schemeClr val="bg1">
                  <a:lumMod val="9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flipH="1">
              <a:off x="5523287" y="4812055"/>
              <a:ext cx="234" cy="1107754"/>
            </a:xfrm>
            <a:prstGeom prst="line">
              <a:avLst/>
            </a:prstGeom>
            <a:ln w="76200">
              <a:solidFill>
                <a:schemeClr val="bg1">
                  <a:lumMod val="9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6" name="Group 5"/>
          <p:cNvGrpSpPr/>
          <p:nvPr/>
        </p:nvGrpSpPr>
        <p:grpSpPr>
          <a:xfrm>
            <a:off x="3848088" y="2009440"/>
            <a:ext cx="4398165" cy="4408463"/>
            <a:chOff x="3848088" y="2009440"/>
            <a:chExt cx="4398165" cy="4408463"/>
          </a:xfrm>
        </p:grpSpPr>
        <p:grpSp>
          <p:nvGrpSpPr>
            <p:cNvPr id="7" name="Group 6"/>
            <p:cNvGrpSpPr/>
            <p:nvPr/>
          </p:nvGrpSpPr>
          <p:grpSpPr>
            <a:xfrm>
              <a:off x="3856261" y="2011750"/>
              <a:ext cx="4389992" cy="4386965"/>
              <a:chOff x="1581066" y="1416395"/>
              <a:chExt cx="4389992" cy="4386965"/>
            </a:xfrm>
          </p:grpSpPr>
          <p:sp>
            <p:nvSpPr>
              <p:cNvPr id="42" name="Rectangle 41"/>
              <p:cNvSpPr/>
              <p:nvPr/>
            </p:nvSpPr>
            <p:spPr>
              <a:xfrm>
                <a:off x="2681560" y="1416395"/>
                <a:ext cx="1097777" cy="1097777"/>
              </a:xfrm>
              <a:prstGeom prst="rect">
                <a:avLst/>
              </a:prstGeom>
              <a:no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3" name="Rectangle 42"/>
              <p:cNvSpPr/>
              <p:nvPr/>
            </p:nvSpPr>
            <p:spPr>
              <a:xfrm>
                <a:off x="1581066" y="1416395"/>
                <a:ext cx="1097777" cy="1097777"/>
              </a:xfrm>
              <a:prstGeom prst="rect">
                <a:avLst/>
              </a:prstGeom>
              <a:no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4" name="Rectangle 43"/>
              <p:cNvSpPr/>
              <p:nvPr/>
            </p:nvSpPr>
            <p:spPr>
              <a:xfrm>
                <a:off x="3775884" y="1416395"/>
                <a:ext cx="1097777" cy="1097777"/>
              </a:xfrm>
              <a:prstGeom prst="rect">
                <a:avLst/>
              </a:prstGeom>
              <a:no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5" name="Rectangle 44"/>
              <p:cNvSpPr/>
              <p:nvPr/>
            </p:nvSpPr>
            <p:spPr>
              <a:xfrm>
                <a:off x="4873281" y="1416395"/>
                <a:ext cx="1097777" cy="1097777"/>
              </a:xfrm>
              <a:prstGeom prst="rect">
                <a:avLst/>
              </a:prstGeom>
              <a:no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6" name="Rectangle 45"/>
              <p:cNvSpPr/>
              <p:nvPr/>
            </p:nvSpPr>
            <p:spPr>
              <a:xfrm>
                <a:off x="2681560" y="2512604"/>
                <a:ext cx="1097777" cy="1097777"/>
              </a:xfrm>
              <a:prstGeom prst="rect">
                <a:avLst/>
              </a:prstGeom>
              <a:solidFill>
                <a:schemeClr val="bg1">
                  <a:lumMod val="95000"/>
                </a:schemeClr>
              </a:solid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7" name="Rectangle 46"/>
              <p:cNvSpPr/>
              <p:nvPr/>
            </p:nvSpPr>
            <p:spPr>
              <a:xfrm>
                <a:off x="1581066" y="2512604"/>
                <a:ext cx="1097777" cy="1097777"/>
              </a:xfrm>
              <a:prstGeom prst="rect">
                <a:avLst/>
              </a:prstGeom>
              <a:no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8" name="Rectangle 47"/>
              <p:cNvSpPr/>
              <p:nvPr/>
            </p:nvSpPr>
            <p:spPr>
              <a:xfrm>
                <a:off x="3775884" y="2512604"/>
                <a:ext cx="1097777" cy="1097777"/>
              </a:xfrm>
              <a:prstGeom prst="rect">
                <a:avLst/>
              </a:prstGeom>
              <a:no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9" name="Rectangle 48"/>
              <p:cNvSpPr/>
              <p:nvPr/>
            </p:nvSpPr>
            <p:spPr>
              <a:xfrm>
                <a:off x="4873281" y="2512604"/>
                <a:ext cx="1097777" cy="1097777"/>
              </a:xfrm>
              <a:prstGeom prst="rect">
                <a:avLst/>
              </a:prstGeom>
              <a:solidFill>
                <a:schemeClr val="bg1">
                  <a:lumMod val="95000"/>
                </a:schemeClr>
              </a:solid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0" name="Rectangle 49"/>
              <p:cNvSpPr/>
              <p:nvPr/>
            </p:nvSpPr>
            <p:spPr>
              <a:xfrm>
                <a:off x="2681560" y="3610381"/>
                <a:ext cx="1097777" cy="1097777"/>
              </a:xfrm>
              <a:prstGeom prst="rect">
                <a:avLst/>
              </a:prstGeom>
              <a:no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1" name="Rectangle 50"/>
              <p:cNvSpPr/>
              <p:nvPr/>
            </p:nvSpPr>
            <p:spPr>
              <a:xfrm>
                <a:off x="1581066" y="3610381"/>
                <a:ext cx="1097777" cy="1097777"/>
              </a:xfrm>
              <a:prstGeom prst="rect">
                <a:avLst/>
              </a:prstGeom>
              <a:no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2" name="Rectangle 51"/>
              <p:cNvSpPr/>
              <p:nvPr/>
            </p:nvSpPr>
            <p:spPr>
              <a:xfrm>
                <a:off x="3775884" y="3610381"/>
                <a:ext cx="1097777" cy="1097777"/>
              </a:xfrm>
              <a:prstGeom prst="rect">
                <a:avLst/>
              </a:prstGeom>
              <a:no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3" name="Rectangle 52"/>
              <p:cNvSpPr/>
              <p:nvPr/>
            </p:nvSpPr>
            <p:spPr>
              <a:xfrm>
                <a:off x="4873281" y="3610381"/>
                <a:ext cx="1097777" cy="1097777"/>
              </a:xfrm>
              <a:prstGeom prst="rect">
                <a:avLst/>
              </a:prstGeom>
              <a:solidFill>
                <a:schemeClr val="bg1">
                  <a:lumMod val="95000"/>
                </a:schemeClr>
              </a:solid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4" name="Rectangle 53"/>
              <p:cNvSpPr/>
              <p:nvPr/>
            </p:nvSpPr>
            <p:spPr>
              <a:xfrm>
                <a:off x="2681560" y="4705583"/>
                <a:ext cx="1097777" cy="1097777"/>
              </a:xfrm>
              <a:prstGeom prst="rect">
                <a:avLst/>
              </a:prstGeom>
              <a:no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5" name="Rectangle 54"/>
              <p:cNvSpPr/>
              <p:nvPr/>
            </p:nvSpPr>
            <p:spPr>
              <a:xfrm>
                <a:off x="1581066" y="4705583"/>
                <a:ext cx="1097777" cy="1097777"/>
              </a:xfrm>
              <a:prstGeom prst="rect">
                <a:avLst/>
              </a:prstGeom>
              <a:solidFill>
                <a:schemeClr val="bg1">
                  <a:lumMod val="95000"/>
                </a:schemeClr>
              </a:solid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6" name="Rectangle 55"/>
              <p:cNvSpPr/>
              <p:nvPr/>
            </p:nvSpPr>
            <p:spPr>
              <a:xfrm>
                <a:off x="3775884" y="4705583"/>
                <a:ext cx="1097777" cy="1097777"/>
              </a:xfrm>
              <a:prstGeom prst="rect">
                <a:avLst/>
              </a:prstGeom>
              <a:no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7" name="Rectangle 56"/>
              <p:cNvSpPr/>
              <p:nvPr/>
            </p:nvSpPr>
            <p:spPr>
              <a:xfrm>
                <a:off x="4873281" y="4705583"/>
                <a:ext cx="1097777" cy="1097777"/>
              </a:xfrm>
              <a:prstGeom prst="rect">
                <a:avLst/>
              </a:prstGeom>
              <a:solidFill>
                <a:schemeClr val="bg1">
                  <a:lumMod val="95000"/>
                </a:schemeClr>
              </a:solid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8" name="Group 7"/>
            <p:cNvGrpSpPr/>
            <p:nvPr/>
          </p:nvGrpSpPr>
          <p:grpSpPr>
            <a:xfrm>
              <a:off x="3848088" y="2009440"/>
              <a:ext cx="4383893" cy="1108456"/>
              <a:chOff x="3848088" y="2009440"/>
              <a:chExt cx="4383893" cy="1108456"/>
            </a:xfrm>
          </p:grpSpPr>
          <p:grpSp>
            <p:nvGrpSpPr>
              <p:cNvPr id="30" name="Group 29"/>
              <p:cNvGrpSpPr/>
              <p:nvPr/>
            </p:nvGrpSpPr>
            <p:grpSpPr>
              <a:xfrm>
                <a:off x="4952635" y="2019437"/>
                <a:ext cx="1098756" cy="1098459"/>
                <a:chOff x="4952323" y="2010182"/>
                <a:chExt cx="1098756" cy="1098459"/>
              </a:xfrm>
            </p:grpSpPr>
            <p:cxnSp>
              <p:nvCxnSpPr>
                <p:cNvPr id="40" name="Straight Connector 39"/>
                <p:cNvCxnSpPr/>
                <p:nvPr/>
              </p:nvCxnSpPr>
              <p:spPr>
                <a:xfrm>
                  <a:off x="4953682" y="2010182"/>
                  <a:ext cx="1097397" cy="1089574"/>
                </a:xfrm>
                <a:prstGeom prst="line">
                  <a:avLst/>
                </a:prstGeom>
                <a:ln w="19050">
                  <a:solidFill>
                    <a:schemeClr val="bg1">
                      <a:lumMod val="9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flipH="1">
                  <a:off x="4952323" y="2019067"/>
                  <a:ext cx="1097397" cy="1089574"/>
                </a:xfrm>
                <a:prstGeom prst="line">
                  <a:avLst/>
                </a:prstGeom>
                <a:ln w="19050">
                  <a:solidFill>
                    <a:schemeClr val="bg1">
                      <a:lumMod val="9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31" name="Group 30"/>
              <p:cNvGrpSpPr/>
              <p:nvPr/>
            </p:nvGrpSpPr>
            <p:grpSpPr>
              <a:xfrm>
                <a:off x="6046037" y="2009768"/>
                <a:ext cx="1098756" cy="1098459"/>
                <a:chOff x="4952323" y="2010182"/>
                <a:chExt cx="1098756" cy="1098459"/>
              </a:xfrm>
            </p:grpSpPr>
            <p:cxnSp>
              <p:nvCxnSpPr>
                <p:cNvPr id="38" name="Straight Connector 37"/>
                <p:cNvCxnSpPr/>
                <p:nvPr/>
              </p:nvCxnSpPr>
              <p:spPr>
                <a:xfrm>
                  <a:off x="4953682" y="2010182"/>
                  <a:ext cx="1097397" cy="1089574"/>
                </a:xfrm>
                <a:prstGeom prst="line">
                  <a:avLst/>
                </a:prstGeom>
                <a:ln w="19050">
                  <a:solidFill>
                    <a:schemeClr val="bg1">
                      <a:lumMod val="9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H="1">
                  <a:off x="4952323" y="2019067"/>
                  <a:ext cx="1097397" cy="1089574"/>
                </a:xfrm>
                <a:prstGeom prst="line">
                  <a:avLst/>
                </a:prstGeom>
                <a:ln w="19050">
                  <a:solidFill>
                    <a:schemeClr val="bg1">
                      <a:lumMod val="9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32" name="Group 31"/>
              <p:cNvGrpSpPr/>
              <p:nvPr/>
            </p:nvGrpSpPr>
            <p:grpSpPr>
              <a:xfrm>
                <a:off x="7133225" y="2009768"/>
                <a:ext cx="1098756" cy="1098459"/>
                <a:chOff x="4952323" y="2010182"/>
                <a:chExt cx="1098756" cy="1098459"/>
              </a:xfrm>
            </p:grpSpPr>
            <p:cxnSp>
              <p:nvCxnSpPr>
                <p:cNvPr id="36" name="Straight Connector 35"/>
                <p:cNvCxnSpPr/>
                <p:nvPr/>
              </p:nvCxnSpPr>
              <p:spPr>
                <a:xfrm>
                  <a:off x="4953682" y="2010182"/>
                  <a:ext cx="1097397" cy="1089574"/>
                </a:xfrm>
                <a:prstGeom prst="line">
                  <a:avLst/>
                </a:prstGeom>
                <a:ln w="19050">
                  <a:solidFill>
                    <a:schemeClr val="bg1">
                      <a:lumMod val="9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flipH="1">
                  <a:off x="4952323" y="2019067"/>
                  <a:ext cx="1097397" cy="1089574"/>
                </a:xfrm>
                <a:prstGeom prst="line">
                  <a:avLst/>
                </a:prstGeom>
                <a:ln w="19050">
                  <a:solidFill>
                    <a:schemeClr val="bg1">
                      <a:lumMod val="9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33" name="Group 32"/>
              <p:cNvGrpSpPr/>
              <p:nvPr/>
            </p:nvGrpSpPr>
            <p:grpSpPr>
              <a:xfrm>
                <a:off x="3848088" y="2009440"/>
                <a:ext cx="1098756" cy="1098459"/>
                <a:chOff x="4952323" y="2010182"/>
                <a:chExt cx="1098756" cy="1098459"/>
              </a:xfrm>
            </p:grpSpPr>
            <p:cxnSp>
              <p:nvCxnSpPr>
                <p:cNvPr id="34" name="Straight Connector 33"/>
                <p:cNvCxnSpPr/>
                <p:nvPr/>
              </p:nvCxnSpPr>
              <p:spPr>
                <a:xfrm>
                  <a:off x="4953682" y="2010182"/>
                  <a:ext cx="1097397" cy="1089574"/>
                </a:xfrm>
                <a:prstGeom prst="line">
                  <a:avLst/>
                </a:prstGeom>
                <a:ln w="19050">
                  <a:solidFill>
                    <a:schemeClr val="bg1">
                      <a:lumMod val="9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flipH="1">
                  <a:off x="4952323" y="2019067"/>
                  <a:ext cx="1097397" cy="1089574"/>
                </a:xfrm>
                <a:prstGeom prst="line">
                  <a:avLst/>
                </a:prstGeom>
                <a:ln w="19050">
                  <a:solidFill>
                    <a:schemeClr val="bg1">
                      <a:lumMod val="9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grpSp>
          <p:nvGrpSpPr>
            <p:cNvPr id="9" name="Group 8"/>
            <p:cNvGrpSpPr/>
            <p:nvPr/>
          </p:nvGrpSpPr>
          <p:grpSpPr>
            <a:xfrm>
              <a:off x="6055002" y="3103938"/>
              <a:ext cx="1098756" cy="1098459"/>
              <a:chOff x="4952323" y="2010182"/>
              <a:chExt cx="1098756" cy="1098459"/>
            </a:xfrm>
          </p:grpSpPr>
          <p:cxnSp>
            <p:nvCxnSpPr>
              <p:cNvPr id="28" name="Straight Connector 27"/>
              <p:cNvCxnSpPr/>
              <p:nvPr/>
            </p:nvCxnSpPr>
            <p:spPr>
              <a:xfrm>
                <a:off x="4953682" y="2010182"/>
                <a:ext cx="1097397" cy="1089574"/>
              </a:xfrm>
              <a:prstGeom prst="line">
                <a:avLst/>
              </a:prstGeom>
              <a:ln w="19050">
                <a:solidFill>
                  <a:schemeClr val="bg1">
                    <a:lumMod val="9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flipH="1">
                <a:off x="4952323" y="2019067"/>
                <a:ext cx="1097397" cy="1089574"/>
              </a:xfrm>
              <a:prstGeom prst="line">
                <a:avLst/>
              </a:prstGeom>
              <a:ln w="19050">
                <a:solidFill>
                  <a:schemeClr val="bg1">
                    <a:lumMod val="9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0" name="Group 9"/>
            <p:cNvGrpSpPr/>
            <p:nvPr/>
          </p:nvGrpSpPr>
          <p:grpSpPr>
            <a:xfrm>
              <a:off x="3857053" y="3103610"/>
              <a:ext cx="1098756" cy="1098459"/>
              <a:chOff x="4952323" y="2010182"/>
              <a:chExt cx="1098756" cy="1098459"/>
            </a:xfrm>
          </p:grpSpPr>
          <p:cxnSp>
            <p:nvCxnSpPr>
              <p:cNvPr id="26" name="Straight Connector 25"/>
              <p:cNvCxnSpPr/>
              <p:nvPr/>
            </p:nvCxnSpPr>
            <p:spPr>
              <a:xfrm>
                <a:off x="4953682" y="2010182"/>
                <a:ext cx="1097397" cy="1089574"/>
              </a:xfrm>
              <a:prstGeom prst="line">
                <a:avLst/>
              </a:prstGeom>
              <a:ln w="19050">
                <a:solidFill>
                  <a:schemeClr val="bg1">
                    <a:lumMod val="9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flipH="1">
                <a:off x="4952323" y="2019067"/>
                <a:ext cx="1097397" cy="1089574"/>
              </a:xfrm>
              <a:prstGeom prst="line">
                <a:avLst/>
              </a:prstGeom>
              <a:ln w="19050">
                <a:solidFill>
                  <a:schemeClr val="bg1">
                    <a:lumMod val="9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1" name="Group 10"/>
            <p:cNvGrpSpPr/>
            <p:nvPr/>
          </p:nvGrpSpPr>
          <p:grpSpPr>
            <a:xfrm>
              <a:off x="4960808" y="4224946"/>
              <a:ext cx="1098756" cy="1098459"/>
              <a:chOff x="4952323" y="2010182"/>
              <a:chExt cx="1098756" cy="1098459"/>
            </a:xfrm>
          </p:grpSpPr>
          <p:cxnSp>
            <p:nvCxnSpPr>
              <p:cNvPr id="24" name="Straight Connector 23"/>
              <p:cNvCxnSpPr/>
              <p:nvPr/>
            </p:nvCxnSpPr>
            <p:spPr>
              <a:xfrm>
                <a:off x="4953682" y="2010182"/>
                <a:ext cx="1097397" cy="1089574"/>
              </a:xfrm>
              <a:prstGeom prst="line">
                <a:avLst/>
              </a:prstGeom>
              <a:ln w="19050">
                <a:solidFill>
                  <a:schemeClr val="bg1">
                    <a:lumMod val="9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flipH="1">
                <a:off x="4952323" y="2019067"/>
                <a:ext cx="1097397" cy="1089574"/>
              </a:xfrm>
              <a:prstGeom prst="line">
                <a:avLst/>
              </a:prstGeom>
              <a:ln w="19050">
                <a:solidFill>
                  <a:schemeClr val="bg1">
                    <a:lumMod val="9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2" name="Group 11"/>
            <p:cNvGrpSpPr/>
            <p:nvPr/>
          </p:nvGrpSpPr>
          <p:grpSpPr>
            <a:xfrm>
              <a:off x="6054210" y="4215277"/>
              <a:ext cx="1098756" cy="1098459"/>
              <a:chOff x="4952323" y="2010182"/>
              <a:chExt cx="1098756" cy="1098459"/>
            </a:xfrm>
          </p:grpSpPr>
          <p:cxnSp>
            <p:nvCxnSpPr>
              <p:cNvPr id="22" name="Straight Connector 21"/>
              <p:cNvCxnSpPr/>
              <p:nvPr/>
            </p:nvCxnSpPr>
            <p:spPr>
              <a:xfrm>
                <a:off x="4953682" y="2010182"/>
                <a:ext cx="1097397" cy="1089574"/>
              </a:xfrm>
              <a:prstGeom prst="line">
                <a:avLst/>
              </a:prstGeom>
              <a:ln w="19050">
                <a:solidFill>
                  <a:schemeClr val="bg1">
                    <a:lumMod val="9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H="1">
                <a:off x="4952323" y="2019067"/>
                <a:ext cx="1097397" cy="1089574"/>
              </a:xfrm>
              <a:prstGeom prst="line">
                <a:avLst/>
              </a:prstGeom>
              <a:ln w="19050">
                <a:solidFill>
                  <a:schemeClr val="bg1">
                    <a:lumMod val="9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3" name="Group 12"/>
            <p:cNvGrpSpPr/>
            <p:nvPr/>
          </p:nvGrpSpPr>
          <p:grpSpPr>
            <a:xfrm>
              <a:off x="3856261" y="4214949"/>
              <a:ext cx="1098756" cy="1098459"/>
              <a:chOff x="4952323" y="2010182"/>
              <a:chExt cx="1098756" cy="1098459"/>
            </a:xfrm>
          </p:grpSpPr>
          <p:cxnSp>
            <p:nvCxnSpPr>
              <p:cNvPr id="20" name="Straight Connector 19"/>
              <p:cNvCxnSpPr/>
              <p:nvPr/>
            </p:nvCxnSpPr>
            <p:spPr>
              <a:xfrm>
                <a:off x="4953682" y="2010182"/>
                <a:ext cx="1097397" cy="1089574"/>
              </a:xfrm>
              <a:prstGeom prst="line">
                <a:avLst/>
              </a:prstGeom>
              <a:ln w="19050">
                <a:solidFill>
                  <a:schemeClr val="bg1">
                    <a:lumMod val="9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H="1">
                <a:off x="4952323" y="2019067"/>
                <a:ext cx="1097397" cy="1089574"/>
              </a:xfrm>
              <a:prstGeom prst="line">
                <a:avLst/>
              </a:prstGeom>
              <a:ln w="19050">
                <a:solidFill>
                  <a:schemeClr val="bg1">
                    <a:lumMod val="9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4" name="Group 13"/>
            <p:cNvGrpSpPr/>
            <p:nvPr/>
          </p:nvGrpSpPr>
          <p:grpSpPr>
            <a:xfrm>
              <a:off x="4966907" y="5319444"/>
              <a:ext cx="1098756" cy="1098459"/>
              <a:chOff x="4952323" y="2010182"/>
              <a:chExt cx="1098756" cy="1098459"/>
            </a:xfrm>
          </p:grpSpPr>
          <p:cxnSp>
            <p:nvCxnSpPr>
              <p:cNvPr id="18" name="Straight Connector 17"/>
              <p:cNvCxnSpPr/>
              <p:nvPr/>
            </p:nvCxnSpPr>
            <p:spPr>
              <a:xfrm>
                <a:off x="4953682" y="2010182"/>
                <a:ext cx="1097397" cy="1089574"/>
              </a:xfrm>
              <a:prstGeom prst="line">
                <a:avLst/>
              </a:prstGeom>
              <a:ln w="19050">
                <a:solidFill>
                  <a:schemeClr val="bg1">
                    <a:lumMod val="9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H="1">
                <a:off x="4952323" y="2019067"/>
                <a:ext cx="1097397" cy="1089574"/>
              </a:xfrm>
              <a:prstGeom prst="line">
                <a:avLst/>
              </a:prstGeom>
              <a:ln w="19050">
                <a:solidFill>
                  <a:schemeClr val="bg1">
                    <a:lumMod val="9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5" name="Group 14"/>
            <p:cNvGrpSpPr/>
            <p:nvPr/>
          </p:nvGrpSpPr>
          <p:grpSpPr>
            <a:xfrm>
              <a:off x="6060309" y="5309775"/>
              <a:ext cx="1098756" cy="1098459"/>
              <a:chOff x="4952323" y="2010182"/>
              <a:chExt cx="1098756" cy="1098459"/>
            </a:xfrm>
          </p:grpSpPr>
          <p:cxnSp>
            <p:nvCxnSpPr>
              <p:cNvPr id="16" name="Straight Connector 15"/>
              <p:cNvCxnSpPr/>
              <p:nvPr/>
            </p:nvCxnSpPr>
            <p:spPr>
              <a:xfrm>
                <a:off x="4953682" y="2010182"/>
                <a:ext cx="1097397" cy="1089574"/>
              </a:xfrm>
              <a:prstGeom prst="line">
                <a:avLst/>
              </a:prstGeom>
              <a:ln w="19050">
                <a:solidFill>
                  <a:schemeClr val="bg1">
                    <a:lumMod val="9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flipH="1">
                <a:off x="4952323" y="2019067"/>
                <a:ext cx="1097397" cy="1089574"/>
              </a:xfrm>
              <a:prstGeom prst="line">
                <a:avLst/>
              </a:prstGeom>
              <a:ln w="19050">
                <a:solidFill>
                  <a:schemeClr val="bg1">
                    <a:lumMod val="9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sp>
        <p:nvSpPr>
          <p:cNvPr id="2" name="Title 1"/>
          <p:cNvSpPr>
            <a:spLocks noGrp="1"/>
          </p:cNvSpPr>
          <p:nvPr>
            <p:ph type="title"/>
          </p:nvPr>
        </p:nvSpPr>
        <p:spPr/>
        <p:txBody>
          <a:bodyPr/>
          <a:lstStyle/>
          <a:p>
            <a:r>
              <a:rPr lang="en-US" altLang="ko-KR" dirty="0" smtClean="0"/>
              <a:t>Programming Q-learning algorithm</a:t>
            </a:r>
            <a:endParaRPr lang="ko-KR" altLang="en-US" dirty="0"/>
          </a:p>
        </p:txBody>
      </p:sp>
      <p:sp>
        <p:nvSpPr>
          <p:cNvPr id="3" name="Slide Number Placeholder 2"/>
          <p:cNvSpPr>
            <a:spLocks noGrp="1"/>
          </p:cNvSpPr>
          <p:nvPr>
            <p:ph type="sldNum" sz="quarter" idx="12"/>
          </p:nvPr>
        </p:nvSpPr>
        <p:spPr/>
        <p:txBody>
          <a:bodyPr/>
          <a:lstStyle/>
          <a:p>
            <a:fld id="{E7B612BC-FA30-47E7-8F83-60B8876EFC04}" type="slidenum">
              <a:rPr lang="ko-KR" altLang="en-US" smtClean="0">
                <a:solidFill>
                  <a:prstClr val="black">
                    <a:tint val="75000"/>
                  </a:prstClr>
                </a:solidFill>
              </a:rPr>
              <a:pPr/>
              <a:t>130</a:t>
            </a:fld>
            <a:endParaRPr lang="ko-KR" altLang="en-US">
              <a:solidFill>
                <a:prstClr val="black">
                  <a:tint val="75000"/>
                </a:prstClr>
              </a:solidFill>
            </a:endParaRPr>
          </a:p>
        </p:txBody>
      </p:sp>
      <p:sp>
        <p:nvSpPr>
          <p:cNvPr id="4" name="TextBox 3"/>
          <p:cNvSpPr txBox="1"/>
          <p:nvPr/>
        </p:nvSpPr>
        <p:spPr>
          <a:xfrm>
            <a:off x="376913" y="1219570"/>
            <a:ext cx="5664082" cy="400110"/>
          </a:xfrm>
          <a:prstGeom prst="rect">
            <a:avLst/>
          </a:prstGeom>
          <a:noFill/>
        </p:spPr>
        <p:txBody>
          <a:bodyPr wrap="square" rtlCol="0">
            <a:spAutoFit/>
          </a:bodyPr>
          <a:lstStyle/>
          <a:p>
            <a:pPr marL="342900" indent="-342900">
              <a:buFont typeface="Wingdings" panose="05000000000000000000" pitchFamily="2" charset="2"/>
              <a:buChar char="§"/>
            </a:pPr>
            <a:r>
              <a:rPr lang="en-US" altLang="ko-KR" sz="2000" b="1" dirty="0" smtClean="0">
                <a:latin typeface="나눔명조" panose="02020603020101020101" pitchFamily="18" charset="-127"/>
                <a:ea typeface="나눔명조" panose="02020603020101020101" pitchFamily="18" charset="-127"/>
              </a:rPr>
              <a:t>Initialize a Q table </a:t>
            </a:r>
            <a:r>
              <a:rPr lang="en-US" altLang="ko-KR" sz="2000" b="1" dirty="0">
                <a:latin typeface="나눔명조" panose="02020603020101020101" pitchFamily="18" charset="-127"/>
                <a:ea typeface="나눔명조" panose="02020603020101020101" pitchFamily="18" charset="-127"/>
              </a:rPr>
              <a:t>(Set the size of the Q, etc</a:t>
            </a:r>
            <a:r>
              <a:rPr lang="en-US" altLang="ko-KR" sz="2000" b="1" dirty="0" smtClean="0">
                <a:latin typeface="나눔명조" panose="02020603020101020101" pitchFamily="18" charset="-127"/>
                <a:ea typeface="나눔명조" panose="02020603020101020101" pitchFamily="18" charset="-127"/>
              </a:rPr>
              <a:t>.)</a:t>
            </a:r>
            <a:endParaRPr lang="ko-KR" altLang="en-US" sz="2000" b="1" dirty="0">
              <a:latin typeface="나눔명조" panose="02020603020101020101" pitchFamily="18" charset="-127"/>
              <a:ea typeface="나눔명조" panose="02020603020101020101" pitchFamily="18" charset="-127"/>
            </a:endParaRPr>
          </a:p>
        </p:txBody>
      </p:sp>
      <p:sp>
        <p:nvSpPr>
          <p:cNvPr id="59" name="TextBox 58"/>
          <p:cNvSpPr txBox="1"/>
          <p:nvPr/>
        </p:nvSpPr>
        <p:spPr>
          <a:xfrm>
            <a:off x="376913" y="2091579"/>
            <a:ext cx="1806995" cy="400110"/>
          </a:xfrm>
          <a:prstGeom prst="rect">
            <a:avLst/>
          </a:prstGeom>
          <a:noFill/>
        </p:spPr>
        <p:txBody>
          <a:bodyPr wrap="square" rtlCol="0">
            <a:spAutoFit/>
          </a:bodyPr>
          <a:lstStyle/>
          <a:p>
            <a:pPr marL="342900" indent="-342900">
              <a:buFont typeface="Wingdings" panose="05000000000000000000" pitchFamily="2" charset="2"/>
              <a:buChar char="§"/>
            </a:pPr>
            <a:r>
              <a:rPr lang="en-US" altLang="ko-KR" sz="2000" b="1" dirty="0" smtClean="0">
                <a:latin typeface="나눔명조" panose="02020603020101020101" pitchFamily="18" charset="-127"/>
                <a:ea typeface="나눔명조" panose="02020603020101020101" pitchFamily="18" charset="-127"/>
              </a:rPr>
              <a:t>For loop</a:t>
            </a:r>
          </a:p>
        </p:txBody>
      </p:sp>
      <p:sp>
        <p:nvSpPr>
          <p:cNvPr id="60" name="TextBox 59"/>
          <p:cNvSpPr txBox="1"/>
          <p:nvPr/>
        </p:nvSpPr>
        <p:spPr>
          <a:xfrm>
            <a:off x="967500" y="2662604"/>
            <a:ext cx="4444744" cy="400110"/>
          </a:xfrm>
          <a:prstGeom prst="rect">
            <a:avLst/>
          </a:prstGeom>
          <a:noFill/>
        </p:spPr>
        <p:txBody>
          <a:bodyPr wrap="square" rtlCol="0">
            <a:spAutoFit/>
          </a:bodyPr>
          <a:lstStyle/>
          <a:p>
            <a:pPr marL="342900" indent="-342900">
              <a:buFont typeface="Arial" panose="020B0604020202020204" pitchFamily="34" charset="0"/>
              <a:buChar char="•"/>
            </a:pPr>
            <a:r>
              <a:rPr lang="en-US" altLang="ko-KR" sz="2000" b="1" dirty="0" smtClean="0">
                <a:latin typeface="나눔명조" panose="02020603020101020101" pitchFamily="18" charset="-127"/>
                <a:ea typeface="나눔명조" panose="02020603020101020101" pitchFamily="18" charset="-127"/>
              </a:rPr>
              <a:t>Select an action </a:t>
            </a:r>
            <a:r>
              <a:rPr lang="en-US" altLang="ko-KR" sz="2000" b="1" i="1" dirty="0" smtClean="0">
                <a:latin typeface="나눔명조" panose="02020603020101020101" pitchFamily="18" charset="-127"/>
                <a:ea typeface="나눔명조" panose="02020603020101020101" pitchFamily="18" charset="-127"/>
              </a:rPr>
              <a:t>a</a:t>
            </a:r>
            <a:endParaRPr lang="en-US" altLang="ko-KR" sz="2000" b="1" dirty="0" smtClean="0">
              <a:latin typeface="나눔명조" panose="02020603020101020101" pitchFamily="18" charset="-127"/>
              <a:ea typeface="나눔명조" panose="02020603020101020101" pitchFamily="18" charset="-127"/>
            </a:endParaRPr>
          </a:p>
        </p:txBody>
      </p:sp>
      <p:sp>
        <p:nvSpPr>
          <p:cNvPr id="61" name="TextBox 60"/>
          <p:cNvSpPr txBox="1"/>
          <p:nvPr/>
        </p:nvSpPr>
        <p:spPr>
          <a:xfrm>
            <a:off x="967500" y="3118162"/>
            <a:ext cx="6106076" cy="400110"/>
          </a:xfrm>
          <a:prstGeom prst="rect">
            <a:avLst/>
          </a:prstGeom>
          <a:noFill/>
        </p:spPr>
        <p:txBody>
          <a:bodyPr wrap="square" rtlCol="0">
            <a:spAutoFit/>
          </a:bodyPr>
          <a:lstStyle/>
          <a:p>
            <a:pPr marL="342900" indent="-342900">
              <a:buFont typeface="Arial" panose="020B0604020202020204" pitchFamily="34" charset="0"/>
              <a:buChar char="•"/>
            </a:pPr>
            <a:r>
              <a:rPr lang="en-US" altLang="ko-KR" sz="2000" b="1" dirty="0">
                <a:latin typeface="나눔명조" panose="02020603020101020101" pitchFamily="18" charset="-127"/>
                <a:ea typeface="나눔명조" panose="02020603020101020101" pitchFamily="18" charset="-127"/>
              </a:rPr>
              <a:t>Execute action </a:t>
            </a:r>
            <a:r>
              <a:rPr lang="en-US" altLang="ko-KR" sz="2000" b="1" i="1" dirty="0">
                <a:latin typeface="나눔명조" panose="02020603020101020101" pitchFamily="18" charset="-127"/>
                <a:ea typeface="나눔명조" panose="02020603020101020101" pitchFamily="18" charset="-127"/>
              </a:rPr>
              <a:t>a</a:t>
            </a:r>
            <a:r>
              <a:rPr lang="en-US" altLang="ko-KR" sz="2000" b="1" dirty="0">
                <a:latin typeface="나눔명조" panose="02020603020101020101" pitchFamily="18" charset="-127"/>
                <a:ea typeface="나눔명조" panose="02020603020101020101" pitchFamily="18" charset="-127"/>
              </a:rPr>
              <a:t> and receive immediate reward </a:t>
            </a:r>
            <a:r>
              <a:rPr lang="en-US" altLang="ko-KR" sz="2000" b="1" i="1" dirty="0">
                <a:latin typeface="나눔명조" panose="02020603020101020101" pitchFamily="18" charset="-127"/>
                <a:ea typeface="나눔명조" panose="02020603020101020101" pitchFamily="18" charset="-127"/>
              </a:rPr>
              <a:t>r</a:t>
            </a:r>
          </a:p>
        </p:txBody>
      </p:sp>
      <p:sp>
        <p:nvSpPr>
          <p:cNvPr id="62" name="TextBox 61"/>
          <p:cNvSpPr txBox="1"/>
          <p:nvPr/>
        </p:nvSpPr>
        <p:spPr>
          <a:xfrm>
            <a:off x="967500" y="3568143"/>
            <a:ext cx="4444741" cy="400110"/>
          </a:xfrm>
          <a:prstGeom prst="rect">
            <a:avLst/>
          </a:prstGeom>
          <a:noFill/>
        </p:spPr>
        <p:txBody>
          <a:bodyPr wrap="square" rtlCol="0">
            <a:spAutoFit/>
          </a:bodyPr>
          <a:lstStyle/>
          <a:p>
            <a:pPr marL="342900" indent="-342900">
              <a:buFont typeface="Arial" panose="020B0604020202020204" pitchFamily="34" charset="0"/>
              <a:buChar char="•"/>
            </a:pPr>
            <a:r>
              <a:rPr lang="en-US" altLang="ko-KR" sz="2000" b="1" dirty="0" smtClean="0">
                <a:latin typeface="나눔명조" panose="02020603020101020101" pitchFamily="18" charset="-127"/>
                <a:ea typeface="나눔명조" panose="02020603020101020101" pitchFamily="18" charset="-127"/>
              </a:rPr>
              <a:t>Go to a new state </a:t>
            </a:r>
            <a:r>
              <a:rPr lang="en-US" altLang="ko-KR" sz="2000" b="1" i="1" dirty="0" smtClean="0">
                <a:latin typeface="나눔명조" panose="02020603020101020101" pitchFamily="18" charset="-127"/>
                <a:ea typeface="나눔명조" panose="02020603020101020101" pitchFamily="18" charset="-127"/>
              </a:rPr>
              <a:t>s’</a:t>
            </a:r>
          </a:p>
        </p:txBody>
      </p:sp>
      <p:sp>
        <p:nvSpPr>
          <p:cNvPr id="63" name="TextBox 62"/>
          <p:cNvSpPr txBox="1"/>
          <p:nvPr/>
        </p:nvSpPr>
        <p:spPr>
          <a:xfrm>
            <a:off x="967500" y="4010600"/>
            <a:ext cx="4755876" cy="400110"/>
          </a:xfrm>
          <a:prstGeom prst="rect">
            <a:avLst/>
          </a:prstGeom>
          <a:noFill/>
        </p:spPr>
        <p:txBody>
          <a:bodyPr wrap="square" rtlCol="0">
            <a:spAutoFit/>
          </a:bodyPr>
          <a:lstStyle/>
          <a:p>
            <a:pPr marL="342900" indent="-342900">
              <a:buFont typeface="Arial" panose="020B0604020202020204" pitchFamily="34" charset="0"/>
              <a:buChar char="•"/>
            </a:pPr>
            <a:r>
              <a:rPr lang="en-US" altLang="ko-KR" sz="2000" b="1" dirty="0" smtClean="0">
                <a:latin typeface="나눔명조" panose="02020603020101020101" pitchFamily="18" charset="-127"/>
                <a:ea typeface="나눔명조" panose="02020603020101020101" pitchFamily="18" charset="-127"/>
              </a:rPr>
              <a:t>Update the Q table as follows</a:t>
            </a:r>
            <a:endParaRPr lang="en-US" altLang="ko-KR" sz="2000" b="1" i="1" dirty="0" smtClean="0">
              <a:latin typeface="나눔명조" panose="02020603020101020101" pitchFamily="18" charset="-127"/>
              <a:ea typeface="나눔명조" panose="02020603020101020101" pitchFamily="18" charset="-127"/>
            </a:endParaRPr>
          </a:p>
        </p:txBody>
      </p:sp>
      <p:graphicFrame>
        <p:nvGraphicFramePr>
          <p:cNvPr id="65" name="Object 64"/>
          <p:cNvGraphicFramePr>
            <a:graphicFrameLocks noChangeAspect="1"/>
          </p:cNvGraphicFramePr>
          <p:nvPr>
            <p:extLst>
              <p:ext uri="{D42A27DB-BD31-4B8C-83A1-F6EECF244321}">
                <p14:modId xmlns:p14="http://schemas.microsoft.com/office/powerpoint/2010/main" val="3348955994"/>
              </p:ext>
            </p:extLst>
          </p:nvPr>
        </p:nvGraphicFramePr>
        <p:xfrm>
          <a:off x="1689059" y="4572644"/>
          <a:ext cx="2971800" cy="550863"/>
        </p:xfrm>
        <a:graphic>
          <a:graphicData uri="http://schemas.openxmlformats.org/presentationml/2006/ole">
            <mc:AlternateContent xmlns:mc="http://schemas.openxmlformats.org/markup-compatibility/2006">
              <mc:Choice xmlns:v="urn:schemas-microsoft-com:vml" Requires="v">
                <p:oleObj spid="_x0000_s28972" name="Equation" r:id="rId4" imgW="1650960" imgH="304560" progId="Equation.DSMT4">
                  <p:embed/>
                </p:oleObj>
              </mc:Choice>
              <mc:Fallback>
                <p:oleObj name="Equation" r:id="rId4" imgW="1650960" imgH="304560" progId="Equation.DSMT4">
                  <p:embed/>
                  <p:pic>
                    <p:nvPicPr>
                      <p:cNvPr id="109" name="Object 108"/>
                      <p:cNvPicPr/>
                      <p:nvPr/>
                    </p:nvPicPr>
                    <p:blipFill>
                      <a:blip r:embed="rId5"/>
                      <a:stretch>
                        <a:fillRect/>
                      </a:stretch>
                    </p:blipFill>
                    <p:spPr>
                      <a:xfrm>
                        <a:off x="1689059" y="4572644"/>
                        <a:ext cx="2971800" cy="550863"/>
                      </a:xfrm>
                      <a:prstGeom prst="rect">
                        <a:avLst/>
                      </a:prstGeom>
                      <a:solidFill>
                        <a:schemeClr val="bg1">
                          <a:lumMod val="95000"/>
                        </a:schemeClr>
                      </a:solidFill>
                    </p:spPr>
                  </p:pic>
                </p:oleObj>
              </mc:Fallback>
            </mc:AlternateContent>
          </a:graphicData>
        </a:graphic>
      </p:graphicFrame>
      <p:sp>
        <p:nvSpPr>
          <p:cNvPr id="66" name="TextBox 65"/>
          <p:cNvSpPr txBox="1"/>
          <p:nvPr/>
        </p:nvSpPr>
        <p:spPr>
          <a:xfrm>
            <a:off x="967500" y="5252213"/>
            <a:ext cx="5671271" cy="400110"/>
          </a:xfrm>
          <a:prstGeom prst="rect">
            <a:avLst/>
          </a:prstGeom>
          <a:noFill/>
        </p:spPr>
        <p:txBody>
          <a:bodyPr wrap="square" rtlCol="0">
            <a:spAutoFit/>
          </a:bodyPr>
          <a:lstStyle/>
          <a:p>
            <a:pPr marL="342900" indent="-342900">
              <a:buFont typeface="Arial" panose="020B0604020202020204" pitchFamily="34" charset="0"/>
              <a:buChar char="•"/>
            </a:pPr>
            <a:r>
              <a:rPr lang="en-US" altLang="ko-KR" sz="2000" b="1" dirty="0" smtClean="0">
                <a:latin typeface="나눔명조" panose="02020603020101020101" pitchFamily="18" charset="-127"/>
                <a:ea typeface="나눔명조" panose="02020603020101020101" pitchFamily="18" charset="-127"/>
              </a:rPr>
              <a:t>Replace the current state s to a new state s’</a:t>
            </a:r>
            <a:endParaRPr lang="en-US" altLang="ko-KR" sz="2000" b="1" i="1" dirty="0" smtClean="0">
              <a:latin typeface="나눔명조" panose="02020603020101020101" pitchFamily="18" charset="-127"/>
              <a:ea typeface="나눔명조" panose="02020603020101020101" pitchFamily="18" charset="-127"/>
            </a:endParaRPr>
          </a:p>
        </p:txBody>
      </p:sp>
      <p:sp>
        <p:nvSpPr>
          <p:cNvPr id="68" name="TextBox 67"/>
          <p:cNvSpPr txBox="1"/>
          <p:nvPr/>
        </p:nvSpPr>
        <p:spPr>
          <a:xfrm>
            <a:off x="376913" y="1669551"/>
            <a:ext cx="3268161" cy="400110"/>
          </a:xfrm>
          <a:prstGeom prst="rect">
            <a:avLst/>
          </a:prstGeom>
          <a:noFill/>
        </p:spPr>
        <p:txBody>
          <a:bodyPr wrap="square" rtlCol="0">
            <a:spAutoFit/>
          </a:bodyPr>
          <a:lstStyle/>
          <a:p>
            <a:pPr marL="342900" indent="-342900">
              <a:buFont typeface="Wingdings" panose="05000000000000000000" pitchFamily="2" charset="2"/>
              <a:buChar char="§"/>
            </a:pPr>
            <a:r>
              <a:rPr lang="en-US" altLang="ko-KR" sz="2000" b="1" dirty="0" smtClean="0">
                <a:latin typeface="나눔명조" panose="02020603020101020101" pitchFamily="18" charset="-127"/>
                <a:ea typeface="나눔명조" panose="02020603020101020101" pitchFamily="18" charset="-127"/>
              </a:rPr>
              <a:t>Start with a state </a:t>
            </a:r>
            <a:r>
              <a:rPr lang="en-US" altLang="ko-KR" sz="2000" b="1" i="1" dirty="0" smtClean="0">
                <a:latin typeface="나눔명조" panose="02020603020101020101" pitchFamily="18" charset="-127"/>
                <a:ea typeface="나눔명조" panose="02020603020101020101" pitchFamily="18" charset="-127"/>
              </a:rPr>
              <a:t>s</a:t>
            </a:r>
          </a:p>
        </p:txBody>
      </p:sp>
      <p:cxnSp>
        <p:nvCxnSpPr>
          <p:cNvPr id="70" name="Straight Connector 69"/>
          <p:cNvCxnSpPr/>
          <p:nvPr/>
        </p:nvCxnSpPr>
        <p:spPr>
          <a:xfrm>
            <a:off x="1689059" y="5123507"/>
            <a:ext cx="841199" cy="0"/>
          </a:xfrm>
          <a:prstGeom prst="line">
            <a:avLst/>
          </a:prstGeom>
          <a:ln w="76200">
            <a:solidFill>
              <a:srgbClr val="0000CC"/>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74" name="Group 73"/>
          <p:cNvGrpSpPr/>
          <p:nvPr/>
        </p:nvGrpSpPr>
        <p:grpSpPr>
          <a:xfrm>
            <a:off x="1538019" y="5149955"/>
            <a:ext cx="5064889" cy="1341880"/>
            <a:chOff x="1538019" y="5149955"/>
            <a:chExt cx="5064889" cy="1341880"/>
          </a:xfrm>
        </p:grpSpPr>
        <p:sp>
          <p:nvSpPr>
            <p:cNvPr id="71" name="TextBox 70"/>
            <p:cNvSpPr txBox="1"/>
            <p:nvPr/>
          </p:nvSpPr>
          <p:spPr>
            <a:xfrm>
              <a:off x="1538019" y="6091725"/>
              <a:ext cx="5064889" cy="400110"/>
            </a:xfrm>
            <a:prstGeom prst="rect">
              <a:avLst/>
            </a:prstGeom>
            <a:noFill/>
          </p:spPr>
          <p:txBody>
            <a:bodyPr wrap="square" rtlCol="0">
              <a:spAutoFit/>
            </a:bodyPr>
            <a:lstStyle/>
            <a:p>
              <a:r>
                <a:rPr lang="en-US" altLang="ko-KR" sz="2000" b="1" dirty="0" smtClean="0">
                  <a:solidFill>
                    <a:srgbClr val="0000CC"/>
                  </a:solidFill>
                  <a:latin typeface="나눔명조" panose="02020603020101020101" pitchFamily="18" charset="-127"/>
                  <a:ea typeface="나눔명조" panose="02020603020101020101" pitchFamily="18" charset="-127"/>
                </a:rPr>
                <a:t>By repeating this, Q learning occurs</a:t>
              </a:r>
              <a:endParaRPr lang="en-US" altLang="ko-KR" sz="2000" b="1" i="1" dirty="0" smtClean="0">
                <a:solidFill>
                  <a:srgbClr val="0000CC"/>
                </a:solidFill>
                <a:latin typeface="나눔명조" panose="02020603020101020101" pitchFamily="18" charset="-127"/>
                <a:ea typeface="나눔명조" panose="02020603020101020101" pitchFamily="18" charset="-127"/>
              </a:endParaRPr>
            </a:p>
          </p:txBody>
        </p:sp>
        <p:cxnSp>
          <p:nvCxnSpPr>
            <p:cNvPr id="73" name="Straight Arrow Connector 72"/>
            <p:cNvCxnSpPr/>
            <p:nvPr/>
          </p:nvCxnSpPr>
          <p:spPr>
            <a:xfrm flipV="1">
              <a:off x="2183908" y="5149955"/>
              <a:ext cx="0" cy="1014953"/>
            </a:xfrm>
            <a:prstGeom prst="straightConnector1">
              <a:avLst/>
            </a:prstGeom>
            <a:ln w="38100">
              <a:solidFill>
                <a:srgbClr val="0000CC"/>
              </a:solidFill>
              <a:headEnd type="none" w="med" len="med"/>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443655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8"/>
                                        </p:tgtEl>
                                        <p:attrNameLst>
                                          <p:attrName>style.visibility</p:attrName>
                                        </p:attrNameLst>
                                      </p:cBhvr>
                                      <p:to>
                                        <p:strVal val="visible"/>
                                      </p:to>
                                    </p:set>
                                    <p:animEffect transition="in" filter="fade">
                                      <p:cBhvr>
                                        <p:cTn id="12" dur="500"/>
                                        <p:tgtEl>
                                          <p:spTgt spid="6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9"/>
                                        </p:tgtEl>
                                        <p:attrNameLst>
                                          <p:attrName>style.visibility</p:attrName>
                                        </p:attrNameLst>
                                      </p:cBhvr>
                                      <p:to>
                                        <p:strVal val="visible"/>
                                      </p:to>
                                    </p:set>
                                    <p:animEffect transition="in" filter="fade">
                                      <p:cBhvr>
                                        <p:cTn id="17" dur="500"/>
                                        <p:tgtEl>
                                          <p:spTgt spid="5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0"/>
                                        </p:tgtEl>
                                        <p:attrNameLst>
                                          <p:attrName>style.visibility</p:attrName>
                                        </p:attrNameLst>
                                      </p:cBhvr>
                                      <p:to>
                                        <p:strVal val="visible"/>
                                      </p:to>
                                    </p:set>
                                    <p:animEffect transition="in" filter="fade">
                                      <p:cBhvr>
                                        <p:cTn id="22" dur="500"/>
                                        <p:tgtEl>
                                          <p:spTgt spid="6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1"/>
                                        </p:tgtEl>
                                        <p:attrNameLst>
                                          <p:attrName>style.visibility</p:attrName>
                                        </p:attrNameLst>
                                      </p:cBhvr>
                                      <p:to>
                                        <p:strVal val="visible"/>
                                      </p:to>
                                    </p:set>
                                    <p:animEffect transition="in" filter="fade">
                                      <p:cBhvr>
                                        <p:cTn id="27" dur="500"/>
                                        <p:tgtEl>
                                          <p:spTgt spid="6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2"/>
                                        </p:tgtEl>
                                        <p:attrNameLst>
                                          <p:attrName>style.visibility</p:attrName>
                                        </p:attrNameLst>
                                      </p:cBhvr>
                                      <p:to>
                                        <p:strVal val="visible"/>
                                      </p:to>
                                    </p:set>
                                    <p:animEffect transition="in" filter="fade">
                                      <p:cBhvr>
                                        <p:cTn id="32" dur="500"/>
                                        <p:tgtEl>
                                          <p:spTgt spid="62"/>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63"/>
                                        </p:tgtEl>
                                        <p:attrNameLst>
                                          <p:attrName>style.visibility</p:attrName>
                                        </p:attrNameLst>
                                      </p:cBhvr>
                                      <p:to>
                                        <p:strVal val="visible"/>
                                      </p:to>
                                    </p:set>
                                    <p:animEffect transition="in" filter="fade">
                                      <p:cBhvr>
                                        <p:cTn id="37" dur="500"/>
                                        <p:tgtEl>
                                          <p:spTgt spid="63"/>
                                        </p:tgtEl>
                                      </p:cBhvr>
                                    </p:animEffect>
                                  </p:childTnLst>
                                </p:cTn>
                              </p:par>
                            </p:childTnLst>
                          </p:cTn>
                        </p:par>
                        <p:par>
                          <p:cTn id="38" fill="hold">
                            <p:stCondLst>
                              <p:cond delay="500"/>
                            </p:stCondLst>
                            <p:childTnLst>
                              <p:par>
                                <p:cTn id="39" presetID="10" presetClass="entr" presetSubtype="0" fill="hold" nodeType="afterEffect">
                                  <p:stCondLst>
                                    <p:cond delay="0"/>
                                  </p:stCondLst>
                                  <p:childTnLst>
                                    <p:set>
                                      <p:cBhvr>
                                        <p:cTn id="40" dur="1" fill="hold">
                                          <p:stCondLst>
                                            <p:cond delay="0"/>
                                          </p:stCondLst>
                                        </p:cTn>
                                        <p:tgtEl>
                                          <p:spTgt spid="65"/>
                                        </p:tgtEl>
                                        <p:attrNameLst>
                                          <p:attrName>style.visibility</p:attrName>
                                        </p:attrNameLst>
                                      </p:cBhvr>
                                      <p:to>
                                        <p:strVal val="visible"/>
                                      </p:to>
                                    </p:set>
                                    <p:animEffect transition="in" filter="fade">
                                      <p:cBhvr>
                                        <p:cTn id="41" dur="500"/>
                                        <p:tgtEl>
                                          <p:spTgt spid="65"/>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66"/>
                                        </p:tgtEl>
                                        <p:attrNameLst>
                                          <p:attrName>style.visibility</p:attrName>
                                        </p:attrNameLst>
                                      </p:cBhvr>
                                      <p:to>
                                        <p:strVal val="visible"/>
                                      </p:to>
                                    </p:set>
                                    <p:animEffect transition="in" filter="fade">
                                      <p:cBhvr>
                                        <p:cTn id="46" dur="500"/>
                                        <p:tgtEl>
                                          <p:spTgt spid="66"/>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nodeType="clickEffect">
                                  <p:stCondLst>
                                    <p:cond delay="0"/>
                                  </p:stCondLst>
                                  <p:childTnLst>
                                    <p:set>
                                      <p:cBhvr>
                                        <p:cTn id="50" dur="1" fill="hold">
                                          <p:stCondLst>
                                            <p:cond delay="0"/>
                                          </p:stCondLst>
                                        </p:cTn>
                                        <p:tgtEl>
                                          <p:spTgt spid="70"/>
                                        </p:tgtEl>
                                        <p:attrNameLst>
                                          <p:attrName>style.visibility</p:attrName>
                                        </p:attrNameLst>
                                      </p:cBhvr>
                                      <p:to>
                                        <p:strVal val="visible"/>
                                      </p:to>
                                    </p:set>
                                    <p:animEffect transition="in" filter="wipe(left)">
                                      <p:cBhvr>
                                        <p:cTn id="51" dur="500"/>
                                        <p:tgtEl>
                                          <p:spTgt spid="70"/>
                                        </p:tgtEl>
                                      </p:cBhvr>
                                    </p:animEffect>
                                  </p:childTnLst>
                                </p:cTn>
                              </p:par>
                            </p:childTnLst>
                          </p:cTn>
                        </p:par>
                        <p:par>
                          <p:cTn id="52" fill="hold">
                            <p:stCondLst>
                              <p:cond delay="500"/>
                            </p:stCondLst>
                            <p:childTnLst>
                              <p:par>
                                <p:cTn id="53" presetID="10" presetClass="entr" presetSubtype="0" fill="hold" nodeType="afterEffect">
                                  <p:stCondLst>
                                    <p:cond delay="0"/>
                                  </p:stCondLst>
                                  <p:childTnLst>
                                    <p:set>
                                      <p:cBhvr>
                                        <p:cTn id="54" dur="1" fill="hold">
                                          <p:stCondLst>
                                            <p:cond delay="0"/>
                                          </p:stCondLst>
                                        </p:cTn>
                                        <p:tgtEl>
                                          <p:spTgt spid="74"/>
                                        </p:tgtEl>
                                        <p:attrNameLst>
                                          <p:attrName>style.visibility</p:attrName>
                                        </p:attrNameLst>
                                      </p:cBhvr>
                                      <p:to>
                                        <p:strVal val="visible"/>
                                      </p:to>
                                    </p:set>
                                    <p:animEffect transition="in" filter="fade">
                                      <p:cBhvr>
                                        <p:cTn id="55" dur="500"/>
                                        <p:tgtEl>
                                          <p:spTgt spid="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9" grpId="0"/>
      <p:bldP spid="60" grpId="0"/>
      <p:bldP spid="61" grpId="0"/>
      <p:bldP spid="62" grpId="0"/>
      <p:bldP spid="63" grpId="0"/>
      <p:bldP spid="66" grpId="0"/>
      <p:bldP spid="68" grpId="0"/>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9" name="Group 88"/>
          <p:cNvGrpSpPr/>
          <p:nvPr/>
        </p:nvGrpSpPr>
        <p:grpSpPr>
          <a:xfrm>
            <a:off x="3848088" y="2009440"/>
            <a:ext cx="4398165" cy="4408463"/>
            <a:chOff x="3848088" y="2009440"/>
            <a:chExt cx="4398165" cy="4408463"/>
          </a:xfrm>
        </p:grpSpPr>
        <p:grpSp>
          <p:nvGrpSpPr>
            <p:cNvPr id="90" name="Group 89"/>
            <p:cNvGrpSpPr/>
            <p:nvPr/>
          </p:nvGrpSpPr>
          <p:grpSpPr>
            <a:xfrm>
              <a:off x="3856261" y="2011750"/>
              <a:ext cx="4389992" cy="4386965"/>
              <a:chOff x="1581066" y="1416395"/>
              <a:chExt cx="4389992" cy="4386965"/>
            </a:xfrm>
          </p:grpSpPr>
          <p:sp>
            <p:nvSpPr>
              <p:cNvPr id="125" name="Rectangle 124"/>
              <p:cNvSpPr/>
              <p:nvPr/>
            </p:nvSpPr>
            <p:spPr>
              <a:xfrm>
                <a:off x="2681560" y="1416395"/>
                <a:ext cx="1097777" cy="1097777"/>
              </a:xfrm>
              <a:prstGeom prst="rect">
                <a:avLst/>
              </a:prstGeom>
              <a:no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6" name="Rectangle 125"/>
              <p:cNvSpPr/>
              <p:nvPr/>
            </p:nvSpPr>
            <p:spPr>
              <a:xfrm>
                <a:off x="1581066" y="1416395"/>
                <a:ext cx="1097777" cy="1097777"/>
              </a:xfrm>
              <a:prstGeom prst="rect">
                <a:avLst/>
              </a:prstGeom>
              <a:no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7" name="Rectangle 126"/>
              <p:cNvSpPr/>
              <p:nvPr/>
            </p:nvSpPr>
            <p:spPr>
              <a:xfrm>
                <a:off x="3775884" y="1416395"/>
                <a:ext cx="1097777" cy="1097777"/>
              </a:xfrm>
              <a:prstGeom prst="rect">
                <a:avLst/>
              </a:prstGeom>
              <a:no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8" name="Rectangle 127"/>
              <p:cNvSpPr/>
              <p:nvPr/>
            </p:nvSpPr>
            <p:spPr>
              <a:xfrm>
                <a:off x="4873281" y="1416395"/>
                <a:ext cx="1097777" cy="1097777"/>
              </a:xfrm>
              <a:prstGeom prst="rect">
                <a:avLst/>
              </a:prstGeom>
              <a:no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9" name="Rectangle 128"/>
              <p:cNvSpPr/>
              <p:nvPr/>
            </p:nvSpPr>
            <p:spPr>
              <a:xfrm>
                <a:off x="2681560" y="2512604"/>
                <a:ext cx="1097777" cy="1097777"/>
              </a:xfrm>
              <a:prstGeom prst="rect">
                <a:avLst/>
              </a:prstGeom>
              <a:solidFill>
                <a:schemeClr val="bg1">
                  <a:lumMod val="95000"/>
                </a:schemeClr>
              </a:solid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0" name="Rectangle 129"/>
              <p:cNvSpPr/>
              <p:nvPr/>
            </p:nvSpPr>
            <p:spPr>
              <a:xfrm>
                <a:off x="1581066" y="2512604"/>
                <a:ext cx="1097777" cy="1097777"/>
              </a:xfrm>
              <a:prstGeom prst="rect">
                <a:avLst/>
              </a:prstGeom>
              <a:no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1" name="Rectangle 130"/>
              <p:cNvSpPr/>
              <p:nvPr/>
            </p:nvSpPr>
            <p:spPr>
              <a:xfrm>
                <a:off x="3775884" y="2512604"/>
                <a:ext cx="1097777" cy="1097777"/>
              </a:xfrm>
              <a:prstGeom prst="rect">
                <a:avLst/>
              </a:prstGeom>
              <a:no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2" name="Rectangle 131"/>
              <p:cNvSpPr/>
              <p:nvPr/>
            </p:nvSpPr>
            <p:spPr>
              <a:xfrm>
                <a:off x="4873281" y="2512604"/>
                <a:ext cx="1097777" cy="1097777"/>
              </a:xfrm>
              <a:prstGeom prst="rect">
                <a:avLst/>
              </a:prstGeom>
              <a:solidFill>
                <a:schemeClr val="bg1">
                  <a:lumMod val="95000"/>
                </a:schemeClr>
              </a:solid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3" name="Rectangle 132"/>
              <p:cNvSpPr/>
              <p:nvPr/>
            </p:nvSpPr>
            <p:spPr>
              <a:xfrm>
                <a:off x="2681560" y="3610381"/>
                <a:ext cx="1097777" cy="1097777"/>
              </a:xfrm>
              <a:prstGeom prst="rect">
                <a:avLst/>
              </a:prstGeom>
              <a:no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4" name="Rectangle 133"/>
              <p:cNvSpPr/>
              <p:nvPr/>
            </p:nvSpPr>
            <p:spPr>
              <a:xfrm>
                <a:off x="1581066" y="3610381"/>
                <a:ext cx="1097777" cy="1097777"/>
              </a:xfrm>
              <a:prstGeom prst="rect">
                <a:avLst/>
              </a:prstGeom>
              <a:no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5" name="Rectangle 134"/>
              <p:cNvSpPr/>
              <p:nvPr/>
            </p:nvSpPr>
            <p:spPr>
              <a:xfrm>
                <a:off x="3775884" y="3610381"/>
                <a:ext cx="1097777" cy="1097777"/>
              </a:xfrm>
              <a:prstGeom prst="rect">
                <a:avLst/>
              </a:prstGeom>
              <a:no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6" name="Rectangle 135"/>
              <p:cNvSpPr/>
              <p:nvPr/>
            </p:nvSpPr>
            <p:spPr>
              <a:xfrm>
                <a:off x="4873281" y="3610381"/>
                <a:ext cx="1097777" cy="1097777"/>
              </a:xfrm>
              <a:prstGeom prst="rect">
                <a:avLst/>
              </a:prstGeom>
              <a:solidFill>
                <a:schemeClr val="bg1">
                  <a:lumMod val="95000"/>
                </a:schemeClr>
              </a:solid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7" name="Rectangle 136"/>
              <p:cNvSpPr/>
              <p:nvPr/>
            </p:nvSpPr>
            <p:spPr>
              <a:xfrm>
                <a:off x="2681560" y="4705583"/>
                <a:ext cx="1097777" cy="1097777"/>
              </a:xfrm>
              <a:prstGeom prst="rect">
                <a:avLst/>
              </a:prstGeom>
              <a:no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8" name="Rectangle 137"/>
              <p:cNvSpPr/>
              <p:nvPr/>
            </p:nvSpPr>
            <p:spPr>
              <a:xfrm>
                <a:off x="1581066" y="4705583"/>
                <a:ext cx="1097777" cy="1097777"/>
              </a:xfrm>
              <a:prstGeom prst="rect">
                <a:avLst/>
              </a:prstGeom>
              <a:solidFill>
                <a:schemeClr val="bg1">
                  <a:lumMod val="95000"/>
                </a:schemeClr>
              </a:solid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9" name="Rectangle 138"/>
              <p:cNvSpPr/>
              <p:nvPr/>
            </p:nvSpPr>
            <p:spPr>
              <a:xfrm>
                <a:off x="3775884" y="4705583"/>
                <a:ext cx="1097777" cy="1097777"/>
              </a:xfrm>
              <a:prstGeom prst="rect">
                <a:avLst/>
              </a:prstGeom>
              <a:no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0" name="Rectangle 139"/>
              <p:cNvSpPr/>
              <p:nvPr/>
            </p:nvSpPr>
            <p:spPr>
              <a:xfrm>
                <a:off x="4873281" y="4705583"/>
                <a:ext cx="1097777" cy="1097777"/>
              </a:xfrm>
              <a:prstGeom prst="rect">
                <a:avLst/>
              </a:prstGeom>
              <a:solidFill>
                <a:srgbClr val="0000CC"/>
              </a:solid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91" name="Group 90"/>
            <p:cNvGrpSpPr/>
            <p:nvPr/>
          </p:nvGrpSpPr>
          <p:grpSpPr>
            <a:xfrm>
              <a:off x="3848088" y="2009440"/>
              <a:ext cx="4383893" cy="1108456"/>
              <a:chOff x="3848088" y="2009440"/>
              <a:chExt cx="4383893" cy="1108456"/>
            </a:xfrm>
          </p:grpSpPr>
          <p:grpSp>
            <p:nvGrpSpPr>
              <p:cNvPr id="113" name="Group 112"/>
              <p:cNvGrpSpPr/>
              <p:nvPr/>
            </p:nvGrpSpPr>
            <p:grpSpPr>
              <a:xfrm>
                <a:off x="4952635" y="2019437"/>
                <a:ext cx="1098756" cy="1098459"/>
                <a:chOff x="4952323" y="2010182"/>
                <a:chExt cx="1098756" cy="1098459"/>
              </a:xfrm>
            </p:grpSpPr>
            <p:cxnSp>
              <p:nvCxnSpPr>
                <p:cNvPr id="123" name="Straight Connector 122"/>
                <p:cNvCxnSpPr/>
                <p:nvPr/>
              </p:nvCxnSpPr>
              <p:spPr>
                <a:xfrm>
                  <a:off x="4953682" y="2010182"/>
                  <a:ext cx="1097397" cy="1089574"/>
                </a:xfrm>
                <a:prstGeom prst="line">
                  <a:avLst/>
                </a:prstGeom>
                <a:ln w="19050">
                  <a:solidFill>
                    <a:schemeClr val="bg1">
                      <a:lumMod val="9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p:nvCxnSpPr>
              <p:spPr>
                <a:xfrm flipH="1">
                  <a:off x="4952323" y="2019067"/>
                  <a:ext cx="1097397" cy="1089574"/>
                </a:xfrm>
                <a:prstGeom prst="line">
                  <a:avLst/>
                </a:prstGeom>
                <a:ln w="19050">
                  <a:solidFill>
                    <a:schemeClr val="bg1">
                      <a:lumMod val="9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14" name="Group 113"/>
              <p:cNvGrpSpPr/>
              <p:nvPr/>
            </p:nvGrpSpPr>
            <p:grpSpPr>
              <a:xfrm>
                <a:off x="6046037" y="2009768"/>
                <a:ext cx="1098756" cy="1098459"/>
                <a:chOff x="4952323" y="2010182"/>
                <a:chExt cx="1098756" cy="1098459"/>
              </a:xfrm>
            </p:grpSpPr>
            <p:cxnSp>
              <p:nvCxnSpPr>
                <p:cNvPr id="121" name="Straight Connector 120"/>
                <p:cNvCxnSpPr/>
                <p:nvPr/>
              </p:nvCxnSpPr>
              <p:spPr>
                <a:xfrm>
                  <a:off x="4953682" y="2010182"/>
                  <a:ext cx="1097397" cy="1089574"/>
                </a:xfrm>
                <a:prstGeom prst="line">
                  <a:avLst/>
                </a:prstGeom>
                <a:ln w="19050">
                  <a:solidFill>
                    <a:schemeClr val="bg1">
                      <a:lumMod val="9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p:nvCxnSpPr>
              <p:spPr>
                <a:xfrm flipH="1">
                  <a:off x="4952323" y="2019067"/>
                  <a:ext cx="1097397" cy="1089574"/>
                </a:xfrm>
                <a:prstGeom prst="line">
                  <a:avLst/>
                </a:prstGeom>
                <a:ln w="19050">
                  <a:solidFill>
                    <a:schemeClr val="bg1">
                      <a:lumMod val="9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15" name="Group 114"/>
              <p:cNvGrpSpPr/>
              <p:nvPr/>
            </p:nvGrpSpPr>
            <p:grpSpPr>
              <a:xfrm>
                <a:off x="7133225" y="2009768"/>
                <a:ext cx="1098756" cy="1098459"/>
                <a:chOff x="4952323" y="2010182"/>
                <a:chExt cx="1098756" cy="1098459"/>
              </a:xfrm>
            </p:grpSpPr>
            <p:cxnSp>
              <p:nvCxnSpPr>
                <p:cNvPr id="119" name="Straight Connector 118"/>
                <p:cNvCxnSpPr/>
                <p:nvPr/>
              </p:nvCxnSpPr>
              <p:spPr>
                <a:xfrm>
                  <a:off x="4953682" y="2010182"/>
                  <a:ext cx="1097397" cy="1089574"/>
                </a:xfrm>
                <a:prstGeom prst="line">
                  <a:avLst/>
                </a:prstGeom>
                <a:ln w="19050">
                  <a:solidFill>
                    <a:schemeClr val="bg1">
                      <a:lumMod val="9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p:nvCxnSpPr>
              <p:spPr>
                <a:xfrm flipH="1">
                  <a:off x="4952323" y="2019067"/>
                  <a:ext cx="1097397" cy="1089574"/>
                </a:xfrm>
                <a:prstGeom prst="line">
                  <a:avLst/>
                </a:prstGeom>
                <a:ln w="19050">
                  <a:solidFill>
                    <a:schemeClr val="bg1">
                      <a:lumMod val="9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16" name="Group 115"/>
              <p:cNvGrpSpPr/>
              <p:nvPr/>
            </p:nvGrpSpPr>
            <p:grpSpPr>
              <a:xfrm>
                <a:off x="3848088" y="2009440"/>
                <a:ext cx="1098756" cy="1098459"/>
                <a:chOff x="4952323" y="2010182"/>
                <a:chExt cx="1098756" cy="1098459"/>
              </a:xfrm>
            </p:grpSpPr>
            <p:cxnSp>
              <p:nvCxnSpPr>
                <p:cNvPr id="117" name="Straight Connector 116"/>
                <p:cNvCxnSpPr/>
                <p:nvPr/>
              </p:nvCxnSpPr>
              <p:spPr>
                <a:xfrm>
                  <a:off x="4953682" y="2010182"/>
                  <a:ext cx="1097397" cy="1089574"/>
                </a:xfrm>
                <a:prstGeom prst="line">
                  <a:avLst/>
                </a:prstGeom>
                <a:ln w="19050">
                  <a:solidFill>
                    <a:schemeClr val="bg1">
                      <a:lumMod val="9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a:xfrm flipH="1">
                  <a:off x="4952323" y="2019067"/>
                  <a:ext cx="1097397" cy="1089574"/>
                </a:xfrm>
                <a:prstGeom prst="line">
                  <a:avLst/>
                </a:prstGeom>
                <a:ln w="19050">
                  <a:solidFill>
                    <a:schemeClr val="bg1">
                      <a:lumMod val="9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grpSp>
          <p:nvGrpSpPr>
            <p:cNvPr id="92" name="Group 91"/>
            <p:cNvGrpSpPr/>
            <p:nvPr/>
          </p:nvGrpSpPr>
          <p:grpSpPr>
            <a:xfrm>
              <a:off x="6055002" y="3103938"/>
              <a:ext cx="1098756" cy="1098459"/>
              <a:chOff x="4952323" y="2010182"/>
              <a:chExt cx="1098756" cy="1098459"/>
            </a:xfrm>
          </p:grpSpPr>
          <p:cxnSp>
            <p:nvCxnSpPr>
              <p:cNvPr id="111" name="Straight Connector 110"/>
              <p:cNvCxnSpPr/>
              <p:nvPr/>
            </p:nvCxnSpPr>
            <p:spPr>
              <a:xfrm>
                <a:off x="4953682" y="2010182"/>
                <a:ext cx="1097397" cy="1089574"/>
              </a:xfrm>
              <a:prstGeom prst="line">
                <a:avLst/>
              </a:prstGeom>
              <a:ln w="19050">
                <a:solidFill>
                  <a:schemeClr val="bg1">
                    <a:lumMod val="9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p:nvCxnSpPr>
            <p:spPr>
              <a:xfrm flipH="1">
                <a:off x="4952323" y="2019067"/>
                <a:ext cx="1097397" cy="1089574"/>
              </a:xfrm>
              <a:prstGeom prst="line">
                <a:avLst/>
              </a:prstGeom>
              <a:ln w="19050">
                <a:solidFill>
                  <a:schemeClr val="bg1">
                    <a:lumMod val="9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93" name="Group 92"/>
            <p:cNvGrpSpPr/>
            <p:nvPr/>
          </p:nvGrpSpPr>
          <p:grpSpPr>
            <a:xfrm>
              <a:off x="3857053" y="3103610"/>
              <a:ext cx="1098756" cy="1098459"/>
              <a:chOff x="4952323" y="2010182"/>
              <a:chExt cx="1098756" cy="1098459"/>
            </a:xfrm>
          </p:grpSpPr>
          <p:cxnSp>
            <p:nvCxnSpPr>
              <p:cNvPr id="109" name="Straight Connector 108"/>
              <p:cNvCxnSpPr/>
              <p:nvPr/>
            </p:nvCxnSpPr>
            <p:spPr>
              <a:xfrm>
                <a:off x="4953682" y="2010182"/>
                <a:ext cx="1097397" cy="1089574"/>
              </a:xfrm>
              <a:prstGeom prst="line">
                <a:avLst/>
              </a:prstGeom>
              <a:ln w="19050">
                <a:solidFill>
                  <a:schemeClr val="bg1">
                    <a:lumMod val="9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a:xfrm flipH="1">
                <a:off x="4952323" y="2019067"/>
                <a:ext cx="1097397" cy="1089574"/>
              </a:xfrm>
              <a:prstGeom prst="line">
                <a:avLst/>
              </a:prstGeom>
              <a:ln w="19050">
                <a:solidFill>
                  <a:schemeClr val="bg1">
                    <a:lumMod val="9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94" name="Group 93"/>
            <p:cNvGrpSpPr/>
            <p:nvPr/>
          </p:nvGrpSpPr>
          <p:grpSpPr>
            <a:xfrm>
              <a:off x="4960808" y="4224946"/>
              <a:ext cx="1098756" cy="1098459"/>
              <a:chOff x="4952323" y="2010182"/>
              <a:chExt cx="1098756" cy="1098459"/>
            </a:xfrm>
          </p:grpSpPr>
          <p:cxnSp>
            <p:nvCxnSpPr>
              <p:cNvPr id="107" name="Straight Connector 106"/>
              <p:cNvCxnSpPr/>
              <p:nvPr/>
            </p:nvCxnSpPr>
            <p:spPr>
              <a:xfrm>
                <a:off x="4953682" y="2010182"/>
                <a:ext cx="1097397" cy="1089574"/>
              </a:xfrm>
              <a:prstGeom prst="line">
                <a:avLst/>
              </a:prstGeom>
              <a:ln w="19050">
                <a:solidFill>
                  <a:schemeClr val="bg1">
                    <a:lumMod val="9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flipH="1">
                <a:off x="4952323" y="2019067"/>
                <a:ext cx="1097397" cy="1089574"/>
              </a:xfrm>
              <a:prstGeom prst="line">
                <a:avLst/>
              </a:prstGeom>
              <a:ln w="19050">
                <a:solidFill>
                  <a:schemeClr val="bg1">
                    <a:lumMod val="9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95" name="Group 94"/>
            <p:cNvGrpSpPr/>
            <p:nvPr/>
          </p:nvGrpSpPr>
          <p:grpSpPr>
            <a:xfrm>
              <a:off x="6054210" y="4215277"/>
              <a:ext cx="1098756" cy="1098459"/>
              <a:chOff x="4952323" y="2010182"/>
              <a:chExt cx="1098756" cy="1098459"/>
            </a:xfrm>
          </p:grpSpPr>
          <p:cxnSp>
            <p:nvCxnSpPr>
              <p:cNvPr id="105" name="Straight Connector 104"/>
              <p:cNvCxnSpPr/>
              <p:nvPr/>
            </p:nvCxnSpPr>
            <p:spPr>
              <a:xfrm>
                <a:off x="4953682" y="2010182"/>
                <a:ext cx="1097397" cy="1089574"/>
              </a:xfrm>
              <a:prstGeom prst="line">
                <a:avLst/>
              </a:prstGeom>
              <a:ln w="19050">
                <a:solidFill>
                  <a:schemeClr val="bg1">
                    <a:lumMod val="9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p:nvPr/>
            </p:nvCxnSpPr>
            <p:spPr>
              <a:xfrm flipH="1">
                <a:off x="4952323" y="2019067"/>
                <a:ext cx="1097397" cy="1089574"/>
              </a:xfrm>
              <a:prstGeom prst="line">
                <a:avLst/>
              </a:prstGeom>
              <a:ln w="19050">
                <a:solidFill>
                  <a:schemeClr val="bg1">
                    <a:lumMod val="9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96" name="Group 95"/>
            <p:cNvGrpSpPr/>
            <p:nvPr/>
          </p:nvGrpSpPr>
          <p:grpSpPr>
            <a:xfrm>
              <a:off x="3856261" y="4214949"/>
              <a:ext cx="1098756" cy="1098459"/>
              <a:chOff x="4952323" y="2010182"/>
              <a:chExt cx="1098756" cy="1098459"/>
            </a:xfrm>
          </p:grpSpPr>
          <p:cxnSp>
            <p:nvCxnSpPr>
              <p:cNvPr id="103" name="Straight Connector 102"/>
              <p:cNvCxnSpPr/>
              <p:nvPr/>
            </p:nvCxnSpPr>
            <p:spPr>
              <a:xfrm>
                <a:off x="4953682" y="2010182"/>
                <a:ext cx="1097397" cy="1089574"/>
              </a:xfrm>
              <a:prstGeom prst="line">
                <a:avLst/>
              </a:prstGeom>
              <a:ln w="19050">
                <a:solidFill>
                  <a:schemeClr val="bg1">
                    <a:lumMod val="9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flipH="1">
                <a:off x="4952323" y="2019067"/>
                <a:ext cx="1097397" cy="1089574"/>
              </a:xfrm>
              <a:prstGeom prst="line">
                <a:avLst/>
              </a:prstGeom>
              <a:ln w="19050">
                <a:solidFill>
                  <a:schemeClr val="bg1">
                    <a:lumMod val="9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97" name="Group 96"/>
            <p:cNvGrpSpPr/>
            <p:nvPr/>
          </p:nvGrpSpPr>
          <p:grpSpPr>
            <a:xfrm>
              <a:off x="4966907" y="5319444"/>
              <a:ext cx="1098756" cy="1098459"/>
              <a:chOff x="4952323" y="2010182"/>
              <a:chExt cx="1098756" cy="1098459"/>
            </a:xfrm>
          </p:grpSpPr>
          <p:cxnSp>
            <p:nvCxnSpPr>
              <p:cNvPr id="101" name="Straight Connector 100"/>
              <p:cNvCxnSpPr/>
              <p:nvPr/>
            </p:nvCxnSpPr>
            <p:spPr>
              <a:xfrm>
                <a:off x="4953682" y="2010182"/>
                <a:ext cx="1097397" cy="1089574"/>
              </a:xfrm>
              <a:prstGeom prst="line">
                <a:avLst/>
              </a:prstGeom>
              <a:ln w="19050">
                <a:solidFill>
                  <a:schemeClr val="bg1">
                    <a:lumMod val="9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p:nvCxnSpPr>
            <p:spPr>
              <a:xfrm flipH="1">
                <a:off x="4952323" y="2019067"/>
                <a:ext cx="1097397" cy="1089574"/>
              </a:xfrm>
              <a:prstGeom prst="line">
                <a:avLst/>
              </a:prstGeom>
              <a:ln w="19050">
                <a:solidFill>
                  <a:schemeClr val="bg1">
                    <a:lumMod val="9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98" name="Group 97"/>
            <p:cNvGrpSpPr/>
            <p:nvPr/>
          </p:nvGrpSpPr>
          <p:grpSpPr>
            <a:xfrm>
              <a:off x="6060309" y="5309775"/>
              <a:ext cx="1098756" cy="1098459"/>
              <a:chOff x="4952323" y="2010182"/>
              <a:chExt cx="1098756" cy="1098459"/>
            </a:xfrm>
          </p:grpSpPr>
          <p:cxnSp>
            <p:nvCxnSpPr>
              <p:cNvPr id="99" name="Straight Connector 98"/>
              <p:cNvCxnSpPr/>
              <p:nvPr/>
            </p:nvCxnSpPr>
            <p:spPr>
              <a:xfrm>
                <a:off x="4953682" y="2010182"/>
                <a:ext cx="1097397" cy="1089574"/>
              </a:xfrm>
              <a:prstGeom prst="line">
                <a:avLst/>
              </a:prstGeom>
              <a:ln w="19050">
                <a:solidFill>
                  <a:schemeClr val="bg1">
                    <a:lumMod val="9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flipH="1">
                <a:off x="4952323" y="2019067"/>
                <a:ext cx="1097397" cy="1089574"/>
              </a:xfrm>
              <a:prstGeom prst="line">
                <a:avLst/>
              </a:prstGeom>
              <a:ln w="19050">
                <a:solidFill>
                  <a:schemeClr val="bg1">
                    <a:lumMod val="9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sp>
        <p:nvSpPr>
          <p:cNvPr id="2" name="Title 1"/>
          <p:cNvSpPr>
            <a:spLocks noGrp="1"/>
          </p:cNvSpPr>
          <p:nvPr>
            <p:ph type="title"/>
          </p:nvPr>
        </p:nvSpPr>
        <p:spPr/>
        <p:txBody>
          <a:bodyPr/>
          <a:lstStyle/>
          <a:p>
            <a:r>
              <a:rPr lang="en-US" altLang="ko-KR" dirty="0" smtClean="0"/>
              <a:t>Exploit &amp; exploration | </a:t>
            </a:r>
            <a:r>
              <a:rPr lang="en-US" altLang="ko-KR" dirty="0" smtClean="0">
                <a:latin typeface="Symbol" panose="05050102010706020507" pitchFamily="18" charset="2"/>
              </a:rPr>
              <a:t>e</a:t>
            </a:r>
            <a:r>
              <a:rPr lang="en-US" altLang="ko-KR" dirty="0" smtClean="0"/>
              <a:t>-greedy</a:t>
            </a:r>
            <a:endParaRPr lang="ko-KR" altLang="en-US" dirty="0"/>
          </a:p>
        </p:txBody>
      </p:sp>
      <p:sp>
        <p:nvSpPr>
          <p:cNvPr id="3" name="Slide Number Placeholder 2"/>
          <p:cNvSpPr>
            <a:spLocks noGrp="1"/>
          </p:cNvSpPr>
          <p:nvPr>
            <p:ph type="sldNum" sz="quarter" idx="12"/>
          </p:nvPr>
        </p:nvSpPr>
        <p:spPr/>
        <p:txBody>
          <a:bodyPr/>
          <a:lstStyle/>
          <a:p>
            <a:fld id="{E7B612BC-FA30-47E7-8F83-60B8876EFC04}" type="slidenum">
              <a:rPr lang="ko-KR" altLang="en-US" smtClean="0">
                <a:solidFill>
                  <a:prstClr val="black">
                    <a:tint val="75000"/>
                  </a:prstClr>
                </a:solidFill>
              </a:rPr>
              <a:pPr/>
              <a:t>131</a:t>
            </a:fld>
            <a:endParaRPr lang="ko-KR" altLang="en-US">
              <a:solidFill>
                <a:prstClr val="black">
                  <a:tint val="75000"/>
                </a:prstClr>
              </a:solidFill>
            </a:endParaRPr>
          </a:p>
        </p:txBody>
      </p:sp>
      <p:sp>
        <p:nvSpPr>
          <p:cNvPr id="56" name="Rectangle 55"/>
          <p:cNvSpPr/>
          <p:nvPr/>
        </p:nvSpPr>
        <p:spPr>
          <a:xfrm>
            <a:off x="5594995" y="5574955"/>
            <a:ext cx="384376" cy="523220"/>
          </a:xfrm>
          <a:prstGeom prst="rect">
            <a:avLst/>
          </a:prstGeom>
        </p:spPr>
        <p:txBody>
          <a:bodyPr wrap="square">
            <a:spAutoFit/>
          </a:bodyPr>
          <a:lstStyle/>
          <a:p>
            <a:r>
              <a:rPr lang="en-US" altLang="ko-KR" sz="2800" b="1" dirty="0" smtClean="0">
                <a:latin typeface="나눔명조" panose="02020603020101020101" pitchFamily="18" charset="-127"/>
                <a:ea typeface="나눔명조" panose="02020603020101020101" pitchFamily="18" charset="-127"/>
              </a:rPr>
              <a:t>1</a:t>
            </a:r>
            <a:endParaRPr lang="ko-KR" altLang="en-US" sz="2400" b="1" dirty="0">
              <a:latin typeface="나눔명조" panose="02020603020101020101" pitchFamily="18" charset="-127"/>
              <a:ea typeface="나눔명조" panose="02020603020101020101" pitchFamily="18" charset="-127"/>
            </a:endParaRPr>
          </a:p>
        </p:txBody>
      </p:sp>
      <p:sp>
        <p:nvSpPr>
          <p:cNvPr id="57" name="Rectangle 56"/>
          <p:cNvSpPr/>
          <p:nvPr/>
        </p:nvSpPr>
        <p:spPr>
          <a:xfrm>
            <a:off x="6788540" y="5589504"/>
            <a:ext cx="384376" cy="523220"/>
          </a:xfrm>
          <a:prstGeom prst="rect">
            <a:avLst/>
          </a:prstGeom>
        </p:spPr>
        <p:txBody>
          <a:bodyPr wrap="square">
            <a:spAutoFit/>
          </a:bodyPr>
          <a:lstStyle/>
          <a:p>
            <a:r>
              <a:rPr lang="en-US" altLang="ko-KR" sz="2800" b="1" dirty="0" smtClean="0">
                <a:latin typeface="나눔명조" panose="02020603020101020101" pitchFamily="18" charset="-127"/>
                <a:ea typeface="나눔명조" panose="02020603020101020101" pitchFamily="18" charset="-127"/>
              </a:rPr>
              <a:t>1</a:t>
            </a:r>
            <a:endParaRPr lang="ko-KR" altLang="en-US" sz="2400" b="1" dirty="0">
              <a:latin typeface="나눔명조" panose="02020603020101020101" pitchFamily="18" charset="-127"/>
              <a:ea typeface="나눔명조" panose="02020603020101020101" pitchFamily="18" charset="-127"/>
            </a:endParaRPr>
          </a:p>
        </p:txBody>
      </p:sp>
      <p:sp>
        <p:nvSpPr>
          <p:cNvPr id="58" name="Rectangle 57"/>
          <p:cNvSpPr/>
          <p:nvPr/>
        </p:nvSpPr>
        <p:spPr>
          <a:xfrm>
            <a:off x="5331333" y="4812055"/>
            <a:ext cx="384376" cy="523220"/>
          </a:xfrm>
          <a:prstGeom prst="rect">
            <a:avLst/>
          </a:prstGeom>
        </p:spPr>
        <p:txBody>
          <a:bodyPr wrap="square">
            <a:spAutoFit/>
          </a:bodyPr>
          <a:lstStyle/>
          <a:p>
            <a:r>
              <a:rPr lang="en-US" altLang="ko-KR" sz="2800" b="1" dirty="0" smtClean="0">
                <a:latin typeface="나눔명조" panose="02020603020101020101" pitchFamily="18" charset="-127"/>
                <a:ea typeface="나눔명조" panose="02020603020101020101" pitchFamily="18" charset="-127"/>
              </a:rPr>
              <a:t>1</a:t>
            </a:r>
            <a:endParaRPr lang="ko-KR" altLang="en-US" sz="2400" b="1" dirty="0">
              <a:latin typeface="나눔명조" panose="02020603020101020101" pitchFamily="18" charset="-127"/>
              <a:ea typeface="나눔명조" panose="02020603020101020101" pitchFamily="18" charset="-127"/>
            </a:endParaRPr>
          </a:p>
        </p:txBody>
      </p:sp>
      <p:sp>
        <p:nvSpPr>
          <p:cNvPr id="59" name="Rectangle 58"/>
          <p:cNvSpPr/>
          <p:nvPr/>
        </p:nvSpPr>
        <p:spPr>
          <a:xfrm>
            <a:off x="6022424" y="4478442"/>
            <a:ext cx="384376" cy="523220"/>
          </a:xfrm>
          <a:prstGeom prst="rect">
            <a:avLst/>
          </a:prstGeom>
        </p:spPr>
        <p:txBody>
          <a:bodyPr wrap="square">
            <a:spAutoFit/>
          </a:bodyPr>
          <a:lstStyle/>
          <a:p>
            <a:r>
              <a:rPr lang="en-US" altLang="ko-KR" sz="2800" b="1" dirty="0" smtClean="0">
                <a:latin typeface="나눔명조" panose="02020603020101020101" pitchFamily="18" charset="-127"/>
                <a:ea typeface="나눔명조" panose="02020603020101020101" pitchFamily="18" charset="-127"/>
              </a:rPr>
              <a:t>1</a:t>
            </a:r>
            <a:endParaRPr lang="ko-KR" altLang="en-US" sz="2400" b="1" dirty="0">
              <a:latin typeface="나눔명조" panose="02020603020101020101" pitchFamily="18" charset="-127"/>
              <a:ea typeface="나눔명조" panose="02020603020101020101" pitchFamily="18" charset="-127"/>
            </a:endParaRPr>
          </a:p>
        </p:txBody>
      </p:sp>
      <p:sp>
        <p:nvSpPr>
          <p:cNvPr id="60" name="Rectangle 59"/>
          <p:cNvSpPr/>
          <p:nvPr/>
        </p:nvSpPr>
        <p:spPr>
          <a:xfrm>
            <a:off x="6410720" y="3710611"/>
            <a:ext cx="384376" cy="523220"/>
          </a:xfrm>
          <a:prstGeom prst="rect">
            <a:avLst/>
          </a:prstGeom>
        </p:spPr>
        <p:txBody>
          <a:bodyPr wrap="square">
            <a:spAutoFit/>
          </a:bodyPr>
          <a:lstStyle/>
          <a:p>
            <a:r>
              <a:rPr lang="en-US" altLang="ko-KR" sz="2800" b="1" dirty="0" smtClean="0">
                <a:latin typeface="나눔명조" panose="02020603020101020101" pitchFamily="18" charset="-127"/>
                <a:ea typeface="나눔명조" panose="02020603020101020101" pitchFamily="18" charset="-127"/>
              </a:rPr>
              <a:t>1</a:t>
            </a:r>
            <a:endParaRPr lang="ko-KR" altLang="en-US" sz="2400" b="1" dirty="0">
              <a:latin typeface="나눔명조" panose="02020603020101020101" pitchFamily="18" charset="-127"/>
              <a:ea typeface="나눔명조" panose="02020603020101020101" pitchFamily="18" charset="-127"/>
            </a:endParaRPr>
          </a:p>
        </p:txBody>
      </p:sp>
      <p:sp>
        <p:nvSpPr>
          <p:cNvPr id="61" name="Rectangle 60"/>
          <p:cNvSpPr/>
          <p:nvPr/>
        </p:nvSpPr>
        <p:spPr>
          <a:xfrm>
            <a:off x="6418178" y="2595192"/>
            <a:ext cx="384376" cy="523220"/>
          </a:xfrm>
          <a:prstGeom prst="rect">
            <a:avLst/>
          </a:prstGeom>
        </p:spPr>
        <p:txBody>
          <a:bodyPr wrap="square">
            <a:spAutoFit/>
          </a:bodyPr>
          <a:lstStyle/>
          <a:p>
            <a:r>
              <a:rPr lang="en-US" altLang="ko-KR" sz="2800" b="1" dirty="0" smtClean="0">
                <a:latin typeface="나눔명조" panose="02020603020101020101" pitchFamily="18" charset="-127"/>
                <a:ea typeface="나눔명조" panose="02020603020101020101" pitchFamily="18" charset="-127"/>
              </a:rPr>
              <a:t>1</a:t>
            </a:r>
            <a:endParaRPr lang="ko-KR" altLang="en-US" sz="2400" b="1" dirty="0">
              <a:latin typeface="나눔명조" panose="02020603020101020101" pitchFamily="18" charset="-127"/>
              <a:ea typeface="나눔명조" panose="02020603020101020101" pitchFamily="18" charset="-127"/>
            </a:endParaRPr>
          </a:p>
        </p:txBody>
      </p:sp>
      <p:sp>
        <p:nvSpPr>
          <p:cNvPr id="62" name="Rectangle 61"/>
          <p:cNvSpPr/>
          <p:nvPr/>
        </p:nvSpPr>
        <p:spPr>
          <a:xfrm>
            <a:off x="5704862" y="2333002"/>
            <a:ext cx="384376" cy="523220"/>
          </a:xfrm>
          <a:prstGeom prst="rect">
            <a:avLst/>
          </a:prstGeom>
        </p:spPr>
        <p:txBody>
          <a:bodyPr wrap="square">
            <a:spAutoFit/>
          </a:bodyPr>
          <a:lstStyle/>
          <a:p>
            <a:r>
              <a:rPr lang="en-US" altLang="ko-KR" sz="2800" b="1" dirty="0" smtClean="0">
                <a:latin typeface="나눔명조" panose="02020603020101020101" pitchFamily="18" charset="-127"/>
                <a:ea typeface="나눔명조" panose="02020603020101020101" pitchFamily="18" charset="-127"/>
              </a:rPr>
              <a:t>1</a:t>
            </a:r>
            <a:endParaRPr lang="ko-KR" altLang="en-US" sz="2400" b="1" dirty="0">
              <a:latin typeface="나눔명조" panose="02020603020101020101" pitchFamily="18" charset="-127"/>
              <a:ea typeface="나눔명조" panose="02020603020101020101" pitchFamily="18" charset="-127"/>
            </a:endParaRPr>
          </a:p>
        </p:txBody>
      </p:sp>
      <p:sp>
        <p:nvSpPr>
          <p:cNvPr id="63" name="Rectangle 62"/>
          <p:cNvSpPr/>
          <p:nvPr/>
        </p:nvSpPr>
        <p:spPr>
          <a:xfrm>
            <a:off x="4556506" y="2281916"/>
            <a:ext cx="384376" cy="523220"/>
          </a:xfrm>
          <a:prstGeom prst="rect">
            <a:avLst/>
          </a:prstGeom>
        </p:spPr>
        <p:txBody>
          <a:bodyPr wrap="square">
            <a:spAutoFit/>
          </a:bodyPr>
          <a:lstStyle/>
          <a:p>
            <a:r>
              <a:rPr lang="en-US" altLang="ko-KR" sz="2800" b="1" dirty="0" smtClean="0">
                <a:latin typeface="나눔명조" panose="02020603020101020101" pitchFamily="18" charset="-127"/>
                <a:ea typeface="나눔명조" panose="02020603020101020101" pitchFamily="18" charset="-127"/>
              </a:rPr>
              <a:t>1</a:t>
            </a:r>
            <a:endParaRPr lang="ko-KR" altLang="en-US" sz="2400" b="1" dirty="0">
              <a:latin typeface="나눔명조" panose="02020603020101020101" pitchFamily="18" charset="-127"/>
              <a:ea typeface="나눔명조" panose="02020603020101020101" pitchFamily="18" charset="-127"/>
            </a:endParaRPr>
          </a:p>
        </p:txBody>
      </p:sp>
      <p:graphicFrame>
        <p:nvGraphicFramePr>
          <p:cNvPr id="64" name="Object 63"/>
          <p:cNvGraphicFramePr>
            <a:graphicFrameLocks noChangeAspect="1"/>
          </p:cNvGraphicFramePr>
          <p:nvPr>
            <p:extLst>
              <p:ext uri="{D42A27DB-BD31-4B8C-83A1-F6EECF244321}">
                <p14:modId xmlns:p14="http://schemas.microsoft.com/office/powerpoint/2010/main" val="2389542511"/>
              </p:ext>
            </p:extLst>
          </p:nvPr>
        </p:nvGraphicFramePr>
        <p:xfrm>
          <a:off x="3853899" y="1894555"/>
          <a:ext cx="2606675" cy="573087"/>
        </p:xfrm>
        <a:graphic>
          <a:graphicData uri="http://schemas.openxmlformats.org/presentationml/2006/ole">
            <mc:AlternateContent xmlns:mc="http://schemas.openxmlformats.org/markup-compatibility/2006">
              <mc:Choice xmlns:v="urn:schemas-microsoft-com:vml" Requires="v">
                <p:oleObj spid="_x0000_s30220" name="Equation" r:id="rId4" imgW="1447560" imgH="317160" progId="Equation.DSMT4">
                  <p:embed/>
                </p:oleObj>
              </mc:Choice>
              <mc:Fallback>
                <p:oleObj name="Equation" r:id="rId4" imgW="1447560" imgH="317160" progId="Equation.DSMT4">
                  <p:embed/>
                  <p:pic>
                    <p:nvPicPr>
                      <p:cNvPr id="75" name="Object 74"/>
                      <p:cNvPicPr/>
                      <p:nvPr/>
                    </p:nvPicPr>
                    <p:blipFill>
                      <a:blip r:embed="rId5"/>
                      <a:stretch>
                        <a:fillRect/>
                      </a:stretch>
                    </p:blipFill>
                    <p:spPr>
                      <a:xfrm>
                        <a:off x="3853899" y="1894555"/>
                        <a:ext cx="2606675" cy="573087"/>
                      </a:xfrm>
                      <a:prstGeom prst="rect">
                        <a:avLst/>
                      </a:prstGeom>
                      <a:solidFill>
                        <a:schemeClr val="bg1">
                          <a:lumMod val="95000"/>
                        </a:schemeClr>
                      </a:solidFill>
                      <a:ln>
                        <a:noFill/>
                      </a:ln>
                    </p:spPr>
                  </p:pic>
                </p:oleObj>
              </mc:Fallback>
            </mc:AlternateContent>
          </a:graphicData>
        </a:graphic>
      </p:graphicFrame>
      <p:grpSp>
        <p:nvGrpSpPr>
          <p:cNvPr id="65" name="Group 64"/>
          <p:cNvGrpSpPr/>
          <p:nvPr/>
        </p:nvGrpSpPr>
        <p:grpSpPr>
          <a:xfrm>
            <a:off x="4396636" y="2594612"/>
            <a:ext cx="2676940" cy="3325197"/>
            <a:chOff x="4396636" y="2594612"/>
            <a:chExt cx="2676940" cy="3325197"/>
          </a:xfrm>
        </p:grpSpPr>
        <p:cxnSp>
          <p:nvCxnSpPr>
            <p:cNvPr id="66" name="Straight Connector 65"/>
            <p:cNvCxnSpPr>
              <a:endCxn id="61" idx="0"/>
            </p:cNvCxnSpPr>
            <p:nvPr/>
          </p:nvCxnSpPr>
          <p:spPr>
            <a:xfrm>
              <a:off x="4396636" y="2595192"/>
              <a:ext cx="2213730" cy="0"/>
            </a:xfrm>
            <a:prstGeom prst="line">
              <a:avLst/>
            </a:prstGeom>
            <a:ln w="762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a:off x="6594735" y="2594612"/>
              <a:ext cx="0" cy="2201924"/>
            </a:xfrm>
            <a:prstGeom prst="line">
              <a:avLst/>
            </a:prstGeom>
            <a:ln w="762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a:stCxn id="58" idx="0"/>
            </p:cNvCxnSpPr>
            <p:nvPr/>
          </p:nvCxnSpPr>
          <p:spPr>
            <a:xfrm flipV="1">
              <a:off x="5523521" y="4785539"/>
              <a:ext cx="1079387" cy="26516"/>
            </a:xfrm>
            <a:prstGeom prst="line">
              <a:avLst/>
            </a:prstGeom>
            <a:ln w="762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a:off x="5509506" y="5901486"/>
              <a:ext cx="1564070" cy="2359"/>
            </a:xfrm>
            <a:prstGeom prst="line">
              <a:avLst/>
            </a:prstGeom>
            <a:ln w="76200">
              <a:solidFill>
                <a:schemeClr val="tx1">
                  <a:lumMod val="50000"/>
                  <a:lumOff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a:stCxn id="58" idx="0"/>
            </p:cNvCxnSpPr>
            <p:nvPr/>
          </p:nvCxnSpPr>
          <p:spPr>
            <a:xfrm flipH="1">
              <a:off x="5523287" y="4812055"/>
              <a:ext cx="234" cy="1107754"/>
            </a:xfrm>
            <a:prstGeom prst="line">
              <a:avLst/>
            </a:prstGeom>
            <a:ln w="762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71" name="TextBox 70"/>
          <p:cNvSpPr txBox="1"/>
          <p:nvPr/>
        </p:nvSpPr>
        <p:spPr>
          <a:xfrm>
            <a:off x="434808" y="907374"/>
            <a:ext cx="6330168" cy="400110"/>
          </a:xfrm>
          <a:prstGeom prst="rect">
            <a:avLst/>
          </a:prstGeom>
          <a:solidFill>
            <a:schemeClr val="accent6">
              <a:lumMod val="20000"/>
              <a:lumOff val="80000"/>
            </a:schemeClr>
          </a:solidFill>
        </p:spPr>
        <p:txBody>
          <a:bodyPr wrap="square" rtlCol="0">
            <a:spAutoFit/>
          </a:bodyPr>
          <a:lstStyle/>
          <a:p>
            <a:r>
              <a:rPr lang="en-US" altLang="ko-KR" sz="2000" dirty="0" smtClean="0">
                <a:solidFill>
                  <a:srgbClr val="006600"/>
                </a:solidFill>
                <a:latin typeface="Comic Sans MS" panose="030F0702030302020204" pitchFamily="66" charset="0"/>
                <a:ea typeface="나눔명조" panose="02020603020101020101" pitchFamily="18" charset="-127"/>
              </a:rPr>
              <a:t>Q: Do you satisfy with the below “optimal” policy? </a:t>
            </a:r>
            <a:endParaRPr lang="ko-KR" altLang="en-US" sz="2000" dirty="0">
              <a:solidFill>
                <a:srgbClr val="006600"/>
              </a:solidFill>
              <a:latin typeface="Comic Sans MS" panose="030F0702030302020204" pitchFamily="66" charset="0"/>
              <a:ea typeface="나눔명조" panose="02020603020101020101" pitchFamily="18" charset="-127"/>
            </a:endParaRPr>
          </a:p>
        </p:txBody>
      </p:sp>
      <p:cxnSp>
        <p:nvCxnSpPr>
          <p:cNvPr id="75" name="Straight Connector 74"/>
          <p:cNvCxnSpPr/>
          <p:nvPr/>
        </p:nvCxnSpPr>
        <p:spPr>
          <a:xfrm>
            <a:off x="4682687" y="2281916"/>
            <a:ext cx="1033022" cy="0"/>
          </a:xfrm>
          <a:prstGeom prst="line">
            <a:avLst/>
          </a:prstGeom>
          <a:ln w="76200">
            <a:solidFill>
              <a:schemeClr val="tx1">
                <a:lumMod val="65000"/>
                <a:lumOff val="3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9" name="Group 8"/>
          <p:cNvGrpSpPr/>
          <p:nvPr/>
        </p:nvGrpSpPr>
        <p:grpSpPr>
          <a:xfrm>
            <a:off x="6591862" y="4818618"/>
            <a:ext cx="708601" cy="1107754"/>
            <a:chOff x="1819604" y="5586657"/>
            <a:chExt cx="708601" cy="1107754"/>
          </a:xfrm>
        </p:grpSpPr>
        <p:cxnSp>
          <p:nvCxnSpPr>
            <p:cNvPr id="85" name="Straight Connector 84"/>
            <p:cNvCxnSpPr/>
            <p:nvPr/>
          </p:nvCxnSpPr>
          <p:spPr>
            <a:xfrm>
              <a:off x="1819604" y="6676088"/>
              <a:ext cx="708601" cy="0"/>
            </a:xfrm>
            <a:prstGeom prst="line">
              <a:avLst/>
            </a:prstGeom>
            <a:ln w="76200">
              <a:solidFill>
                <a:srgbClr val="0000CC"/>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flipH="1">
              <a:off x="1833385" y="5586657"/>
              <a:ext cx="234" cy="1107754"/>
            </a:xfrm>
            <a:prstGeom prst="line">
              <a:avLst/>
            </a:prstGeom>
            <a:ln w="76200">
              <a:solidFill>
                <a:srgbClr val="0000CC"/>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1" name="Group 10"/>
          <p:cNvGrpSpPr/>
          <p:nvPr/>
        </p:nvGrpSpPr>
        <p:grpSpPr>
          <a:xfrm>
            <a:off x="4357485" y="2583615"/>
            <a:ext cx="2704803" cy="3336995"/>
            <a:chOff x="4357485" y="2583615"/>
            <a:chExt cx="2704803" cy="3336995"/>
          </a:xfrm>
        </p:grpSpPr>
        <p:grpSp>
          <p:nvGrpSpPr>
            <p:cNvPr id="6" name="Group 5"/>
            <p:cNvGrpSpPr/>
            <p:nvPr/>
          </p:nvGrpSpPr>
          <p:grpSpPr>
            <a:xfrm>
              <a:off x="4357485" y="2583615"/>
              <a:ext cx="1166036" cy="2233686"/>
              <a:chOff x="4357485" y="2583615"/>
              <a:chExt cx="1166036" cy="2233686"/>
            </a:xfrm>
          </p:grpSpPr>
          <p:cxnSp>
            <p:nvCxnSpPr>
              <p:cNvPr id="82" name="Straight Connector 81"/>
              <p:cNvCxnSpPr/>
              <p:nvPr/>
            </p:nvCxnSpPr>
            <p:spPr>
              <a:xfrm>
                <a:off x="4396636" y="2583615"/>
                <a:ext cx="0" cy="2201924"/>
              </a:xfrm>
              <a:prstGeom prst="line">
                <a:avLst/>
              </a:prstGeom>
              <a:ln w="76200">
                <a:solidFill>
                  <a:srgbClr val="0000CC"/>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a:endCxn id="58" idx="0"/>
              </p:cNvCxnSpPr>
              <p:nvPr/>
            </p:nvCxnSpPr>
            <p:spPr>
              <a:xfrm flipV="1">
                <a:off x="4357485" y="4812055"/>
                <a:ext cx="1166036" cy="5246"/>
              </a:xfrm>
              <a:prstGeom prst="line">
                <a:avLst/>
              </a:prstGeom>
              <a:ln w="76200">
                <a:solidFill>
                  <a:srgbClr val="0000CC"/>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0" name="Group 9"/>
            <p:cNvGrpSpPr/>
            <p:nvPr/>
          </p:nvGrpSpPr>
          <p:grpSpPr>
            <a:xfrm>
              <a:off x="5498218" y="4812856"/>
              <a:ext cx="1564070" cy="1107754"/>
              <a:chOff x="2444173" y="5233273"/>
              <a:chExt cx="1564070" cy="1107754"/>
            </a:xfrm>
          </p:grpSpPr>
          <p:cxnSp>
            <p:nvCxnSpPr>
              <p:cNvPr id="141" name="Straight Connector 140"/>
              <p:cNvCxnSpPr/>
              <p:nvPr/>
            </p:nvCxnSpPr>
            <p:spPr>
              <a:xfrm>
                <a:off x="2444173" y="6322704"/>
                <a:ext cx="1564070" cy="2359"/>
              </a:xfrm>
              <a:prstGeom prst="line">
                <a:avLst/>
              </a:prstGeom>
              <a:ln w="76200">
                <a:solidFill>
                  <a:srgbClr val="0000CC"/>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2" name="Straight Connector 141"/>
              <p:cNvCxnSpPr/>
              <p:nvPr/>
            </p:nvCxnSpPr>
            <p:spPr>
              <a:xfrm flipH="1">
                <a:off x="2457954" y="5233273"/>
                <a:ext cx="234" cy="1107754"/>
              </a:xfrm>
              <a:prstGeom prst="line">
                <a:avLst/>
              </a:prstGeom>
              <a:ln w="76200">
                <a:solidFill>
                  <a:srgbClr val="0000CC"/>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735721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5"/>
                                        </p:tgtEl>
                                        <p:attrNameLst>
                                          <p:attrName>style.visibility</p:attrName>
                                        </p:attrNameLst>
                                      </p:cBhvr>
                                      <p:to>
                                        <p:strVal val="visible"/>
                                      </p:to>
                                    </p:set>
                                    <p:animEffect transition="in" filter="wipe(left)">
                                      <p:cBhvr>
                                        <p:cTn id="7" dur="500"/>
                                        <p:tgtEl>
                                          <p:spTgt spid="75"/>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65"/>
                                        </p:tgtEl>
                                        <p:attrNameLst>
                                          <p:attrName>style.visibility</p:attrName>
                                        </p:attrNameLst>
                                      </p:cBhvr>
                                      <p:to>
                                        <p:strVal val="visible"/>
                                      </p:to>
                                    </p:set>
                                    <p:animEffect transition="in" filter="wipe(up)">
                                      <p:cBhvr>
                                        <p:cTn id="11" dur="500"/>
                                        <p:tgtEl>
                                          <p:spTgt spid="65"/>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71"/>
                                        </p:tgtEl>
                                        <p:attrNameLst>
                                          <p:attrName>style.visibility</p:attrName>
                                        </p:attrNameLst>
                                      </p:cBhvr>
                                      <p:to>
                                        <p:strVal val="visible"/>
                                      </p:to>
                                    </p:set>
                                    <p:animEffect transition="in" filter="fade">
                                      <p:cBhvr>
                                        <p:cTn id="16" dur="500"/>
                                        <p:tgtEl>
                                          <p:spTgt spid="71"/>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wipe(up)">
                                      <p:cBhvr>
                                        <p:cTn id="21" dur="500"/>
                                        <p:tgtEl>
                                          <p:spTgt spid="9"/>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nodeType="click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wipe(up)">
                                      <p:cBhvr>
                                        <p:cTn id="2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animBg="1"/>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9" name="Group 88"/>
          <p:cNvGrpSpPr/>
          <p:nvPr/>
        </p:nvGrpSpPr>
        <p:grpSpPr>
          <a:xfrm>
            <a:off x="3848088" y="2009440"/>
            <a:ext cx="4398165" cy="4408463"/>
            <a:chOff x="3848088" y="2009440"/>
            <a:chExt cx="4398165" cy="4408463"/>
          </a:xfrm>
        </p:grpSpPr>
        <p:grpSp>
          <p:nvGrpSpPr>
            <p:cNvPr id="90" name="Group 89"/>
            <p:cNvGrpSpPr/>
            <p:nvPr/>
          </p:nvGrpSpPr>
          <p:grpSpPr>
            <a:xfrm>
              <a:off x="3856261" y="2011750"/>
              <a:ext cx="4389992" cy="4386965"/>
              <a:chOff x="1581066" y="1416395"/>
              <a:chExt cx="4389992" cy="4386965"/>
            </a:xfrm>
          </p:grpSpPr>
          <p:sp>
            <p:nvSpPr>
              <p:cNvPr id="125" name="Rectangle 124"/>
              <p:cNvSpPr/>
              <p:nvPr/>
            </p:nvSpPr>
            <p:spPr>
              <a:xfrm>
                <a:off x="2681560" y="1416395"/>
                <a:ext cx="1097777" cy="1097777"/>
              </a:xfrm>
              <a:prstGeom prst="rect">
                <a:avLst/>
              </a:prstGeom>
              <a:no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6" name="Rectangle 125"/>
              <p:cNvSpPr/>
              <p:nvPr/>
            </p:nvSpPr>
            <p:spPr>
              <a:xfrm>
                <a:off x="1581066" y="1416395"/>
                <a:ext cx="1097777" cy="1097777"/>
              </a:xfrm>
              <a:prstGeom prst="rect">
                <a:avLst/>
              </a:prstGeom>
              <a:no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7" name="Rectangle 126"/>
              <p:cNvSpPr/>
              <p:nvPr/>
            </p:nvSpPr>
            <p:spPr>
              <a:xfrm>
                <a:off x="3775884" y="1416395"/>
                <a:ext cx="1097777" cy="1097777"/>
              </a:xfrm>
              <a:prstGeom prst="rect">
                <a:avLst/>
              </a:prstGeom>
              <a:no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8" name="Rectangle 127"/>
              <p:cNvSpPr/>
              <p:nvPr/>
            </p:nvSpPr>
            <p:spPr>
              <a:xfrm>
                <a:off x="4873281" y="1416395"/>
                <a:ext cx="1097777" cy="1097777"/>
              </a:xfrm>
              <a:prstGeom prst="rect">
                <a:avLst/>
              </a:prstGeom>
              <a:no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9" name="Rectangle 128"/>
              <p:cNvSpPr/>
              <p:nvPr/>
            </p:nvSpPr>
            <p:spPr>
              <a:xfrm>
                <a:off x="2681560" y="2512604"/>
                <a:ext cx="1097777" cy="1097777"/>
              </a:xfrm>
              <a:prstGeom prst="rect">
                <a:avLst/>
              </a:prstGeom>
              <a:solidFill>
                <a:schemeClr val="bg1">
                  <a:lumMod val="95000"/>
                </a:schemeClr>
              </a:solid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0" name="Rectangle 129"/>
              <p:cNvSpPr/>
              <p:nvPr/>
            </p:nvSpPr>
            <p:spPr>
              <a:xfrm>
                <a:off x="1581066" y="2512604"/>
                <a:ext cx="1097777" cy="1097777"/>
              </a:xfrm>
              <a:prstGeom prst="rect">
                <a:avLst/>
              </a:prstGeom>
              <a:no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1" name="Rectangle 130"/>
              <p:cNvSpPr/>
              <p:nvPr/>
            </p:nvSpPr>
            <p:spPr>
              <a:xfrm>
                <a:off x="3775884" y="2512604"/>
                <a:ext cx="1097777" cy="1097777"/>
              </a:xfrm>
              <a:prstGeom prst="rect">
                <a:avLst/>
              </a:prstGeom>
              <a:no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2" name="Rectangle 131"/>
              <p:cNvSpPr/>
              <p:nvPr/>
            </p:nvSpPr>
            <p:spPr>
              <a:xfrm>
                <a:off x="4873281" y="2512604"/>
                <a:ext cx="1097777" cy="1097777"/>
              </a:xfrm>
              <a:prstGeom prst="rect">
                <a:avLst/>
              </a:prstGeom>
              <a:solidFill>
                <a:schemeClr val="bg1">
                  <a:lumMod val="95000"/>
                </a:schemeClr>
              </a:solid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3" name="Rectangle 132"/>
              <p:cNvSpPr/>
              <p:nvPr/>
            </p:nvSpPr>
            <p:spPr>
              <a:xfrm>
                <a:off x="2681560" y="3610381"/>
                <a:ext cx="1097777" cy="1097777"/>
              </a:xfrm>
              <a:prstGeom prst="rect">
                <a:avLst/>
              </a:prstGeom>
              <a:no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4" name="Rectangle 133"/>
              <p:cNvSpPr/>
              <p:nvPr/>
            </p:nvSpPr>
            <p:spPr>
              <a:xfrm>
                <a:off x="1581066" y="3610381"/>
                <a:ext cx="1097777" cy="1097777"/>
              </a:xfrm>
              <a:prstGeom prst="rect">
                <a:avLst/>
              </a:prstGeom>
              <a:no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5" name="Rectangle 134"/>
              <p:cNvSpPr/>
              <p:nvPr/>
            </p:nvSpPr>
            <p:spPr>
              <a:xfrm>
                <a:off x="3775884" y="3610381"/>
                <a:ext cx="1097777" cy="1097777"/>
              </a:xfrm>
              <a:prstGeom prst="rect">
                <a:avLst/>
              </a:prstGeom>
              <a:no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6" name="Rectangle 135"/>
              <p:cNvSpPr/>
              <p:nvPr/>
            </p:nvSpPr>
            <p:spPr>
              <a:xfrm>
                <a:off x="4873281" y="3610381"/>
                <a:ext cx="1097777" cy="1097777"/>
              </a:xfrm>
              <a:prstGeom prst="rect">
                <a:avLst/>
              </a:prstGeom>
              <a:solidFill>
                <a:schemeClr val="bg1">
                  <a:lumMod val="95000"/>
                </a:schemeClr>
              </a:solid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7" name="Rectangle 136"/>
              <p:cNvSpPr/>
              <p:nvPr/>
            </p:nvSpPr>
            <p:spPr>
              <a:xfrm>
                <a:off x="2681560" y="4705583"/>
                <a:ext cx="1097777" cy="1097777"/>
              </a:xfrm>
              <a:prstGeom prst="rect">
                <a:avLst/>
              </a:prstGeom>
              <a:no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8" name="Rectangle 137"/>
              <p:cNvSpPr/>
              <p:nvPr/>
            </p:nvSpPr>
            <p:spPr>
              <a:xfrm>
                <a:off x="1581066" y="4705583"/>
                <a:ext cx="1097777" cy="1097777"/>
              </a:xfrm>
              <a:prstGeom prst="rect">
                <a:avLst/>
              </a:prstGeom>
              <a:solidFill>
                <a:schemeClr val="bg1">
                  <a:lumMod val="95000"/>
                </a:schemeClr>
              </a:solid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9" name="Rectangle 138"/>
              <p:cNvSpPr/>
              <p:nvPr/>
            </p:nvSpPr>
            <p:spPr>
              <a:xfrm>
                <a:off x="3775884" y="4705583"/>
                <a:ext cx="1097777" cy="1097777"/>
              </a:xfrm>
              <a:prstGeom prst="rect">
                <a:avLst/>
              </a:prstGeom>
              <a:no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0" name="Rectangle 139"/>
              <p:cNvSpPr/>
              <p:nvPr/>
            </p:nvSpPr>
            <p:spPr>
              <a:xfrm>
                <a:off x="4873281" y="4705583"/>
                <a:ext cx="1097777" cy="1097777"/>
              </a:xfrm>
              <a:prstGeom prst="rect">
                <a:avLst/>
              </a:prstGeom>
              <a:solidFill>
                <a:srgbClr val="0000CC"/>
              </a:solid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91" name="Group 90"/>
            <p:cNvGrpSpPr/>
            <p:nvPr/>
          </p:nvGrpSpPr>
          <p:grpSpPr>
            <a:xfrm>
              <a:off x="3848088" y="2009440"/>
              <a:ext cx="4383893" cy="1108456"/>
              <a:chOff x="3848088" y="2009440"/>
              <a:chExt cx="4383893" cy="1108456"/>
            </a:xfrm>
          </p:grpSpPr>
          <p:grpSp>
            <p:nvGrpSpPr>
              <p:cNvPr id="113" name="Group 112"/>
              <p:cNvGrpSpPr/>
              <p:nvPr/>
            </p:nvGrpSpPr>
            <p:grpSpPr>
              <a:xfrm>
                <a:off x="4952635" y="2019437"/>
                <a:ext cx="1098756" cy="1098459"/>
                <a:chOff x="4952323" y="2010182"/>
                <a:chExt cx="1098756" cy="1098459"/>
              </a:xfrm>
            </p:grpSpPr>
            <p:cxnSp>
              <p:nvCxnSpPr>
                <p:cNvPr id="123" name="Straight Connector 122"/>
                <p:cNvCxnSpPr/>
                <p:nvPr/>
              </p:nvCxnSpPr>
              <p:spPr>
                <a:xfrm>
                  <a:off x="4953682" y="2010182"/>
                  <a:ext cx="1097397" cy="1089574"/>
                </a:xfrm>
                <a:prstGeom prst="line">
                  <a:avLst/>
                </a:prstGeom>
                <a:ln w="19050">
                  <a:solidFill>
                    <a:schemeClr val="bg1">
                      <a:lumMod val="9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p:nvCxnSpPr>
              <p:spPr>
                <a:xfrm flipH="1">
                  <a:off x="4952323" y="2019067"/>
                  <a:ext cx="1097397" cy="1089574"/>
                </a:xfrm>
                <a:prstGeom prst="line">
                  <a:avLst/>
                </a:prstGeom>
                <a:ln w="19050">
                  <a:solidFill>
                    <a:schemeClr val="bg1">
                      <a:lumMod val="9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14" name="Group 113"/>
              <p:cNvGrpSpPr/>
              <p:nvPr/>
            </p:nvGrpSpPr>
            <p:grpSpPr>
              <a:xfrm>
                <a:off x="6046037" y="2009768"/>
                <a:ext cx="1098756" cy="1098459"/>
                <a:chOff x="4952323" y="2010182"/>
                <a:chExt cx="1098756" cy="1098459"/>
              </a:xfrm>
            </p:grpSpPr>
            <p:cxnSp>
              <p:nvCxnSpPr>
                <p:cNvPr id="121" name="Straight Connector 120"/>
                <p:cNvCxnSpPr/>
                <p:nvPr/>
              </p:nvCxnSpPr>
              <p:spPr>
                <a:xfrm>
                  <a:off x="4953682" y="2010182"/>
                  <a:ext cx="1097397" cy="1089574"/>
                </a:xfrm>
                <a:prstGeom prst="line">
                  <a:avLst/>
                </a:prstGeom>
                <a:ln w="19050">
                  <a:solidFill>
                    <a:schemeClr val="bg1">
                      <a:lumMod val="9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p:nvCxnSpPr>
              <p:spPr>
                <a:xfrm flipH="1">
                  <a:off x="4952323" y="2019067"/>
                  <a:ext cx="1097397" cy="1089574"/>
                </a:xfrm>
                <a:prstGeom prst="line">
                  <a:avLst/>
                </a:prstGeom>
                <a:ln w="19050">
                  <a:solidFill>
                    <a:schemeClr val="bg1">
                      <a:lumMod val="9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15" name="Group 114"/>
              <p:cNvGrpSpPr/>
              <p:nvPr/>
            </p:nvGrpSpPr>
            <p:grpSpPr>
              <a:xfrm>
                <a:off x="7133225" y="2009768"/>
                <a:ext cx="1098756" cy="1098459"/>
                <a:chOff x="4952323" y="2010182"/>
                <a:chExt cx="1098756" cy="1098459"/>
              </a:xfrm>
            </p:grpSpPr>
            <p:cxnSp>
              <p:nvCxnSpPr>
                <p:cNvPr id="119" name="Straight Connector 118"/>
                <p:cNvCxnSpPr/>
                <p:nvPr/>
              </p:nvCxnSpPr>
              <p:spPr>
                <a:xfrm>
                  <a:off x="4953682" y="2010182"/>
                  <a:ext cx="1097397" cy="1089574"/>
                </a:xfrm>
                <a:prstGeom prst="line">
                  <a:avLst/>
                </a:prstGeom>
                <a:ln w="19050">
                  <a:solidFill>
                    <a:schemeClr val="bg1">
                      <a:lumMod val="9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p:nvCxnSpPr>
              <p:spPr>
                <a:xfrm flipH="1">
                  <a:off x="4952323" y="2019067"/>
                  <a:ext cx="1097397" cy="1089574"/>
                </a:xfrm>
                <a:prstGeom prst="line">
                  <a:avLst/>
                </a:prstGeom>
                <a:ln w="19050">
                  <a:solidFill>
                    <a:schemeClr val="bg1">
                      <a:lumMod val="9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16" name="Group 115"/>
              <p:cNvGrpSpPr/>
              <p:nvPr/>
            </p:nvGrpSpPr>
            <p:grpSpPr>
              <a:xfrm>
                <a:off x="3848088" y="2009440"/>
                <a:ext cx="1098756" cy="1098459"/>
                <a:chOff x="4952323" y="2010182"/>
                <a:chExt cx="1098756" cy="1098459"/>
              </a:xfrm>
            </p:grpSpPr>
            <p:cxnSp>
              <p:nvCxnSpPr>
                <p:cNvPr id="117" name="Straight Connector 116"/>
                <p:cNvCxnSpPr/>
                <p:nvPr/>
              </p:nvCxnSpPr>
              <p:spPr>
                <a:xfrm>
                  <a:off x="4953682" y="2010182"/>
                  <a:ext cx="1097397" cy="1089574"/>
                </a:xfrm>
                <a:prstGeom prst="line">
                  <a:avLst/>
                </a:prstGeom>
                <a:ln w="19050">
                  <a:solidFill>
                    <a:schemeClr val="bg1">
                      <a:lumMod val="9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a:xfrm flipH="1">
                  <a:off x="4952323" y="2019067"/>
                  <a:ext cx="1097397" cy="1089574"/>
                </a:xfrm>
                <a:prstGeom prst="line">
                  <a:avLst/>
                </a:prstGeom>
                <a:ln w="19050">
                  <a:solidFill>
                    <a:schemeClr val="bg1">
                      <a:lumMod val="9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grpSp>
          <p:nvGrpSpPr>
            <p:cNvPr id="92" name="Group 91"/>
            <p:cNvGrpSpPr/>
            <p:nvPr/>
          </p:nvGrpSpPr>
          <p:grpSpPr>
            <a:xfrm>
              <a:off x="6055002" y="3103938"/>
              <a:ext cx="1098756" cy="1098459"/>
              <a:chOff x="4952323" y="2010182"/>
              <a:chExt cx="1098756" cy="1098459"/>
            </a:xfrm>
          </p:grpSpPr>
          <p:cxnSp>
            <p:nvCxnSpPr>
              <p:cNvPr id="111" name="Straight Connector 110"/>
              <p:cNvCxnSpPr/>
              <p:nvPr/>
            </p:nvCxnSpPr>
            <p:spPr>
              <a:xfrm>
                <a:off x="4953682" y="2010182"/>
                <a:ext cx="1097397" cy="1089574"/>
              </a:xfrm>
              <a:prstGeom prst="line">
                <a:avLst/>
              </a:prstGeom>
              <a:ln w="19050">
                <a:solidFill>
                  <a:schemeClr val="bg1">
                    <a:lumMod val="9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p:nvCxnSpPr>
            <p:spPr>
              <a:xfrm flipH="1">
                <a:off x="4952323" y="2019067"/>
                <a:ext cx="1097397" cy="1089574"/>
              </a:xfrm>
              <a:prstGeom prst="line">
                <a:avLst/>
              </a:prstGeom>
              <a:ln w="19050">
                <a:solidFill>
                  <a:schemeClr val="bg1">
                    <a:lumMod val="9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93" name="Group 92"/>
            <p:cNvGrpSpPr/>
            <p:nvPr/>
          </p:nvGrpSpPr>
          <p:grpSpPr>
            <a:xfrm>
              <a:off x="3857053" y="3103610"/>
              <a:ext cx="1098756" cy="1098459"/>
              <a:chOff x="4952323" y="2010182"/>
              <a:chExt cx="1098756" cy="1098459"/>
            </a:xfrm>
          </p:grpSpPr>
          <p:cxnSp>
            <p:nvCxnSpPr>
              <p:cNvPr id="109" name="Straight Connector 108"/>
              <p:cNvCxnSpPr/>
              <p:nvPr/>
            </p:nvCxnSpPr>
            <p:spPr>
              <a:xfrm>
                <a:off x="4953682" y="2010182"/>
                <a:ext cx="1097397" cy="1089574"/>
              </a:xfrm>
              <a:prstGeom prst="line">
                <a:avLst/>
              </a:prstGeom>
              <a:ln w="19050">
                <a:solidFill>
                  <a:schemeClr val="bg1">
                    <a:lumMod val="9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a:xfrm flipH="1">
                <a:off x="4952323" y="2019067"/>
                <a:ext cx="1097397" cy="1089574"/>
              </a:xfrm>
              <a:prstGeom prst="line">
                <a:avLst/>
              </a:prstGeom>
              <a:ln w="19050">
                <a:solidFill>
                  <a:schemeClr val="bg1">
                    <a:lumMod val="9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94" name="Group 93"/>
            <p:cNvGrpSpPr/>
            <p:nvPr/>
          </p:nvGrpSpPr>
          <p:grpSpPr>
            <a:xfrm>
              <a:off x="4960808" y="4224946"/>
              <a:ext cx="1098756" cy="1098459"/>
              <a:chOff x="4952323" y="2010182"/>
              <a:chExt cx="1098756" cy="1098459"/>
            </a:xfrm>
          </p:grpSpPr>
          <p:cxnSp>
            <p:nvCxnSpPr>
              <p:cNvPr id="107" name="Straight Connector 106"/>
              <p:cNvCxnSpPr/>
              <p:nvPr/>
            </p:nvCxnSpPr>
            <p:spPr>
              <a:xfrm>
                <a:off x="4953682" y="2010182"/>
                <a:ext cx="1097397" cy="1089574"/>
              </a:xfrm>
              <a:prstGeom prst="line">
                <a:avLst/>
              </a:prstGeom>
              <a:ln w="19050">
                <a:solidFill>
                  <a:schemeClr val="bg1">
                    <a:lumMod val="9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flipH="1">
                <a:off x="4952323" y="2019067"/>
                <a:ext cx="1097397" cy="1089574"/>
              </a:xfrm>
              <a:prstGeom prst="line">
                <a:avLst/>
              </a:prstGeom>
              <a:ln w="19050">
                <a:solidFill>
                  <a:schemeClr val="bg1">
                    <a:lumMod val="9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95" name="Group 94"/>
            <p:cNvGrpSpPr/>
            <p:nvPr/>
          </p:nvGrpSpPr>
          <p:grpSpPr>
            <a:xfrm>
              <a:off x="6054210" y="4215277"/>
              <a:ext cx="1098756" cy="1098459"/>
              <a:chOff x="4952323" y="2010182"/>
              <a:chExt cx="1098756" cy="1098459"/>
            </a:xfrm>
          </p:grpSpPr>
          <p:cxnSp>
            <p:nvCxnSpPr>
              <p:cNvPr id="105" name="Straight Connector 104"/>
              <p:cNvCxnSpPr/>
              <p:nvPr/>
            </p:nvCxnSpPr>
            <p:spPr>
              <a:xfrm>
                <a:off x="4953682" y="2010182"/>
                <a:ext cx="1097397" cy="1089574"/>
              </a:xfrm>
              <a:prstGeom prst="line">
                <a:avLst/>
              </a:prstGeom>
              <a:ln w="19050">
                <a:solidFill>
                  <a:schemeClr val="bg1">
                    <a:lumMod val="9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p:nvPr/>
            </p:nvCxnSpPr>
            <p:spPr>
              <a:xfrm flipH="1">
                <a:off x="4952323" y="2019067"/>
                <a:ext cx="1097397" cy="1089574"/>
              </a:xfrm>
              <a:prstGeom prst="line">
                <a:avLst/>
              </a:prstGeom>
              <a:ln w="19050">
                <a:solidFill>
                  <a:schemeClr val="bg1">
                    <a:lumMod val="9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96" name="Group 95"/>
            <p:cNvGrpSpPr/>
            <p:nvPr/>
          </p:nvGrpSpPr>
          <p:grpSpPr>
            <a:xfrm>
              <a:off x="3856261" y="4214949"/>
              <a:ext cx="1098756" cy="1098459"/>
              <a:chOff x="4952323" y="2010182"/>
              <a:chExt cx="1098756" cy="1098459"/>
            </a:xfrm>
          </p:grpSpPr>
          <p:cxnSp>
            <p:nvCxnSpPr>
              <p:cNvPr id="103" name="Straight Connector 102"/>
              <p:cNvCxnSpPr/>
              <p:nvPr/>
            </p:nvCxnSpPr>
            <p:spPr>
              <a:xfrm>
                <a:off x="4953682" y="2010182"/>
                <a:ext cx="1097397" cy="1089574"/>
              </a:xfrm>
              <a:prstGeom prst="line">
                <a:avLst/>
              </a:prstGeom>
              <a:ln w="19050">
                <a:solidFill>
                  <a:schemeClr val="bg1">
                    <a:lumMod val="9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flipH="1">
                <a:off x="4952323" y="2019067"/>
                <a:ext cx="1097397" cy="1089574"/>
              </a:xfrm>
              <a:prstGeom prst="line">
                <a:avLst/>
              </a:prstGeom>
              <a:ln w="19050">
                <a:solidFill>
                  <a:schemeClr val="bg1">
                    <a:lumMod val="9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97" name="Group 96"/>
            <p:cNvGrpSpPr/>
            <p:nvPr/>
          </p:nvGrpSpPr>
          <p:grpSpPr>
            <a:xfrm>
              <a:off x="4966907" y="5319444"/>
              <a:ext cx="1098756" cy="1098459"/>
              <a:chOff x="4952323" y="2010182"/>
              <a:chExt cx="1098756" cy="1098459"/>
            </a:xfrm>
          </p:grpSpPr>
          <p:cxnSp>
            <p:nvCxnSpPr>
              <p:cNvPr id="101" name="Straight Connector 100"/>
              <p:cNvCxnSpPr/>
              <p:nvPr/>
            </p:nvCxnSpPr>
            <p:spPr>
              <a:xfrm>
                <a:off x="4953682" y="2010182"/>
                <a:ext cx="1097397" cy="1089574"/>
              </a:xfrm>
              <a:prstGeom prst="line">
                <a:avLst/>
              </a:prstGeom>
              <a:ln w="19050">
                <a:solidFill>
                  <a:schemeClr val="bg1">
                    <a:lumMod val="9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p:nvCxnSpPr>
            <p:spPr>
              <a:xfrm flipH="1">
                <a:off x="4952323" y="2019067"/>
                <a:ext cx="1097397" cy="1089574"/>
              </a:xfrm>
              <a:prstGeom prst="line">
                <a:avLst/>
              </a:prstGeom>
              <a:ln w="19050">
                <a:solidFill>
                  <a:schemeClr val="bg1">
                    <a:lumMod val="9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98" name="Group 97"/>
            <p:cNvGrpSpPr/>
            <p:nvPr/>
          </p:nvGrpSpPr>
          <p:grpSpPr>
            <a:xfrm>
              <a:off x="6060309" y="5309775"/>
              <a:ext cx="1098756" cy="1098459"/>
              <a:chOff x="4952323" y="2010182"/>
              <a:chExt cx="1098756" cy="1098459"/>
            </a:xfrm>
          </p:grpSpPr>
          <p:cxnSp>
            <p:nvCxnSpPr>
              <p:cNvPr id="99" name="Straight Connector 98"/>
              <p:cNvCxnSpPr/>
              <p:nvPr/>
            </p:nvCxnSpPr>
            <p:spPr>
              <a:xfrm>
                <a:off x="4953682" y="2010182"/>
                <a:ext cx="1097397" cy="1089574"/>
              </a:xfrm>
              <a:prstGeom prst="line">
                <a:avLst/>
              </a:prstGeom>
              <a:ln w="19050">
                <a:solidFill>
                  <a:schemeClr val="bg1">
                    <a:lumMod val="9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flipH="1">
                <a:off x="4952323" y="2019067"/>
                <a:ext cx="1097397" cy="1089574"/>
              </a:xfrm>
              <a:prstGeom prst="line">
                <a:avLst/>
              </a:prstGeom>
              <a:ln w="19050">
                <a:solidFill>
                  <a:schemeClr val="bg1">
                    <a:lumMod val="9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sp>
        <p:nvSpPr>
          <p:cNvPr id="2" name="Title 1"/>
          <p:cNvSpPr>
            <a:spLocks noGrp="1"/>
          </p:cNvSpPr>
          <p:nvPr>
            <p:ph type="title"/>
          </p:nvPr>
        </p:nvSpPr>
        <p:spPr/>
        <p:txBody>
          <a:bodyPr/>
          <a:lstStyle/>
          <a:p>
            <a:r>
              <a:rPr lang="en-US" altLang="ko-KR" dirty="0" smtClean="0"/>
              <a:t>Exploit &amp; exploration | </a:t>
            </a:r>
            <a:r>
              <a:rPr lang="en-US" altLang="ko-KR" dirty="0" smtClean="0">
                <a:latin typeface="Symbol" panose="05050102010706020507" pitchFamily="18" charset="2"/>
              </a:rPr>
              <a:t>e</a:t>
            </a:r>
            <a:r>
              <a:rPr lang="en-US" altLang="ko-KR" dirty="0" smtClean="0"/>
              <a:t>-greedy</a:t>
            </a:r>
            <a:endParaRPr lang="ko-KR" altLang="en-US" dirty="0"/>
          </a:p>
        </p:txBody>
      </p:sp>
      <p:sp>
        <p:nvSpPr>
          <p:cNvPr id="3" name="Slide Number Placeholder 2"/>
          <p:cNvSpPr>
            <a:spLocks noGrp="1"/>
          </p:cNvSpPr>
          <p:nvPr>
            <p:ph type="sldNum" sz="quarter" idx="12"/>
          </p:nvPr>
        </p:nvSpPr>
        <p:spPr/>
        <p:txBody>
          <a:bodyPr/>
          <a:lstStyle/>
          <a:p>
            <a:fld id="{E7B612BC-FA30-47E7-8F83-60B8876EFC04}" type="slidenum">
              <a:rPr lang="ko-KR" altLang="en-US" smtClean="0">
                <a:solidFill>
                  <a:prstClr val="black">
                    <a:tint val="75000"/>
                  </a:prstClr>
                </a:solidFill>
              </a:rPr>
              <a:pPr/>
              <a:t>132</a:t>
            </a:fld>
            <a:endParaRPr lang="ko-KR" altLang="en-US">
              <a:solidFill>
                <a:prstClr val="black">
                  <a:tint val="75000"/>
                </a:prstClr>
              </a:solidFill>
            </a:endParaRPr>
          </a:p>
        </p:txBody>
      </p:sp>
      <p:sp>
        <p:nvSpPr>
          <p:cNvPr id="56" name="Rectangle 55"/>
          <p:cNvSpPr/>
          <p:nvPr/>
        </p:nvSpPr>
        <p:spPr>
          <a:xfrm>
            <a:off x="5594995" y="5574955"/>
            <a:ext cx="384376" cy="523220"/>
          </a:xfrm>
          <a:prstGeom prst="rect">
            <a:avLst/>
          </a:prstGeom>
        </p:spPr>
        <p:txBody>
          <a:bodyPr wrap="square">
            <a:spAutoFit/>
          </a:bodyPr>
          <a:lstStyle/>
          <a:p>
            <a:r>
              <a:rPr lang="en-US" altLang="ko-KR" sz="2800" b="1" dirty="0" smtClean="0">
                <a:latin typeface="나눔명조" panose="02020603020101020101" pitchFamily="18" charset="-127"/>
                <a:ea typeface="나눔명조" panose="02020603020101020101" pitchFamily="18" charset="-127"/>
              </a:rPr>
              <a:t>1</a:t>
            </a:r>
            <a:endParaRPr lang="ko-KR" altLang="en-US" sz="2400" b="1" dirty="0">
              <a:latin typeface="나눔명조" panose="02020603020101020101" pitchFamily="18" charset="-127"/>
              <a:ea typeface="나눔명조" panose="02020603020101020101" pitchFamily="18" charset="-127"/>
            </a:endParaRPr>
          </a:p>
        </p:txBody>
      </p:sp>
      <p:sp>
        <p:nvSpPr>
          <p:cNvPr id="57" name="Rectangle 56"/>
          <p:cNvSpPr/>
          <p:nvPr/>
        </p:nvSpPr>
        <p:spPr>
          <a:xfrm>
            <a:off x="6788540" y="5589504"/>
            <a:ext cx="384376" cy="523220"/>
          </a:xfrm>
          <a:prstGeom prst="rect">
            <a:avLst/>
          </a:prstGeom>
        </p:spPr>
        <p:txBody>
          <a:bodyPr wrap="square">
            <a:spAutoFit/>
          </a:bodyPr>
          <a:lstStyle/>
          <a:p>
            <a:r>
              <a:rPr lang="en-US" altLang="ko-KR" sz="2800" b="1" dirty="0" smtClean="0">
                <a:latin typeface="나눔명조" panose="02020603020101020101" pitchFamily="18" charset="-127"/>
                <a:ea typeface="나눔명조" panose="02020603020101020101" pitchFamily="18" charset="-127"/>
              </a:rPr>
              <a:t>1</a:t>
            </a:r>
            <a:endParaRPr lang="ko-KR" altLang="en-US" sz="2400" b="1" dirty="0">
              <a:latin typeface="나눔명조" panose="02020603020101020101" pitchFamily="18" charset="-127"/>
              <a:ea typeface="나눔명조" panose="02020603020101020101" pitchFamily="18" charset="-127"/>
            </a:endParaRPr>
          </a:p>
        </p:txBody>
      </p:sp>
      <p:sp>
        <p:nvSpPr>
          <p:cNvPr id="58" name="Rectangle 57"/>
          <p:cNvSpPr/>
          <p:nvPr/>
        </p:nvSpPr>
        <p:spPr>
          <a:xfrm>
            <a:off x="5331333" y="4812055"/>
            <a:ext cx="384376" cy="523220"/>
          </a:xfrm>
          <a:prstGeom prst="rect">
            <a:avLst/>
          </a:prstGeom>
        </p:spPr>
        <p:txBody>
          <a:bodyPr wrap="square">
            <a:spAutoFit/>
          </a:bodyPr>
          <a:lstStyle/>
          <a:p>
            <a:r>
              <a:rPr lang="en-US" altLang="ko-KR" sz="2800" b="1" dirty="0" smtClean="0">
                <a:latin typeface="나눔명조" panose="02020603020101020101" pitchFamily="18" charset="-127"/>
                <a:ea typeface="나눔명조" panose="02020603020101020101" pitchFamily="18" charset="-127"/>
              </a:rPr>
              <a:t>1</a:t>
            </a:r>
            <a:endParaRPr lang="ko-KR" altLang="en-US" sz="2400" b="1" dirty="0">
              <a:latin typeface="나눔명조" panose="02020603020101020101" pitchFamily="18" charset="-127"/>
              <a:ea typeface="나눔명조" panose="02020603020101020101" pitchFamily="18" charset="-127"/>
            </a:endParaRPr>
          </a:p>
        </p:txBody>
      </p:sp>
      <p:sp>
        <p:nvSpPr>
          <p:cNvPr id="59" name="Rectangle 58"/>
          <p:cNvSpPr/>
          <p:nvPr/>
        </p:nvSpPr>
        <p:spPr>
          <a:xfrm>
            <a:off x="6022424" y="4478442"/>
            <a:ext cx="384376" cy="523220"/>
          </a:xfrm>
          <a:prstGeom prst="rect">
            <a:avLst/>
          </a:prstGeom>
        </p:spPr>
        <p:txBody>
          <a:bodyPr wrap="square">
            <a:spAutoFit/>
          </a:bodyPr>
          <a:lstStyle/>
          <a:p>
            <a:r>
              <a:rPr lang="en-US" altLang="ko-KR" sz="2800" b="1" dirty="0" smtClean="0">
                <a:latin typeface="나눔명조" panose="02020603020101020101" pitchFamily="18" charset="-127"/>
                <a:ea typeface="나눔명조" panose="02020603020101020101" pitchFamily="18" charset="-127"/>
              </a:rPr>
              <a:t>1</a:t>
            </a:r>
            <a:endParaRPr lang="ko-KR" altLang="en-US" sz="2400" b="1" dirty="0">
              <a:latin typeface="나눔명조" panose="02020603020101020101" pitchFamily="18" charset="-127"/>
              <a:ea typeface="나눔명조" panose="02020603020101020101" pitchFamily="18" charset="-127"/>
            </a:endParaRPr>
          </a:p>
        </p:txBody>
      </p:sp>
      <p:sp>
        <p:nvSpPr>
          <p:cNvPr id="60" name="Rectangle 59"/>
          <p:cNvSpPr/>
          <p:nvPr/>
        </p:nvSpPr>
        <p:spPr>
          <a:xfrm>
            <a:off x="6410720" y="3710611"/>
            <a:ext cx="384376" cy="523220"/>
          </a:xfrm>
          <a:prstGeom prst="rect">
            <a:avLst/>
          </a:prstGeom>
        </p:spPr>
        <p:txBody>
          <a:bodyPr wrap="square">
            <a:spAutoFit/>
          </a:bodyPr>
          <a:lstStyle/>
          <a:p>
            <a:r>
              <a:rPr lang="en-US" altLang="ko-KR" sz="2800" b="1" dirty="0" smtClean="0">
                <a:latin typeface="나눔명조" panose="02020603020101020101" pitchFamily="18" charset="-127"/>
                <a:ea typeface="나눔명조" panose="02020603020101020101" pitchFamily="18" charset="-127"/>
              </a:rPr>
              <a:t>1</a:t>
            </a:r>
            <a:endParaRPr lang="ko-KR" altLang="en-US" sz="2400" b="1" dirty="0">
              <a:latin typeface="나눔명조" panose="02020603020101020101" pitchFamily="18" charset="-127"/>
              <a:ea typeface="나눔명조" panose="02020603020101020101" pitchFamily="18" charset="-127"/>
            </a:endParaRPr>
          </a:p>
        </p:txBody>
      </p:sp>
      <p:sp>
        <p:nvSpPr>
          <p:cNvPr id="61" name="Rectangle 60"/>
          <p:cNvSpPr/>
          <p:nvPr/>
        </p:nvSpPr>
        <p:spPr>
          <a:xfrm>
            <a:off x="6418178" y="2595192"/>
            <a:ext cx="384376" cy="523220"/>
          </a:xfrm>
          <a:prstGeom prst="rect">
            <a:avLst/>
          </a:prstGeom>
        </p:spPr>
        <p:txBody>
          <a:bodyPr wrap="square">
            <a:spAutoFit/>
          </a:bodyPr>
          <a:lstStyle/>
          <a:p>
            <a:r>
              <a:rPr lang="en-US" altLang="ko-KR" sz="2800" b="1" dirty="0" smtClean="0">
                <a:latin typeface="나눔명조" panose="02020603020101020101" pitchFamily="18" charset="-127"/>
                <a:ea typeface="나눔명조" panose="02020603020101020101" pitchFamily="18" charset="-127"/>
              </a:rPr>
              <a:t>1</a:t>
            </a:r>
            <a:endParaRPr lang="ko-KR" altLang="en-US" sz="2400" b="1" dirty="0">
              <a:latin typeface="나눔명조" panose="02020603020101020101" pitchFamily="18" charset="-127"/>
              <a:ea typeface="나눔명조" panose="02020603020101020101" pitchFamily="18" charset="-127"/>
            </a:endParaRPr>
          </a:p>
        </p:txBody>
      </p:sp>
      <p:sp>
        <p:nvSpPr>
          <p:cNvPr id="62" name="Rectangle 61"/>
          <p:cNvSpPr/>
          <p:nvPr/>
        </p:nvSpPr>
        <p:spPr>
          <a:xfrm>
            <a:off x="5704862" y="2333002"/>
            <a:ext cx="384376" cy="523220"/>
          </a:xfrm>
          <a:prstGeom prst="rect">
            <a:avLst/>
          </a:prstGeom>
        </p:spPr>
        <p:txBody>
          <a:bodyPr wrap="square">
            <a:spAutoFit/>
          </a:bodyPr>
          <a:lstStyle/>
          <a:p>
            <a:r>
              <a:rPr lang="en-US" altLang="ko-KR" sz="2800" b="1" dirty="0" smtClean="0">
                <a:latin typeface="나눔명조" panose="02020603020101020101" pitchFamily="18" charset="-127"/>
                <a:ea typeface="나눔명조" panose="02020603020101020101" pitchFamily="18" charset="-127"/>
              </a:rPr>
              <a:t>1</a:t>
            </a:r>
            <a:endParaRPr lang="ko-KR" altLang="en-US" sz="2400" b="1" dirty="0">
              <a:latin typeface="나눔명조" panose="02020603020101020101" pitchFamily="18" charset="-127"/>
              <a:ea typeface="나눔명조" panose="02020603020101020101" pitchFamily="18" charset="-127"/>
            </a:endParaRPr>
          </a:p>
        </p:txBody>
      </p:sp>
      <p:sp>
        <p:nvSpPr>
          <p:cNvPr id="63" name="Rectangle 62"/>
          <p:cNvSpPr/>
          <p:nvPr/>
        </p:nvSpPr>
        <p:spPr>
          <a:xfrm>
            <a:off x="4556506" y="2281916"/>
            <a:ext cx="384376" cy="523220"/>
          </a:xfrm>
          <a:prstGeom prst="rect">
            <a:avLst/>
          </a:prstGeom>
        </p:spPr>
        <p:txBody>
          <a:bodyPr wrap="square">
            <a:spAutoFit/>
          </a:bodyPr>
          <a:lstStyle/>
          <a:p>
            <a:r>
              <a:rPr lang="en-US" altLang="ko-KR" sz="2800" b="1" dirty="0" smtClean="0">
                <a:latin typeface="나눔명조" panose="02020603020101020101" pitchFamily="18" charset="-127"/>
                <a:ea typeface="나눔명조" panose="02020603020101020101" pitchFamily="18" charset="-127"/>
              </a:rPr>
              <a:t>1</a:t>
            </a:r>
            <a:endParaRPr lang="ko-KR" altLang="en-US" sz="2400" b="1" dirty="0">
              <a:latin typeface="나눔명조" panose="02020603020101020101" pitchFamily="18" charset="-127"/>
              <a:ea typeface="나눔명조" panose="02020603020101020101" pitchFamily="18" charset="-127"/>
            </a:endParaRPr>
          </a:p>
        </p:txBody>
      </p:sp>
      <p:graphicFrame>
        <p:nvGraphicFramePr>
          <p:cNvPr id="64" name="Object 63"/>
          <p:cNvGraphicFramePr>
            <a:graphicFrameLocks noChangeAspect="1"/>
          </p:cNvGraphicFramePr>
          <p:nvPr>
            <p:extLst/>
          </p:nvPr>
        </p:nvGraphicFramePr>
        <p:xfrm>
          <a:off x="3853899" y="1894555"/>
          <a:ext cx="2606675" cy="573087"/>
        </p:xfrm>
        <a:graphic>
          <a:graphicData uri="http://schemas.openxmlformats.org/presentationml/2006/ole">
            <mc:AlternateContent xmlns:mc="http://schemas.openxmlformats.org/markup-compatibility/2006">
              <mc:Choice xmlns:v="urn:schemas-microsoft-com:vml" Requires="v">
                <p:oleObj spid="_x0000_s88204" name="Equation" r:id="rId4" imgW="1447560" imgH="317160" progId="Equation.DSMT4">
                  <p:embed/>
                </p:oleObj>
              </mc:Choice>
              <mc:Fallback>
                <p:oleObj name="Equation" r:id="rId4" imgW="1447560" imgH="317160" progId="Equation.DSMT4">
                  <p:embed/>
                  <p:pic>
                    <p:nvPicPr>
                      <p:cNvPr id="64" name="Object 63"/>
                      <p:cNvPicPr/>
                      <p:nvPr/>
                    </p:nvPicPr>
                    <p:blipFill>
                      <a:blip r:embed="rId5"/>
                      <a:stretch>
                        <a:fillRect/>
                      </a:stretch>
                    </p:blipFill>
                    <p:spPr>
                      <a:xfrm>
                        <a:off x="3853899" y="1894555"/>
                        <a:ext cx="2606675" cy="573087"/>
                      </a:xfrm>
                      <a:prstGeom prst="rect">
                        <a:avLst/>
                      </a:prstGeom>
                      <a:solidFill>
                        <a:schemeClr val="bg1">
                          <a:lumMod val="95000"/>
                        </a:schemeClr>
                      </a:solidFill>
                      <a:ln>
                        <a:noFill/>
                      </a:ln>
                    </p:spPr>
                  </p:pic>
                </p:oleObj>
              </mc:Fallback>
            </mc:AlternateContent>
          </a:graphicData>
        </a:graphic>
      </p:graphicFrame>
      <p:grpSp>
        <p:nvGrpSpPr>
          <p:cNvPr id="65" name="Group 64"/>
          <p:cNvGrpSpPr/>
          <p:nvPr/>
        </p:nvGrpSpPr>
        <p:grpSpPr>
          <a:xfrm>
            <a:off x="4396636" y="2594612"/>
            <a:ext cx="2676940" cy="3325197"/>
            <a:chOff x="4396636" y="2594612"/>
            <a:chExt cx="2676940" cy="3325197"/>
          </a:xfrm>
        </p:grpSpPr>
        <p:cxnSp>
          <p:nvCxnSpPr>
            <p:cNvPr id="66" name="Straight Connector 65"/>
            <p:cNvCxnSpPr>
              <a:endCxn id="61" idx="0"/>
            </p:cNvCxnSpPr>
            <p:nvPr/>
          </p:nvCxnSpPr>
          <p:spPr>
            <a:xfrm>
              <a:off x="4396636" y="2595192"/>
              <a:ext cx="2213730" cy="0"/>
            </a:xfrm>
            <a:prstGeom prst="line">
              <a:avLst/>
            </a:prstGeom>
            <a:ln w="762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a:off x="6594735" y="2594612"/>
              <a:ext cx="0" cy="2201924"/>
            </a:xfrm>
            <a:prstGeom prst="line">
              <a:avLst/>
            </a:prstGeom>
            <a:ln w="762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a:stCxn id="58" idx="0"/>
            </p:cNvCxnSpPr>
            <p:nvPr/>
          </p:nvCxnSpPr>
          <p:spPr>
            <a:xfrm flipV="1">
              <a:off x="5523521" y="4785539"/>
              <a:ext cx="1079387" cy="26516"/>
            </a:xfrm>
            <a:prstGeom prst="line">
              <a:avLst/>
            </a:prstGeom>
            <a:ln w="762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a:off x="5509506" y="5901486"/>
              <a:ext cx="1564070" cy="2359"/>
            </a:xfrm>
            <a:prstGeom prst="line">
              <a:avLst/>
            </a:prstGeom>
            <a:ln w="76200">
              <a:solidFill>
                <a:schemeClr val="tx1">
                  <a:lumMod val="50000"/>
                  <a:lumOff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a:stCxn id="58" idx="0"/>
            </p:cNvCxnSpPr>
            <p:nvPr/>
          </p:nvCxnSpPr>
          <p:spPr>
            <a:xfrm flipH="1">
              <a:off x="5523287" y="4812055"/>
              <a:ext cx="234" cy="1107754"/>
            </a:xfrm>
            <a:prstGeom prst="line">
              <a:avLst/>
            </a:prstGeom>
            <a:ln w="762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71" name="TextBox 70"/>
          <p:cNvSpPr txBox="1"/>
          <p:nvPr/>
        </p:nvSpPr>
        <p:spPr>
          <a:xfrm>
            <a:off x="434808" y="907374"/>
            <a:ext cx="6330168" cy="400110"/>
          </a:xfrm>
          <a:prstGeom prst="rect">
            <a:avLst/>
          </a:prstGeom>
          <a:solidFill>
            <a:schemeClr val="accent6">
              <a:lumMod val="20000"/>
              <a:lumOff val="80000"/>
            </a:schemeClr>
          </a:solidFill>
        </p:spPr>
        <p:txBody>
          <a:bodyPr wrap="square" rtlCol="0">
            <a:spAutoFit/>
          </a:bodyPr>
          <a:lstStyle/>
          <a:p>
            <a:r>
              <a:rPr lang="en-US" altLang="ko-KR" sz="2000" dirty="0" smtClean="0">
                <a:solidFill>
                  <a:srgbClr val="006600"/>
                </a:solidFill>
                <a:latin typeface="Comic Sans MS" panose="030F0702030302020204" pitchFamily="66" charset="0"/>
                <a:ea typeface="나눔명조" panose="02020603020101020101" pitchFamily="18" charset="-127"/>
              </a:rPr>
              <a:t>Q: Do you satisfy with the below “optimal” policy? </a:t>
            </a:r>
            <a:endParaRPr lang="ko-KR" altLang="en-US" sz="2000" dirty="0">
              <a:solidFill>
                <a:srgbClr val="006600"/>
              </a:solidFill>
              <a:latin typeface="Comic Sans MS" panose="030F0702030302020204" pitchFamily="66" charset="0"/>
              <a:ea typeface="나눔명조" panose="02020603020101020101" pitchFamily="18" charset="-127"/>
            </a:endParaRPr>
          </a:p>
        </p:txBody>
      </p:sp>
      <p:sp>
        <p:nvSpPr>
          <p:cNvPr id="73" name="TextBox 72"/>
          <p:cNvSpPr txBox="1"/>
          <p:nvPr/>
        </p:nvSpPr>
        <p:spPr>
          <a:xfrm>
            <a:off x="409801" y="1404503"/>
            <a:ext cx="8245683" cy="707886"/>
          </a:xfrm>
          <a:prstGeom prst="rect">
            <a:avLst/>
          </a:prstGeom>
          <a:noFill/>
        </p:spPr>
        <p:txBody>
          <a:bodyPr wrap="square" rtlCol="0">
            <a:spAutoFit/>
          </a:bodyPr>
          <a:lstStyle/>
          <a:p>
            <a:r>
              <a:rPr lang="en-US" altLang="ko-KR" sz="2000" dirty="0" smtClean="0">
                <a:solidFill>
                  <a:srgbClr val="0000CC"/>
                </a:solidFill>
                <a:latin typeface="Comic Sans MS" panose="030F0702030302020204" pitchFamily="66" charset="0"/>
                <a:ea typeface="나눔명조" panose="02020603020101020101" pitchFamily="18" charset="-127"/>
              </a:rPr>
              <a:t>A: How about we try “random” action for the portion of </a:t>
            </a:r>
            <a:r>
              <a:rPr lang="en-US" altLang="ko-KR" sz="2000" i="1" dirty="0" smtClean="0">
                <a:solidFill>
                  <a:srgbClr val="0000CC"/>
                </a:solidFill>
                <a:latin typeface="Symbol" panose="05050102010706020507" pitchFamily="18" charset="2"/>
                <a:ea typeface="나눔명조" panose="02020603020101020101" pitchFamily="18" charset="-127"/>
              </a:rPr>
              <a:t>e</a:t>
            </a:r>
            <a:r>
              <a:rPr lang="en-US" altLang="ko-KR" sz="2000" dirty="0" smtClean="0">
                <a:solidFill>
                  <a:srgbClr val="0000CC"/>
                </a:solidFill>
                <a:latin typeface="Comic Sans MS" panose="030F0702030302020204" pitchFamily="66" charset="0"/>
                <a:ea typeface="나눔명조" panose="02020603020101020101" pitchFamily="18" charset="-127"/>
              </a:rPr>
              <a:t> % of total trials?</a:t>
            </a:r>
            <a:endParaRPr lang="ko-KR" altLang="en-US" sz="2000" dirty="0">
              <a:solidFill>
                <a:srgbClr val="0000CC"/>
              </a:solidFill>
              <a:latin typeface="Comic Sans MS" panose="030F0702030302020204" pitchFamily="66" charset="0"/>
              <a:ea typeface="나눔명조" panose="02020603020101020101" pitchFamily="18" charset="-127"/>
            </a:endParaRPr>
          </a:p>
        </p:txBody>
      </p:sp>
      <p:graphicFrame>
        <p:nvGraphicFramePr>
          <p:cNvPr id="76" name="Object 75"/>
          <p:cNvGraphicFramePr>
            <a:graphicFrameLocks noChangeAspect="1"/>
          </p:cNvGraphicFramePr>
          <p:nvPr>
            <p:extLst>
              <p:ext uri="{D42A27DB-BD31-4B8C-83A1-F6EECF244321}">
                <p14:modId xmlns:p14="http://schemas.microsoft.com/office/powerpoint/2010/main" val="3287352442"/>
              </p:ext>
            </p:extLst>
          </p:nvPr>
        </p:nvGraphicFramePr>
        <p:xfrm>
          <a:off x="758249" y="2312372"/>
          <a:ext cx="2422525" cy="2017712"/>
        </p:xfrm>
        <a:graphic>
          <a:graphicData uri="http://schemas.openxmlformats.org/presentationml/2006/ole">
            <mc:AlternateContent xmlns:mc="http://schemas.openxmlformats.org/markup-compatibility/2006">
              <mc:Choice xmlns:v="urn:schemas-microsoft-com:vml" Requires="v">
                <p:oleObj spid="_x0000_s88205" name="Equation" r:id="rId6" imgW="1346040" imgH="1117440" progId="Equation.DSMT4">
                  <p:embed/>
                </p:oleObj>
              </mc:Choice>
              <mc:Fallback>
                <p:oleObj name="Equation" r:id="rId6" imgW="1346040" imgH="1117440" progId="Equation.DSMT4">
                  <p:embed/>
                  <p:pic>
                    <p:nvPicPr>
                      <p:cNvPr id="76" name="Object 75"/>
                      <p:cNvPicPr/>
                      <p:nvPr/>
                    </p:nvPicPr>
                    <p:blipFill>
                      <a:blip r:embed="rId7"/>
                      <a:stretch>
                        <a:fillRect/>
                      </a:stretch>
                    </p:blipFill>
                    <p:spPr>
                      <a:xfrm>
                        <a:off x="758249" y="2312372"/>
                        <a:ext cx="2422525" cy="2017712"/>
                      </a:xfrm>
                      <a:prstGeom prst="rect">
                        <a:avLst/>
                      </a:prstGeom>
                      <a:solidFill>
                        <a:schemeClr val="accent1">
                          <a:lumMod val="60000"/>
                          <a:lumOff val="40000"/>
                        </a:schemeClr>
                      </a:solidFill>
                      <a:ln>
                        <a:noFill/>
                      </a:ln>
                    </p:spPr>
                  </p:pic>
                </p:oleObj>
              </mc:Fallback>
            </mc:AlternateContent>
          </a:graphicData>
        </a:graphic>
      </p:graphicFrame>
      <p:cxnSp>
        <p:nvCxnSpPr>
          <p:cNvPr id="79" name="Straight Connector 78"/>
          <p:cNvCxnSpPr/>
          <p:nvPr/>
        </p:nvCxnSpPr>
        <p:spPr>
          <a:xfrm>
            <a:off x="4429463" y="2638000"/>
            <a:ext cx="0" cy="906866"/>
          </a:xfrm>
          <a:prstGeom prst="line">
            <a:avLst/>
          </a:prstGeom>
          <a:ln w="76200">
            <a:solidFill>
              <a:srgbClr val="0000CC"/>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a:off x="6594735" y="4812055"/>
            <a:ext cx="0" cy="912340"/>
          </a:xfrm>
          <a:prstGeom prst="line">
            <a:avLst/>
          </a:prstGeom>
          <a:ln w="76200">
            <a:solidFill>
              <a:srgbClr val="0000CC"/>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87" name="Rectangle 86"/>
          <p:cNvSpPr/>
          <p:nvPr/>
        </p:nvSpPr>
        <p:spPr>
          <a:xfrm>
            <a:off x="6563207" y="4846908"/>
            <a:ext cx="384376" cy="523220"/>
          </a:xfrm>
          <a:prstGeom prst="rect">
            <a:avLst/>
          </a:prstGeom>
        </p:spPr>
        <p:txBody>
          <a:bodyPr wrap="square">
            <a:spAutoFit/>
          </a:bodyPr>
          <a:lstStyle/>
          <a:p>
            <a:r>
              <a:rPr lang="en-US" altLang="ko-KR" sz="2800" b="1" dirty="0" smtClean="0">
                <a:solidFill>
                  <a:srgbClr val="0000CC"/>
                </a:solidFill>
                <a:latin typeface="나눔명조" panose="02020603020101020101" pitchFamily="18" charset="-127"/>
                <a:ea typeface="나눔명조" panose="02020603020101020101" pitchFamily="18" charset="-127"/>
              </a:rPr>
              <a:t>1</a:t>
            </a:r>
            <a:endParaRPr lang="ko-KR" altLang="en-US" sz="2400" b="1" dirty="0">
              <a:solidFill>
                <a:srgbClr val="0000CC"/>
              </a:solidFill>
              <a:latin typeface="나눔명조" panose="02020603020101020101" pitchFamily="18" charset="-127"/>
              <a:ea typeface="나눔명조" panose="02020603020101020101" pitchFamily="18" charset="-127"/>
            </a:endParaRPr>
          </a:p>
        </p:txBody>
      </p:sp>
      <p:sp>
        <p:nvSpPr>
          <p:cNvPr id="88" name="Rectangle 87"/>
          <p:cNvSpPr/>
          <p:nvPr/>
        </p:nvSpPr>
        <p:spPr>
          <a:xfrm>
            <a:off x="4498861" y="3030563"/>
            <a:ext cx="384376" cy="523220"/>
          </a:xfrm>
          <a:prstGeom prst="rect">
            <a:avLst/>
          </a:prstGeom>
        </p:spPr>
        <p:txBody>
          <a:bodyPr wrap="square">
            <a:spAutoFit/>
          </a:bodyPr>
          <a:lstStyle/>
          <a:p>
            <a:r>
              <a:rPr lang="en-US" altLang="ko-KR" sz="2800" b="1" dirty="0" smtClean="0">
                <a:solidFill>
                  <a:srgbClr val="0000CC"/>
                </a:solidFill>
                <a:latin typeface="나눔명조" panose="02020603020101020101" pitchFamily="18" charset="-127"/>
                <a:ea typeface="나눔명조" panose="02020603020101020101" pitchFamily="18" charset="-127"/>
              </a:rPr>
              <a:t>1</a:t>
            </a:r>
            <a:endParaRPr lang="ko-KR" altLang="en-US" sz="2400" b="1" dirty="0">
              <a:solidFill>
                <a:srgbClr val="0000CC"/>
              </a:solidFill>
              <a:latin typeface="나눔명조" panose="02020603020101020101" pitchFamily="18" charset="-127"/>
              <a:ea typeface="나눔명조" panose="02020603020101020101" pitchFamily="18" charset="-127"/>
            </a:endParaRPr>
          </a:p>
        </p:txBody>
      </p:sp>
      <p:sp>
        <p:nvSpPr>
          <p:cNvPr id="82" name="TextBox 81"/>
          <p:cNvSpPr txBox="1"/>
          <p:nvPr/>
        </p:nvSpPr>
        <p:spPr>
          <a:xfrm>
            <a:off x="326749" y="4877022"/>
            <a:ext cx="3457804" cy="707886"/>
          </a:xfrm>
          <a:prstGeom prst="rect">
            <a:avLst/>
          </a:prstGeom>
          <a:noFill/>
        </p:spPr>
        <p:txBody>
          <a:bodyPr wrap="square" rtlCol="0">
            <a:spAutoFit/>
          </a:bodyPr>
          <a:lstStyle/>
          <a:p>
            <a:pPr marL="342900" indent="-342900">
              <a:buFont typeface="Arial" panose="020B0604020202020204" pitchFamily="34" charset="0"/>
              <a:buChar char="•"/>
            </a:pPr>
            <a:r>
              <a:rPr lang="en-US" altLang="ko-KR" sz="2000" b="1" dirty="0" smtClean="0">
                <a:latin typeface="나눔명조" panose="02020603020101020101" pitchFamily="18" charset="-127"/>
                <a:ea typeface="나눔명조" panose="02020603020101020101" pitchFamily="18" charset="-127"/>
              </a:rPr>
              <a:t>Also, decaying e-greedy, add random noise, </a:t>
            </a:r>
            <a:r>
              <a:rPr lang="en-US" altLang="ko-KR" sz="2000" b="1" dirty="0" err="1" smtClean="0">
                <a:latin typeface="나눔명조" panose="02020603020101020101" pitchFamily="18" charset="-127"/>
                <a:ea typeface="나눔명조" panose="02020603020101020101" pitchFamily="18" charset="-127"/>
              </a:rPr>
              <a:t>etc</a:t>
            </a:r>
            <a:endParaRPr lang="en-US" altLang="ko-KR" sz="2000" b="1" dirty="0" smtClean="0">
              <a:latin typeface="나눔명조" panose="02020603020101020101" pitchFamily="18" charset="-127"/>
              <a:ea typeface="나눔명조" panose="02020603020101020101" pitchFamily="18" charset="-127"/>
            </a:endParaRPr>
          </a:p>
        </p:txBody>
      </p:sp>
    </p:spTree>
    <p:extLst>
      <p:ext uri="{BB962C8B-B14F-4D97-AF65-F5344CB8AC3E}">
        <p14:creationId xmlns:p14="http://schemas.microsoft.com/office/powerpoint/2010/main" val="3768029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3"/>
                                        </p:tgtEl>
                                        <p:attrNameLst>
                                          <p:attrName>style.visibility</p:attrName>
                                        </p:attrNameLst>
                                      </p:cBhvr>
                                      <p:to>
                                        <p:strVal val="visible"/>
                                      </p:to>
                                    </p:set>
                                    <p:animEffect transition="in" filter="fade">
                                      <p:cBhvr>
                                        <p:cTn id="7" dur="500"/>
                                        <p:tgtEl>
                                          <p:spTgt spid="7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6"/>
                                        </p:tgtEl>
                                        <p:attrNameLst>
                                          <p:attrName>style.visibility</p:attrName>
                                        </p:attrNameLst>
                                      </p:cBhvr>
                                      <p:to>
                                        <p:strVal val="visible"/>
                                      </p:to>
                                    </p:set>
                                    <p:animEffect transition="in" filter="fade">
                                      <p:cBhvr>
                                        <p:cTn id="12" dur="500"/>
                                        <p:tgtEl>
                                          <p:spTgt spid="7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9"/>
                                        </p:tgtEl>
                                        <p:attrNameLst>
                                          <p:attrName>style.visibility</p:attrName>
                                        </p:attrNameLst>
                                      </p:cBhvr>
                                      <p:to>
                                        <p:strVal val="visible"/>
                                      </p:to>
                                    </p:set>
                                    <p:animEffect transition="in" filter="fade">
                                      <p:cBhvr>
                                        <p:cTn id="17" dur="500"/>
                                        <p:tgtEl>
                                          <p:spTgt spid="7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7"/>
                                        </p:tgtEl>
                                        <p:attrNameLst>
                                          <p:attrName>style.visibility</p:attrName>
                                        </p:attrNameLst>
                                      </p:cBhvr>
                                      <p:to>
                                        <p:strVal val="visible"/>
                                      </p:to>
                                    </p:set>
                                    <p:animEffect transition="in" filter="fade">
                                      <p:cBhvr>
                                        <p:cTn id="22" dur="500"/>
                                        <p:tgtEl>
                                          <p:spTgt spid="87"/>
                                        </p:tgtEl>
                                      </p:cBhvr>
                                    </p:animEffect>
                                  </p:childTnLst>
                                </p:cTn>
                              </p:par>
                              <p:par>
                                <p:cTn id="23" presetID="10" presetClass="entr" presetSubtype="0" fill="hold" nodeType="withEffect">
                                  <p:stCondLst>
                                    <p:cond delay="0"/>
                                  </p:stCondLst>
                                  <p:childTnLst>
                                    <p:set>
                                      <p:cBhvr>
                                        <p:cTn id="24" dur="1" fill="hold">
                                          <p:stCondLst>
                                            <p:cond delay="0"/>
                                          </p:stCondLst>
                                        </p:cTn>
                                        <p:tgtEl>
                                          <p:spTgt spid="81"/>
                                        </p:tgtEl>
                                        <p:attrNameLst>
                                          <p:attrName>style.visibility</p:attrName>
                                        </p:attrNameLst>
                                      </p:cBhvr>
                                      <p:to>
                                        <p:strVal val="visible"/>
                                      </p:to>
                                    </p:set>
                                    <p:animEffect transition="in" filter="fade">
                                      <p:cBhvr>
                                        <p:cTn id="25" dur="500"/>
                                        <p:tgtEl>
                                          <p:spTgt spid="81"/>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88"/>
                                        </p:tgtEl>
                                        <p:attrNameLst>
                                          <p:attrName>style.visibility</p:attrName>
                                        </p:attrNameLst>
                                      </p:cBhvr>
                                      <p:to>
                                        <p:strVal val="visible"/>
                                      </p:to>
                                    </p:set>
                                    <p:animEffect transition="in" filter="fade">
                                      <p:cBhvr>
                                        <p:cTn id="28" dur="500"/>
                                        <p:tgtEl>
                                          <p:spTgt spid="88"/>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82"/>
                                        </p:tgtEl>
                                        <p:attrNameLst>
                                          <p:attrName>style.visibility</p:attrName>
                                        </p:attrNameLst>
                                      </p:cBhvr>
                                      <p:to>
                                        <p:strVal val="visible"/>
                                      </p:to>
                                    </p:set>
                                    <p:animEffect transition="in" filter="fade">
                                      <p:cBhvr>
                                        <p:cTn id="33" dur="500"/>
                                        <p:tgtEl>
                                          <p:spTgt spid="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p:bldP spid="87" grpId="0"/>
      <p:bldP spid="88" grpId="0"/>
      <p:bldP spid="82" grpId="0"/>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6" name="Group 95"/>
          <p:cNvGrpSpPr/>
          <p:nvPr/>
        </p:nvGrpSpPr>
        <p:grpSpPr>
          <a:xfrm>
            <a:off x="3848088" y="2009440"/>
            <a:ext cx="4398165" cy="4408463"/>
            <a:chOff x="3848088" y="2009440"/>
            <a:chExt cx="4398165" cy="4408463"/>
          </a:xfrm>
        </p:grpSpPr>
        <p:grpSp>
          <p:nvGrpSpPr>
            <p:cNvPr id="97" name="Group 96"/>
            <p:cNvGrpSpPr/>
            <p:nvPr/>
          </p:nvGrpSpPr>
          <p:grpSpPr>
            <a:xfrm>
              <a:off x="3856261" y="2011750"/>
              <a:ext cx="4389992" cy="4386965"/>
              <a:chOff x="1581066" y="1416395"/>
              <a:chExt cx="4389992" cy="4386965"/>
            </a:xfrm>
          </p:grpSpPr>
          <p:sp>
            <p:nvSpPr>
              <p:cNvPr id="132" name="Rectangle 131"/>
              <p:cNvSpPr/>
              <p:nvPr/>
            </p:nvSpPr>
            <p:spPr>
              <a:xfrm>
                <a:off x="2681560" y="1416395"/>
                <a:ext cx="1097777" cy="1097777"/>
              </a:xfrm>
              <a:prstGeom prst="rect">
                <a:avLst/>
              </a:prstGeom>
              <a:no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3" name="Rectangle 132"/>
              <p:cNvSpPr/>
              <p:nvPr/>
            </p:nvSpPr>
            <p:spPr>
              <a:xfrm>
                <a:off x="1581066" y="1416395"/>
                <a:ext cx="1097777" cy="1097777"/>
              </a:xfrm>
              <a:prstGeom prst="rect">
                <a:avLst/>
              </a:prstGeom>
              <a:no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4" name="Rectangle 133"/>
              <p:cNvSpPr/>
              <p:nvPr/>
            </p:nvSpPr>
            <p:spPr>
              <a:xfrm>
                <a:off x="3775884" y="1416395"/>
                <a:ext cx="1097777" cy="1097777"/>
              </a:xfrm>
              <a:prstGeom prst="rect">
                <a:avLst/>
              </a:prstGeom>
              <a:no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5" name="Rectangle 134"/>
              <p:cNvSpPr/>
              <p:nvPr/>
            </p:nvSpPr>
            <p:spPr>
              <a:xfrm>
                <a:off x="4873281" y="1416395"/>
                <a:ext cx="1097777" cy="1097777"/>
              </a:xfrm>
              <a:prstGeom prst="rect">
                <a:avLst/>
              </a:prstGeom>
              <a:no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6" name="Rectangle 135"/>
              <p:cNvSpPr/>
              <p:nvPr/>
            </p:nvSpPr>
            <p:spPr>
              <a:xfrm>
                <a:off x="2681560" y="2512604"/>
                <a:ext cx="1097777" cy="1097777"/>
              </a:xfrm>
              <a:prstGeom prst="rect">
                <a:avLst/>
              </a:prstGeom>
              <a:solidFill>
                <a:schemeClr val="bg1">
                  <a:lumMod val="95000"/>
                </a:schemeClr>
              </a:solid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7" name="Rectangle 136"/>
              <p:cNvSpPr/>
              <p:nvPr/>
            </p:nvSpPr>
            <p:spPr>
              <a:xfrm>
                <a:off x="1581066" y="2512604"/>
                <a:ext cx="1097777" cy="1097777"/>
              </a:xfrm>
              <a:prstGeom prst="rect">
                <a:avLst/>
              </a:prstGeom>
              <a:no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8" name="Rectangle 137"/>
              <p:cNvSpPr/>
              <p:nvPr/>
            </p:nvSpPr>
            <p:spPr>
              <a:xfrm>
                <a:off x="3775884" y="2512604"/>
                <a:ext cx="1097777" cy="1097777"/>
              </a:xfrm>
              <a:prstGeom prst="rect">
                <a:avLst/>
              </a:prstGeom>
              <a:no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9" name="Rectangle 138"/>
              <p:cNvSpPr/>
              <p:nvPr/>
            </p:nvSpPr>
            <p:spPr>
              <a:xfrm>
                <a:off x="4873281" y="2512604"/>
                <a:ext cx="1097777" cy="1097777"/>
              </a:xfrm>
              <a:prstGeom prst="rect">
                <a:avLst/>
              </a:prstGeom>
              <a:solidFill>
                <a:schemeClr val="bg1">
                  <a:lumMod val="95000"/>
                </a:schemeClr>
              </a:solid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0" name="Rectangle 139"/>
              <p:cNvSpPr/>
              <p:nvPr/>
            </p:nvSpPr>
            <p:spPr>
              <a:xfrm>
                <a:off x="2681560" y="3610381"/>
                <a:ext cx="1097777" cy="1097777"/>
              </a:xfrm>
              <a:prstGeom prst="rect">
                <a:avLst/>
              </a:prstGeom>
              <a:no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1" name="Rectangle 140"/>
              <p:cNvSpPr/>
              <p:nvPr/>
            </p:nvSpPr>
            <p:spPr>
              <a:xfrm>
                <a:off x="1581066" y="3610381"/>
                <a:ext cx="1097777" cy="1097777"/>
              </a:xfrm>
              <a:prstGeom prst="rect">
                <a:avLst/>
              </a:prstGeom>
              <a:no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2" name="Rectangle 141"/>
              <p:cNvSpPr/>
              <p:nvPr/>
            </p:nvSpPr>
            <p:spPr>
              <a:xfrm>
                <a:off x="3775884" y="3610381"/>
                <a:ext cx="1097777" cy="1097777"/>
              </a:xfrm>
              <a:prstGeom prst="rect">
                <a:avLst/>
              </a:prstGeom>
              <a:no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3" name="Rectangle 142"/>
              <p:cNvSpPr/>
              <p:nvPr/>
            </p:nvSpPr>
            <p:spPr>
              <a:xfrm>
                <a:off x="4873281" y="3610381"/>
                <a:ext cx="1097777" cy="1097777"/>
              </a:xfrm>
              <a:prstGeom prst="rect">
                <a:avLst/>
              </a:prstGeom>
              <a:solidFill>
                <a:schemeClr val="bg1">
                  <a:lumMod val="95000"/>
                </a:schemeClr>
              </a:solid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4" name="Rectangle 143"/>
              <p:cNvSpPr/>
              <p:nvPr/>
            </p:nvSpPr>
            <p:spPr>
              <a:xfrm>
                <a:off x="2681560" y="4705583"/>
                <a:ext cx="1097777" cy="1097777"/>
              </a:xfrm>
              <a:prstGeom prst="rect">
                <a:avLst/>
              </a:prstGeom>
              <a:no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5" name="Rectangle 144"/>
              <p:cNvSpPr/>
              <p:nvPr/>
            </p:nvSpPr>
            <p:spPr>
              <a:xfrm>
                <a:off x="1581066" y="4705583"/>
                <a:ext cx="1097777" cy="1097777"/>
              </a:xfrm>
              <a:prstGeom prst="rect">
                <a:avLst/>
              </a:prstGeom>
              <a:solidFill>
                <a:schemeClr val="bg1">
                  <a:lumMod val="95000"/>
                </a:schemeClr>
              </a:solid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6" name="Rectangle 145"/>
              <p:cNvSpPr/>
              <p:nvPr/>
            </p:nvSpPr>
            <p:spPr>
              <a:xfrm>
                <a:off x="3775884" y="4705583"/>
                <a:ext cx="1097777" cy="1097777"/>
              </a:xfrm>
              <a:prstGeom prst="rect">
                <a:avLst/>
              </a:prstGeom>
              <a:no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7" name="Rectangle 146"/>
              <p:cNvSpPr/>
              <p:nvPr/>
            </p:nvSpPr>
            <p:spPr>
              <a:xfrm>
                <a:off x="4873281" y="4705583"/>
                <a:ext cx="1097777" cy="1097777"/>
              </a:xfrm>
              <a:prstGeom prst="rect">
                <a:avLst/>
              </a:prstGeom>
              <a:solidFill>
                <a:schemeClr val="bg1">
                  <a:lumMod val="95000"/>
                </a:schemeClr>
              </a:solid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98" name="Group 97"/>
            <p:cNvGrpSpPr/>
            <p:nvPr/>
          </p:nvGrpSpPr>
          <p:grpSpPr>
            <a:xfrm>
              <a:off x="3848088" y="2009440"/>
              <a:ext cx="4383893" cy="1108456"/>
              <a:chOff x="3848088" y="2009440"/>
              <a:chExt cx="4383893" cy="1108456"/>
            </a:xfrm>
          </p:grpSpPr>
          <p:grpSp>
            <p:nvGrpSpPr>
              <p:cNvPr id="120" name="Group 119"/>
              <p:cNvGrpSpPr/>
              <p:nvPr/>
            </p:nvGrpSpPr>
            <p:grpSpPr>
              <a:xfrm>
                <a:off x="4952635" y="2019437"/>
                <a:ext cx="1098756" cy="1098459"/>
                <a:chOff x="4952323" y="2010182"/>
                <a:chExt cx="1098756" cy="1098459"/>
              </a:xfrm>
            </p:grpSpPr>
            <p:cxnSp>
              <p:nvCxnSpPr>
                <p:cNvPr id="130" name="Straight Connector 129"/>
                <p:cNvCxnSpPr/>
                <p:nvPr/>
              </p:nvCxnSpPr>
              <p:spPr>
                <a:xfrm>
                  <a:off x="4953682" y="2010182"/>
                  <a:ext cx="1097397" cy="1089574"/>
                </a:xfrm>
                <a:prstGeom prst="line">
                  <a:avLst/>
                </a:prstGeom>
                <a:ln w="19050">
                  <a:solidFill>
                    <a:schemeClr val="bg1">
                      <a:lumMod val="9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1" name="Straight Connector 130"/>
                <p:cNvCxnSpPr/>
                <p:nvPr/>
              </p:nvCxnSpPr>
              <p:spPr>
                <a:xfrm flipH="1">
                  <a:off x="4952323" y="2019067"/>
                  <a:ext cx="1097397" cy="1089574"/>
                </a:xfrm>
                <a:prstGeom prst="line">
                  <a:avLst/>
                </a:prstGeom>
                <a:ln w="19050">
                  <a:solidFill>
                    <a:schemeClr val="bg1">
                      <a:lumMod val="9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21" name="Group 120"/>
              <p:cNvGrpSpPr/>
              <p:nvPr/>
            </p:nvGrpSpPr>
            <p:grpSpPr>
              <a:xfrm>
                <a:off x="6046037" y="2009768"/>
                <a:ext cx="1098756" cy="1098459"/>
                <a:chOff x="4952323" y="2010182"/>
                <a:chExt cx="1098756" cy="1098459"/>
              </a:xfrm>
            </p:grpSpPr>
            <p:cxnSp>
              <p:nvCxnSpPr>
                <p:cNvPr id="128" name="Straight Connector 127"/>
                <p:cNvCxnSpPr/>
                <p:nvPr/>
              </p:nvCxnSpPr>
              <p:spPr>
                <a:xfrm>
                  <a:off x="4953682" y="2010182"/>
                  <a:ext cx="1097397" cy="1089574"/>
                </a:xfrm>
                <a:prstGeom prst="line">
                  <a:avLst/>
                </a:prstGeom>
                <a:ln w="19050">
                  <a:solidFill>
                    <a:schemeClr val="bg1">
                      <a:lumMod val="9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p:nvPr/>
              </p:nvCxnSpPr>
              <p:spPr>
                <a:xfrm flipH="1">
                  <a:off x="4952323" y="2019067"/>
                  <a:ext cx="1097397" cy="1089574"/>
                </a:xfrm>
                <a:prstGeom prst="line">
                  <a:avLst/>
                </a:prstGeom>
                <a:ln w="19050">
                  <a:solidFill>
                    <a:schemeClr val="bg1">
                      <a:lumMod val="9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22" name="Group 121"/>
              <p:cNvGrpSpPr/>
              <p:nvPr/>
            </p:nvGrpSpPr>
            <p:grpSpPr>
              <a:xfrm>
                <a:off x="7133225" y="2009768"/>
                <a:ext cx="1098756" cy="1098459"/>
                <a:chOff x="4952323" y="2010182"/>
                <a:chExt cx="1098756" cy="1098459"/>
              </a:xfrm>
            </p:grpSpPr>
            <p:cxnSp>
              <p:nvCxnSpPr>
                <p:cNvPr id="126" name="Straight Connector 125"/>
                <p:cNvCxnSpPr/>
                <p:nvPr/>
              </p:nvCxnSpPr>
              <p:spPr>
                <a:xfrm>
                  <a:off x="4953682" y="2010182"/>
                  <a:ext cx="1097397" cy="1089574"/>
                </a:xfrm>
                <a:prstGeom prst="line">
                  <a:avLst/>
                </a:prstGeom>
                <a:ln w="19050">
                  <a:solidFill>
                    <a:schemeClr val="bg1">
                      <a:lumMod val="9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p:nvCxnSpPr>
              <p:spPr>
                <a:xfrm flipH="1">
                  <a:off x="4952323" y="2019067"/>
                  <a:ext cx="1097397" cy="1089574"/>
                </a:xfrm>
                <a:prstGeom prst="line">
                  <a:avLst/>
                </a:prstGeom>
                <a:ln w="19050">
                  <a:solidFill>
                    <a:schemeClr val="bg1">
                      <a:lumMod val="9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23" name="Group 122"/>
              <p:cNvGrpSpPr/>
              <p:nvPr/>
            </p:nvGrpSpPr>
            <p:grpSpPr>
              <a:xfrm>
                <a:off x="3848088" y="2009440"/>
                <a:ext cx="1098756" cy="1098459"/>
                <a:chOff x="4952323" y="2010182"/>
                <a:chExt cx="1098756" cy="1098459"/>
              </a:xfrm>
            </p:grpSpPr>
            <p:cxnSp>
              <p:nvCxnSpPr>
                <p:cNvPr id="124" name="Straight Connector 123"/>
                <p:cNvCxnSpPr/>
                <p:nvPr/>
              </p:nvCxnSpPr>
              <p:spPr>
                <a:xfrm>
                  <a:off x="4953682" y="2010182"/>
                  <a:ext cx="1097397" cy="1089574"/>
                </a:xfrm>
                <a:prstGeom prst="line">
                  <a:avLst/>
                </a:prstGeom>
                <a:ln w="19050">
                  <a:solidFill>
                    <a:schemeClr val="bg1">
                      <a:lumMod val="9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p:nvCxnSpPr>
              <p:spPr>
                <a:xfrm flipH="1">
                  <a:off x="4952323" y="2019067"/>
                  <a:ext cx="1097397" cy="1089574"/>
                </a:xfrm>
                <a:prstGeom prst="line">
                  <a:avLst/>
                </a:prstGeom>
                <a:ln w="19050">
                  <a:solidFill>
                    <a:schemeClr val="bg1">
                      <a:lumMod val="9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grpSp>
          <p:nvGrpSpPr>
            <p:cNvPr id="99" name="Group 98"/>
            <p:cNvGrpSpPr/>
            <p:nvPr/>
          </p:nvGrpSpPr>
          <p:grpSpPr>
            <a:xfrm>
              <a:off x="6055002" y="3103938"/>
              <a:ext cx="1098756" cy="1098459"/>
              <a:chOff x="4952323" y="2010182"/>
              <a:chExt cx="1098756" cy="1098459"/>
            </a:xfrm>
          </p:grpSpPr>
          <p:cxnSp>
            <p:nvCxnSpPr>
              <p:cNvPr id="118" name="Straight Connector 117"/>
              <p:cNvCxnSpPr/>
              <p:nvPr/>
            </p:nvCxnSpPr>
            <p:spPr>
              <a:xfrm>
                <a:off x="4953682" y="2010182"/>
                <a:ext cx="1097397" cy="1089574"/>
              </a:xfrm>
              <a:prstGeom prst="line">
                <a:avLst/>
              </a:prstGeom>
              <a:ln w="19050">
                <a:solidFill>
                  <a:schemeClr val="bg1">
                    <a:lumMod val="9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a:xfrm flipH="1">
                <a:off x="4952323" y="2019067"/>
                <a:ext cx="1097397" cy="1089574"/>
              </a:xfrm>
              <a:prstGeom prst="line">
                <a:avLst/>
              </a:prstGeom>
              <a:ln w="19050">
                <a:solidFill>
                  <a:schemeClr val="bg1">
                    <a:lumMod val="9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00" name="Group 99"/>
            <p:cNvGrpSpPr/>
            <p:nvPr/>
          </p:nvGrpSpPr>
          <p:grpSpPr>
            <a:xfrm>
              <a:off x="3857053" y="3103610"/>
              <a:ext cx="1098756" cy="1098459"/>
              <a:chOff x="4952323" y="2010182"/>
              <a:chExt cx="1098756" cy="1098459"/>
            </a:xfrm>
          </p:grpSpPr>
          <p:cxnSp>
            <p:nvCxnSpPr>
              <p:cNvPr id="116" name="Straight Connector 115"/>
              <p:cNvCxnSpPr/>
              <p:nvPr/>
            </p:nvCxnSpPr>
            <p:spPr>
              <a:xfrm>
                <a:off x="4953682" y="2010182"/>
                <a:ext cx="1097397" cy="1089574"/>
              </a:xfrm>
              <a:prstGeom prst="line">
                <a:avLst/>
              </a:prstGeom>
              <a:ln w="19050">
                <a:solidFill>
                  <a:schemeClr val="bg1">
                    <a:lumMod val="9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7" name="Straight Connector 116"/>
              <p:cNvCxnSpPr/>
              <p:nvPr/>
            </p:nvCxnSpPr>
            <p:spPr>
              <a:xfrm flipH="1">
                <a:off x="4952323" y="2019067"/>
                <a:ext cx="1097397" cy="1089574"/>
              </a:xfrm>
              <a:prstGeom prst="line">
                <a:avLst/>
              </a:prstGeom>
              <a:ln w="19050">
                <a:solidFill>
                  <a:schemeClr val="bg1">
                    <a:lumMod val="9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01" name="Group 100"/>
            <p:cNvGrpSpPr/>
            <p:nvPr/>
          </p:nvGrpSpPr>
          <p:grpSpPr>
            <a:xfrm>
              <a:off x="4960808" y="4224946"/>
              <a:ext cx="1098756" cy="1098459"/>
              <a:chOff x="4952323" y="2010182"/>
              <a:chExt cx="1098756" cy="1098459"/>
            </a:xfrm>
          </p:grpSpPr>
          <p:cxnSp>
            <p:nvCxnSpPr>
              <p:cNvPr id="114" name="Straight Connector 113"/>
              <p:cNvCxnSpPr/>
              <p:nvPr/>
            </p:nvCxnSpPr>
            <p:spPr>
              <a:xfrm>
                <a:off x="4953682" y="2010182"/>
                <a:ext cx="1097397" cy="1089574"/>
              </a:xfrm>
              <a:prstGeom prst="line">
                <a:avLst/>
              </a:prstGeom>
              <a:ln w="19050">
                <a:solidFill>
                  <a:schemeClr val="bg1">
                    <a:lumMod val="9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5" name="Straight Connector 114"/>
              <p:cNvCxnSpPr/>
              <p:nvPr/>
            </p:nvCxnSpPr>
            <p:spPr>
              <a:xfrm flipH="1">
                <a:off x="4952323" y="2019067"/>
                <a:ext cx="1097397" cy="1089574"/>
              </a:xfrm>
              <a:prstGeom prst="line">
                <a:avLst/>
              </a:prstGeom>
              <a:ln w="19050">
                <a:solidFill>
                  <a:schemeClr val="bg1">
                    <a:lumMod val="9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02" name="Group 101"/>
            <p:cNvGrpSpPr/>
            <p:nvPr/>
          </p:nvGrpSpPr>
          <p:grpSpPr>
            <a:xfrm>
              <a:off x="6054210" y="4215277"/>
              <a:ext cx="1098756" cy="1098459"/>
              <a:chOff x="4952323" y="2010182"/>
              <a:chExt cx="1098756" cy="1098459"/>
            </a:xfrm>
          </p:grpSpPr>
          <p:cxnSp>
            <p:nvCxnSpPr>
              <p:cNvPr id="112" name="Straight Connector 111"/>
              <p:cNvCxnSpPr/>
              <p:nvPr/>
            </p:nvCxnSpPr>
            <p:spPr>
              <a:xfrm>
                <a:off x="4953682" y="2010182"/>
                <a:ext cx="1097397" cy="1089574"/>
              </a:xfrm>
              <a:prstGeom prst="line">
                <a:avLst/>
              </a:prstGeom>
              <a:ln w="19050">
                <a:solidFill>
                  <a:schemeClr val="bg1">
                    <a:lumMod val="9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p:nvPr/>
            </p:nvCxnSpPr>
            <p:spPr>
              <a:xfrm flipH="1">
                <a:off x="4952323" y="2019067"/>
                <a:ext cx="1097397" cy="1089574"/>
              </a:xfrm>
              <a:prstGeom prst="line">
                <a:avLst/>
              </a:prstGeom>
              <a:ln w="19050">
                <a:solidFill>
                  <a:schemeClr val="bg1">
                    <a:lumMod val="9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03" name="Group 102"/>
            <p:cNvGrpSpPr/>
            <p:nvPr/>
          </p:nvGrpSpPr>
          <p:grpSpPr>
            <a:xfrm>
              <a:off x="3856261" y="4214949"/>
              <a:ext cx="1098756" cy="1098459"/>
              <a:chOff x="4952323" y="2010182"/>
              <a:chExt cx="1098756" cy="1098459"/>
            </a:xfrm>
          </p:grpSpPr>
          <p:cxnSp>
            <p:nvCxnSpPr>
              <p:cNvPr id="110" name="Straight Connector 109"/>
              <p:cNvCxnSpPr/>
              <p:nvPr/>
            </p:nvCxnSpPr>
            <p:spPr>
              <a:xfrm>
                <a:off x="4953682" y="2010182"/>
                <a:ext cx="1097397" cy="1089574"/>
              </a:xfrm>
              <a:prstGeom prst="line">
                <a:avLst/>
              </a:prstGeom>
              <a:ln w="19050">
                <a:solidFill>
                  <a:schemeClr val="bg1">
                    <a:lumMod val="9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p:nvCxnSpPr>
            <p:spPr>
              <a:xfrm flipH="1">
                <a:off x="4952323" y="2019067"/>
                <a:ext cx="1097397" cy="1089574"/>
              </a:xfrm>
              <a:prstGeom prst="line">
                <a:avLst/>
              </a:prstGeom>
              <a:ln w="19050">
                <a:solidFill>
                  <a:schemeClr val="bg1">
                    <a:lumMod val="9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04" name="Group 103"/>
            <p:cNvGrpSpPr/>
            <p:nvPr/>
          </p:nvGrpSpPr>
          <p:grpSpPr>
            <a:xfrm>
              <a:off x="4966907" y="5319444"/>
              <a:ext cx="1098756" cy="1098459"/>
              <a:chOff x="4952323" y="2010182"/>
              <a:chExt cx="1098756" cy="1098459"/>
            </a:xfrm>
          </p:grpSpPr>
          <p:cxnSp>
            <p:nvCxnSpPr>
              <p:cNvPr id="108" name="Straight Connector 107"/>
              <p:cNvCxnSpPr/>
              <p:nvPr/>
            </p:nvCxnSpPr>
            <p:spPr>
              <a:xfrm>
                <a:off x="4953682" y="2010182"/>
                <a:ext cx="1097397" cy="1089574"/>
              </a:xfrm>
              <a:prstGeom prst="line">
                <a:avLst/>
              </a:prstGeom>
              <a:ln w="19050">
                <a:solidFill>
                  <a:schemeClr val="bg1">
                    <a:lumMod val="9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a:xfrm flipH="1">
                <a:off x="4952323" y="2019067"/>
                <a:ext cx="1097397" cy="1089574"/>
              </a:xfrm>
              <a:prstGeom prst="line">
                <a:avLst/>
              </a:prstGeom>
              <a:ln w="19050">
                <a:solidFill>
                  <a:schemeClr val="bg1">
                    <a:lumMod val="9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05" name="Group 104"/>
            <p:cNvGrpSpPr/>
            <p:nvPr/>
          </p:nvGrpSpPr>
          <p:grpSpPr>
            <a:xfrm>
              <a:off x="6060309" y="5309775"/>
              <a:ext cx="1098756" cy="1098459"/>
              <a:chOff x="4952323" y="2010182"/>
              <a:chExt cx="1098756" cy="1098459"/>
            </a:xfrm>
          </p:grpSpPr>
          <p:cxnSp>
            <p:nvCxnSpPr>
              <p:cNvPr id="106" name="Straight Connector 105"/>
              <p:cNvCxnSpPr/>
              <p:nvPr/>
            </p:nvCxnSpPr>
            <p:spPr>
              <a:xfrm>
                <a:off x="4953682" y="2010182"/>
                <a:ext cx="1097397" cy="1089574"/>
              </a:xfrm>
              <a:prstGeom prst="line">
                <a:avLst/>
              </a:prstGeom>
              <a:ln w="19050">
                <a:solidFill>
                  <a:schemeClr val="bg1">
                    <a:lumMod val="9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p:nvPr/>
            </p:nvCxnSpPr>
            <p:spPr>
              <a:xfrm flipH="1">
                <a:off x="4952323" y="2019067"/>
                <a:ext cx="1097397" cy="1089574"/>
              </a:xfrm>
              <a:prstGeom prst="line">
                <a:avLst/>
              </a:prstGeom>
              <a:ln w="19050">
                <a:solidFill>
                  <a:schemeClr val="bg1">
                    <a:lumMod val="9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sp>
        <p:nvSpPr>
          <p:cNvPr id="2" name="Title 1"/>
          <p:cNvSpPr>
            <a:spLocks noGrp="1"/>
          </p:cNvSpPr>
          <p:nvPr>
            <p:ph type="title"/>
          </p:nvPr>
        </p:nvSpPr>
        <p:spPr/>
        <p:txBody>
          <a:bodyPr/>
          <a:lstStyle/>
          <a:p>
            <a:r>
              <a:rPr lang="en-US" altLang="ko-KR" dirty="0" smtClean="0"/>
              <a:t>Discounted future reward</a:t>
            </a:r>
            <a:endParaRPr lang="ko-KR" altLang="en-US" dirty="0"/>
          </a:p>
        </p:txBody>
      </p:sp>
      <p:sp>
        <p:nvSpPr>
          <p:cNvPr id="3" name="Slide Number Placeholder 2"/>
          <p:cNvSpPr>
            <a:spLocks noGrp="1"/>
          </p:cNvSpPr>
          <p:nvPr>
            <p:ph type="sldNum" sz="quarter" idx="12"/>
          </p:nvPr>
        </p:nvSpPr>
        <p:spPr/>
        <p:txBody>
          <a:bodyPr/>
          <a:lstStyle/>
          <a:p>
            <a:fld id="{E7B612BC-FA30-47E7-8F83-60B8876EFC04}" type="slidenum">
              <a:rPr lang="ko-KR" altLang="en-US" smtClean="0">
                <a:solidFill>
                  <a:prstClr val="black">
                    <a:tint val="75000"/>
                  </a:prstClr>
                </a:solidFill>
              </a:rPr>
              <a:pPr/>
              <a:t>133</a:t>
            </a:fld>
            <a:endParaRPr lang="ko-KR" altLang="en-US">
              <a:solidFill>
                <a:prstClr val="black">
                  <a:tint val="75000"/>
                </a:prstClr>
              </a:solidFill>
            </a:endParaRPr>
          </a:p>
        </p:txBody>
      </p:sp>
      <p:sp>
        <p:nvSpPr>
          <p:cNvPr id="56" name="Rectangle 55"/>
          <p:cNvSpPr/>
          <p:nvPr/>
        </p:nvSpPr>
        <p:spPr>
          <a:xfrm>
            <a:off x="5594995" y="5574955"/>
            <a:ext cx="384376" cy="523220"/>
          </a:xfrm>
          <a:prstGeom prst="rect">
            <a:avLst/>
          </a:prstGeom>
        </p:spPr>
        <p:txBody>
          <a:bodyPr wrap="square">
            <a:spAutoFit/>
          </a:bodyPr>
          <a:lstStyle/>
          <a:p>
            <a:r>
              <a:rPr lang="en-US" altLang="ko-KR" sz="2800" b="1" dirty="0" smtClean="0">
                <a:latin typeface="나눔명조" panose="02020603020101020101" pitchFamily="18" charset="-127"/>
                <a:ea typeface="나눔명조" panose="02020603020101020101" pitchFamily="18" charset="-127"/>
              </a:rPr>
              <a:t>1</a:t>
            </a:r>
            <a:endParaRPr lang="ko-KR" altLang="en-US" sz="2400" b="1" dirty="0">
              <a:latin typeface="나눔명조" panose="02020603020101020101" pitchFamily="18" charset="-127"/>
              <a:ea typeface="나눔명조" panose="02020603020101020101" pitchFamily="18" charset="-127"/>
            </a:endParaRPr>
          </a:p>
        </p:txBody>
      </p:sp>
      <p:sp>
        <p:nvSpPr>
          <p:cNvPr id="57" name="Rectangle 56"/>
          <p:cNvSpPr/>
          <p:nvPr/>
        </p:nvSpPr>
        <p:spPr>
          <a:xfrm>
            <a:off x="6788540" y="5589504"/>
            <a:ext cx="384376" cy="523220"/>
          </a:xfrm>
          <a:prstGeom prst="rect">
            <a:avLst/>
          </a:prstGeom>
        </p:spPr>
        <p:txBody>
          <a:bodyPr wrap="square">
            <a:spAutoFit/>
          </a:bodyPr>
          <a:lstStyle/>
          <a:p>
            <a:r>
              <a:rPr lang="en-US" altLang="ko-KR" sz="2800" b="1" dirty="0" smtClean="0">
                <a:latin typeface="나눔명조" panose="02020603020101020101" pitchFamily="18" charset="-127"/>
                <a:ea typeface="나눔명조" panose="02020603020101020101" pitchFamily="18" charset="-127"/>
              </a:rPr>
              <a:t>1</a:t>
            </a:r>
            <a:endParaRPr lang="ko-KR" altLang="en-US" sz="2400" b="1" dirty="0">
              <a:latin typeface="나눔명조" panose="02020603020101020101" pitchFamily="18" charset="-127"/>
              <a:ea typeface="나눔명조" panose="02020603020101020101" pitchFamily="18" charset="-127"/>
            </a:endParaRPr>
          </a:p>
        </p:txBody>
      </p:sp>
      <p:sp>
        <p:nvSpPr>
          <p:cNvPr id="58" name="Rectangle 57"/>
          <p:cNvSpPr/>
          <p:nvPr/>
        </p:nvSpPr>
        <p:spPr>
          <a:xfrm>
            <a:off x="5331333" y="4812055"/>
            <a:ext cx="384376" cy="523220"/>
          </a:xfrm>
          <a:prstGeom prst="rect">
            <a:avLst/>
          </a:prstGeom>
        </p:spPr>
        <p:txBody>
          <a:bodyPr wrap="square">
            <a:spAutoFit/>
          </a:bodyPr>
          <a:lstStyle/>
          <a:p>
            <a:r>
              <a:rPr lang="en-US" altLang="ko-KR" sz="2800" b="1" dirty="0" smtClean="0">
                <a:latin typeface="나눔명조" panose="02020603020101020101" pitchFamily="18" charset="-127"/>
                <a:ea typeface="나눔명조" panose="02020603020101020101" pitchFamily="18" charset="-127"/>
              </a:rPr>
              <a:t>1</a:t>
            </a:r>
            <a:endParaRPr lang="ko-KR" altLang="en-US" sz="2400" b="1" dirty="0">
              <a:latin typeface="나눔명조" panose="02020603020101020101" pitchFamily="18" charset="-127"/>
              <a:ea typeface="나눔명조" panose="02020603020101020101" pitchFamily="18" charset="-127"/>
            </a:endParaRPr>
          </a:p>
        </p:txBody>
      </p:sp>
      <p:sp>
        <p:nvSpPr>
          <p:cNvPr id="59" name="Rectangle 58"/>
          <p:cNvSpPr/>
          <p:nvPr/>
        </p:nvSpPr>
        <p:spPr>
          <a:xfrm>
            <a:off x="6022424" y="4478442"/>
            <a:ext cx="384376" cy="523220"/>
          </a:xfrm>
          <a:prstGeom prst="rect">
            <a:avLst/>
          </a:prstGeom>
        </p:spPr>
        <p:txBody>
          <a:bodyPr wrap="square">
            <a:spAutoFit/>
          </a:bodyPr>
          <a:lstStyle/>
          <a:p>
            <a:r>
              <a:rPr lang="en-US" altLang="ko-KR" sz="2800" b="1" dirty="0" smtClean="0">
                <a:latin typeface="나눔명조" panose="02020603020101020101" pitchFamily="18" charset="-127"/>
                <a:ea typeface="나눔명조" panose="02020603020101020101" pitchFamily="18" charset="-127"/>
              </a:rPr>
              <a:t>1</a:t>
            </a:r>
            <a:endParaRPr lang="ko-KR" altLang="en-US" sz="2400" b="1" dirty="0">
              <a:latin typeface="나눔명조" panose="02020603020101020101" pitchFamily="18" charset="-127"/>
              <a:ea typeface="나눔명조" panose="02020603020101020101" pitchFamily="18" charset="-127"/>
            </a:endParaRPr>
          </a:p>
        </p:txBody>
      </p:sp>
      <p:sp>
        <p:nvSpPr>
          <p:cNvPr id="60" name="Rectangle 59"/>
          <p:cNvSpPr/>
          <p:nvPr/>
        </p:nvSpPr>
        <p:spPr>
          <a:xfrm>
            <a:off x="6410720" y="3710611"/>
            <a:ext cx="384376" cy="523220"/>
          </a:xfrm>
          <a:prstGeom prst="rect">
            <a:avLst/>
          </a:prstGeom>
        </p:spPr>
        <p:txBody>
          <a:bodyPr wrap="square">
            <a:spAutoFit/>
          </a:bodyPr>
          <a:lstStyle/>
          <a:p>
            <a:r>
              <a:rPr lang="en-US" altLang="ko-KR" sz="2800" b="1" dirty="0" smtClean="0">
                <a:latin typeface="나눔명조" panose="02020603020101020101" pitchFamily="18" charset="-127"/>
                <a:ea typeface="나눔명조" panose="02020603020101020101" pitchFamily="18" charset="-127"/>
              </a:rPr>
              <a:t>1</a:t>
            </a:r>
            <a:endParaRPr lang="ko-KR" altLang="en-US" sz="2400" b="1" dirty="0">
              <a:latin typeface="나눔명조" panose="02020603020101020101" pitchFamily="18" charset="-127"/>
              <a:ea typeface="나눔명조" panose="02020603020101020101" pitchFamily="18" charset="-127"/>
            </a:endParaRPr>
          </a:p>
        </p:txBody>
      </p:sp>
      <p:sp>
        <p:nvSpPr>
          <p:cNvPr id="61" name="Rectangle 60"/>
          <p:cNvSpPr/>
          <p:nvPr/>
        </p:nvSpPr>
        <p:spPr>
          <a:xfrm>
            <a:off x="6418178" y="2595192"/>
            <a:ext cx="384376" cy="523220"/>
          </a:xfrm>
          <a:prstGeom prst="rect">
            <a:avLst/>
          </a:prstGeom>
        </p:spPr>
        <p:txBody>
          <a:bodyPr wrap="square">
            <a:spAutoFit/>
          </a:bodyPr>
          <a:lstStyle/>
          <a:p>
            <a:r>
              <a:rPr lang="en-US" altLang="ko-KR" sz="2800" b="1" dirty="0" smtClean="0">
                <a:latin typeface="나눔명조" panose="02020603020101020101" pitchFamily="18" charset="-127"/>
                <a:ea typeface="나눔명조" panose="02020603020101020101" pitchFamily="18" charset="-127"/>
              </a:rPr>
              <a:t>1</a:t>
            </a:r>
            <a:endParaRPr lang="ko-KR" altLang="en-US" sz="2400" b="1" dirty="0">
              <a:latin typeface="나눔명조" panose="02020603020101020101" pitchFamily="18" charset="-127"/>
              <a:ea typeface="나눔명조" panose="02020603020101020101" pitchFamily="18" charset="-127"/>
            </a:endParaRPr>
          </a:p>
        </p:txBody>
      </p:sp>
      <p:sp>
        <p:nvSpPr>
          <p:cNvPr id="62" name="Rectangle 61"/>
          <p:cNvSpPr/>
          <p:nvPr/>
        </p:nvSpPr>
        <p:spPr>
          <a:xfrm>
            <a:off x="5704862" y="2333002"/>
            <a:ext cx="384376" cy="523220"/>
          </a:xfrm>
          <a:prstGeom prst="rect">
            <a:avLst/>
          </a:prstGeom>
        </p:spPr>
        <p:txBody>
          <a:bodyPr wrap="square">
            <a:spAutoFit/>
          </a:bodyPr>
          <a:lstStyle/>
          <a:p>
            <a:r>
              <a:rPr lang="en-US" altLang="ko-KR" sz="2800" b="1" dirty="0" smtClean="0">
                <a:latin typeface="나눔명조" panose="02020603020101020101" pitchFamily="18" charset="-127"/>
                <a:ea typeface="나눔명조" panose="02020603020101020101" pitchFamily="18" charset="-127"/>
              </a:rPr>
              <a:t>1</a:t>
            </a:r>
            <a:endParaRPr lang="ko-KR" altLang="en-US" sz="2400" b="1" dirty="0">
              <a:latin typeface="나눔명조" panose="02020603020101020101" pitchFamily="18" charset="-127"/>
              <a:ea typeface="나눔명조" panose="02020603020101020101" pitchFamily="18" charset="-127"/>
            </a:endParaRPr>
          </a:p>
        </p:txBody>
      </p:sp>
      <p:sp>
        <p:nvSpPr>
          <p:cNvPr id="63" name="Rectangle 62"/>
          <p:cNvSpPr/>
          <p:nvPr/>
        </p:nvSpPr>
        <p:spPr>
          <a:xfrm>
            <a:off x="4556506" y="2281916"/>
            <a:ext cx="384376" cy="523220"/>
          </a:xfrm>
          <a:prstGeom prst="rect">
            <a:avLst/>
          </a:prstGeom>
        </p:spPr>
        <p:txBody>
          <a:bodyPr wrap="square">
            <a:spAutoFit/>
          </a:bodyPr>
          <a:lstStyle/>
          <a:p>
            <a:r>
              <a:rPr lang="en-US" altLang="ko-KR" sz="2800" b="1" dirty="0" smtClean="0">
                <a:latin typeface="나눔명조" panose="02020603020101020101" pitchFamily="18" charset="-127"/>
                <a:ea typeface="나눔명조" panose="02020603020101020101" pitchFamily="18" charset="-127"/>
              </a:rPr>
              <a:t>1</a:t>
            </a:r>
            <a:endParaRPr lang="ko-KR" altLang="en-US" sz="2400" b="1" dirty="0">
              <a:latin typeface="나눔명조" panose="02020603020101020101" pitchFamily="18" charset="-127"/>
              <a:ea typeface="나눔명조" panose="02020603020101020101" pitchFamily="18" charset="-127"/>
            </a:endParaRPr>
          </a:p>
        </p:txBody>
      </p:sp>
      <p:grpSp>
        <p:nvGrpSpPr>
          <p:cNvPr id="65" name="Group 64"/>
          <p:cNvGrpSpPr/>
          <p:nvPr/>
        </p:nvGrpSpPr>
        <p:grpSpPr>
          <a:xfrm>
            <a:off x="4396636" y="2594612"/>
            <a:ext cx="2676940" cy="3325197"/>
            <a:chOff x="4396636" y="2594612"/>
            <a:chExt cx="2676940" cy="3325197"/>
          </a:xfrm>
        </p:grpSpPr>
        <p:cxnSp>
          <p:nvCxnSpPr>
            <p:cNvPr id="66" name="Straight Connector 65"/>
            <p:cNvCxnSpPr>
              <a:endCxn id="61" idx="0"/>
            </p:cNvCxnSpPr>
            <p:nvPr/>
          </p:nvCxnSpPr>
          <p:spPr>
            <a:xfrm>
              <a:off x="4396636" y="2595192"/>
              <a:ext cx="2213730" cy="0"/>
            </a:xfrm>
            <a:prstGeom prst="line">
              <a:avLst/>
            </a:prstGeom>
            <a:ln w="762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a:off x="6594735" y="2594612"/>
              <a:ext cx="0" cy="2201924"/>
            </a:xfrm>
            <a:prstGeom prst="line">
              <a:avLst/>
            </a:prstGeom>
            <a:ln w="762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a:stCxn id="58" idx="0"/>
            </p:cNvCxnSpPr>
            <p:nvPr/>
          </p:nvCxnSpPr>
          <p:spPr>
            <a:xfrm flipV="1">
              <a:off x="5523521" y="4785539"/>
              <a:ext cx="1079387" cy="26516"/>
            </a:xfrm>
            <a:prstGeom prst="line">
              <a:avLst/>
            </a:prstGeom>
            <a:ln w="762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a:off x="5509506" y="5901486"/>
              <a:ext cx="1564070" cy="2359"/>
            </a:xfrm>
            <a:prstGeom prst="line">
              <a:avLst/>
            </a:prstGeom>
            <a:ln w="76200">
              <a:solidFill>
                <a:schemeClr val="tx1">
                  <a:lumMod val="50000"/>
                  <a:lumOff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a:stCxn id="58" idx="0"/>
            </p:cNvCxnSpPr>
            <p:nvPr/>
          </p:nvCxnSpPr>
          <p:spPr>
            <a:xfrm flipH="1">
              <a:off x="5523287" y="4812055"/>
              <a:ext cx="234" cy="1107754"/>
            </a:xfrm>
            <a:prstGeom prst="line">
              <a:avLst/>
            </a:prstGeom>
            <a:ln w="762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71" name="TextBox 70"/>
          <p:cNvSpPr txBox="1"/>
          <p:nvPr/>
        </p:nvSpPr>
        <p:spPr>
          <a:xfrm>
            <a:off x="3776891" y="6444374"/>
            <a:ext cx="4538292" cy="413626"/>
          </a:xfrm>
          <a:prstGeom prst="rect">
            <a:avLst/>
          </a:prstGeom>
          <a:solidFill>
            <a:schemeClr val="accent6">
              <a:lumMod val="20000"/>
              <a:lumOff val="80000"/>
            </a:schemeClr>
          </a:solidFill>
        </p:spPr>
        <p:txBody>
          <a:bodyPr wrap="square" rtlCol="0">
            <a:spAutoFit/>
          </a:bodyPr>
          <a:lstStyle/>
          <a:p>
            <a:r>
              <a:rPr lang="en-US" altLang="ko-KR" sz="2000" dirty="0" smtClean="0">
                <a:solidFill>
                  <a:srgbClr val="006600"/>
                </a:solidFill>
                <a:latin typeface="Comic Sans MS" panose="030F0702030302020204" pitchFamily="66" charset="0"/>
                <a:ea typeface="나눔명조" panose="02020603020101020101" pitchFamily="18" charset="-127"/>
              </a:rPr>
              <a:t>Q: Which path (policy) is better?</a:t>
            </a:r>
            <a:endParaRPr lang="ko-KR" altLang="en-US" sz="2000" dirty="0">
              <a:solidFill>
                <a:srgbClr val="006600"/>
              </a:solidFill>
              <a:latin typeface="Comic Sans MS" panose="030F0702030302020204" pitchFamily="66" charset="0"/>
              <a:ea typeface="나눔명조" panose="02020603020101020101" pitchFamily="18" charset="-127"/>
            </a:endParaRPr>
          </a:p>
        </p:txBody>
      </p:sp>
      <p:sp>
        <p:nvSpPr>
          <p:cNvPr id="73" name="TextBox 72"/>
          <p:cNvSpPr txBox="1"/>
          <p:nvPr/>
        </p:nvSpPr>
        <p:spPr>
          <a:xfrm>
            <a:off x="267855" y="982357"/>
            <a:ext cx="5447854" cy="400110"/>
          </a:xfrm>
          <a:prstGeom prst="rect">
            <a:avLst/>
          </a:prstGeom>
          <a:noFill/>
        </p:spPr>
        <p:txBody>
          <a:bodyPr wrap="square" rtlCol="0">
            <a:spAutoFit/>
          </a:bodyPr>
          <a:lstStyle/>
          <a:p>
            <a:r>
              <a:rPr lang="en-US" altLang="ko-KR" sz="2000" dirty="0" smtClean="0">
                <a:solidFill>
                  <a:srgbClr val="0000CC"/>
                </a:solidFill>
                <a:latin typeface="Comic Sans MS" panose="030F0702030302020204" pitchFamily="66" charset="0"/>
                <a:ea typeface="나눔명조" panose="02020603020101020101" pitchFamily="18" charset="-127"/>
              </a:rPr>
              <a:t>Introduce a discount rate </a:t>
            </a:r>
            <a:r>
              <a:rPr lang="en-US" altLang="ko-KR" sz="2000" i="1" dirty="0" smtClean="0">
                <a:solidFill>
                  <a:srgbClr val="0000CC"/>
                </a:solidFill>
                <a:latin typeface="Symbol" panose="05050102010706020507" pitchFamily="18" charset="2"/>
                <a:ea typeface="나눔명조" panose="02020603020101020101" pitchFamily="18" charset="-127"/>
              </a:rPr>
              <a:t>g</a:t>
            </a:r>
            <a:r>
              <a:rPr lang="en-US" altLang="ko-KR" sz="2000" dirty="0" smtClean="0">
                <a:solidFill>
                  <a:srgbClr val="0000CC"/>
                </a:solidFill>
                <a:latin typeface="Comic Sans MS" panose="030F0702030302020204" pitchFamily="66" charset="0"/>
                <a:ea typeface="나눔명조" panose="02020603020101020101" pitchFamily="18" charset="-127"/>
              </a:rPr>
              <a:t>  btw. [0,1] </a:t>
            </a:r>
            <a:r>
              <a:rPr lang="en-US" altLang="ko-KR" sz="2000" dirty="0" err="1" smtClean="0">
                <a:solidFill>
                  <a:srgbClr val="0000CC"/>
                </a:solidFill>
                <a:latin typeface="Comic Sans MS" panose="030F0702030302020204" pitchFamily="66" charset="0"/>
                <a:ea typeface="나눔명조" panose="02020603020101020101" pitchFamily="18" charset="-127"/>
              </a:rPr>
              <a:t>s.t.</a:t>
            </a:r>
            <a:endParaRPr lang="ko-KR" altLang="en-US" sz="2000" dirty="0">
              <a:solidFill>
                <a:srgbClr val="0000CC"/>
              </a:solidFill>
              <a:latin typeface="Comic Sans MS" panose="030F0702030302020204" pitchFamily="66" charset="0"/>
              <a:ea typeface="나눔명조" panose="02020603020101020101" pitchFamily="18" charset="-127"/>
            </a:endParaRPr>
          </a:p>
        </p:txBody>
      </p:sp>
      <p:graphicFrame>
        <p:nvGraphicFramePr>
          <p:cNvPr id="80" name="Object 79"/>
          <p:cNvGraphicFramePr>
            <a:graphicFrameLocks noChangeAspect="1"/>
          </p:cNvGraphicFramePr>
          <p:nvPr>
            <p:extLst>
              <p:ext uri="{D42A27DB-BD31-4B8C-83A1-F6EECF244321}">
                <p14:modId xmlns:p14="http://schemas.microsoft.com/office/powerpoint/2010/main" val="414460697"/>
              </p:ext>
            </p:extLst>
          </p:nvPr>
        </p:nvGraphicFramePr>
        <p:xfrm>
          <a:off x="5594995" y="957636"/>
          <a:ext cx="3244850" cy="596900"/>
        </p:xfrm>
        <a:graphic>
          <a:graphicData uri="http://schemas.openxmlformats.org/presentationml/2006/ole">
            <mc:AlternateContent xmlns:mc="http://schemas.openxmlformats.org/markup-compatibility/2006">
              <mc:Choice xmlns:v="urn:schemas-microsoft-com:vml" Requires="v">
                <p:oleObj spid="_x0000_s84413" name="Equation" r:id="rId4" imgW="1803240" imgH="330120" progId="Equation.DSMT4">
                  <p:embed/>
                </p:oleObj>
              </mc:Choice>
              <mc:Fallback>
                <p:oleObj name="Equation" r:id="rId4" imgW="1803240" imgH="330120" progId="Equation.DSMT4">
                  <p:embed/>
                  <p:pic>
                    <p:nvPicPr>
                      <p:cNvPr id="109" name="Object 108"/>
                      <p:cNvPicPr/>
                      <p:nvPr/>
                    </p:nvPicPr>
                    <p:blipFill>
                      <a:blip r:embed="rId5"/>
                      <a:stretch>
                        <a:fillRect/>
                      </a:stretch>
                    </p:blipFill>
                    <p:spPr>
                      <a:xfrm>
                        <a:off x="5594995" y="957636"/>
                        <a:ext cx="3244850" cy="596900"/>
                      </a:xfrm>
                      <a:prstGeom prst="rect">
                        <a:avLst/>
                      </a:prstGeom>
                      <a:solidFill>
                        <a:schemeClr val="bg1">
                          <a:lumMod val="95000"/>
                        </a:schemeClr>
                      </a:solidFill>
                    </p:spPr>
                  </p:pic>
                </p:oleObj>
              </mc:Fallback>
            </mc:AlternateContent>
          </a:graphicData>
        </a:graphic>
      </p:graphicFrame>
      <p:sp>
        <p:nvSpPr>
          <p:cNvPr id="83" name="TextBox 82"/>
          <p:cNvSpPr txBox="1"/>
          <p:nvPr/>
        </p:nvSpPr>
        <p:spPr>
          <a:xfrm>
            <a:off x="7038051" y="804715"/>
            <a:ext cx="358737" cy="646331"/>
          </a:xfrm>
          <a:prstGeom prst="rect">
            <a:avLst/>
          </a:prstGeom>
          <a:noFill/>
        </p:spPr>
        <p:txBody>
          <a:bodyPr wrap="square" rtlCol="0">
            <a:spAutoFit/>
          </a:bodyPr>
          <a:lstStyle/>
          <a:p>
            <a:r>
              <a:rPr lang="en-US" altLang="ko-KR" sz="3600" b="1" i="1" dirty="0" smtClean="0">
                <a:solidFill>
                  <a:srgbClr val="0000CC"/>
                </a:solidFill>
                <a:latin typeface="Symbol" panose="05050102010706020507" pitchFamily="18" charset="2"/>
                <a:ea typeface="나눔명조" panose="02020603020101020101" pitchFamily="18" charset="-127"/>
              </a:rPr>
              <a:t>g</a:t>
            </a:r>
            <a:r>
              <a:rPr lang="en-US" altLang="ko-KR" sz="3600" b="1" dirty="0" smtClean="0">
                <a:solidFill>
                  <a:srgbClr val="0000CC"/>
                </a:solidFill>
                <a:latin typeface="Comic Sans MS" panose="030F0702030302020204" pitchFamily="66" charset="0"/>
                <a:ea typeface="나눔명조" panose="02020603020101020101" pitchFamily="18" charset="-127"/>
              </a:rPr>
              <a:t> </a:t>
            </a:r>
            <a:endParaRPr lang="ko-KR" altLang="en-US" sz="3600" b="1" dirty="0">
              <a:solidFill>
                <a:srgbClr val="0000CC"/>
              </a:solidFill>
              <a:latin typeface="Comic Sans MS" panose="030F0702030302020204" pitchFamily="66" charset="0"/>
              <a:ea typeface="나눔명조" panose="02020603020101020101" pitchFamily="18" charset="-127"/>
            </a:endParaRPr>
          </a:p>
        </p:txBody>
      </p:sp>
      <p:graphicFrame>
        <p:nvGraphicFramePr>
          <p:cNvPr id="84" name="Object 83"/>
          <p:cNvGraphicFramePr>
            <a:graphicFrameLocks noChangeAspect="1"/>
          </p:cNvGraphicFramePr>
          <p:nvPr>
            <p:extLst>
              <p:ext uri="{D42A27DB-BD31-4B8C-83A1-F6EECF244321}">
                <p14:modId xmlns:p14="http://schemas.microsoft.com/office/powerpoint/2010/main" val="2771149257"/>
              </p:ext>
            </p:extLst>
          </p:nvPr>
        </p:nvGraphicFramePr>
        <p:xfrm>
          <a:off x="190213" y="2476017"/>
          <a:ext cx="3727450" cy="412750"/>
        </p:xfrm>
        <a:graphic>
          <a:graphicData uri="http://schemas.openxmlformats.org/presentationml/2006/ole">
            <mc:AlternateContent xmlns:mc="http://schemas.openxmlformats.org/markup-compatibility/2006">
              <mc:Choice xmlns:v="urn:schemas-microsoft-com:vml" Requires="v">
                <p:oleObj spid="_x0000_s84414" name="Equation" r:id="rId6" imgW="2070000" imgH="228600" progId="Equation.DSMT4">
                  <p:embed/>
                </p:oleObj>
              </mc:Choice>
              <mc:Fallback>
                <p:oleObj name="Equation" r:id="rId6" imgW="2070000" imgH="228600" progId="Equation.DSMT4">
                  <p:embed/>
                  <p:pic>
                    <p:nvPicPr>
                      <p:cNvPr id="54" name="Object 53"/>
                      <p:cNvPicPr/>
                      <p:nvPr/>
                    </p:nvPicPr>
                    <p:blipFill>
                      <a:blip r:embed="rId7"/>
                      <a:stretch>
                        <a:fillRect/>
                      </a:stretch>
                    </p:blipFill>
                    <p:spPr>
                      <a:xfrm>
                        <a:off x="190213" y="2476017"/>
                        <a:ext cx="3727450" cy="412750"/>
                      </a:xfrm>
                      <a:prstGeom prst="rect">
                        <a:avLst/>
                      </a:prstGeom>
                    </p:spPr>
                  </p:pic>
                </p:oleObj>
              </mc:Fallback>
            </mc:AlternateContent>
          </a:graphicData>
        </a:graphic>
      </p:graphicFrame>
      <p:graphicFrame>
        <p:nvGraphicFramePr>
          <p:cNvPr id="89" name="Object 88"/>
          <p:cNvGraphicFramePr>
            <a:graphicFrameLocks noChangeAspect="1"/>
          </p:cNvGraphicFramePr>
          <p:nvPr>
            <p:extLst>
              <p:ext uri="{D42A27DB-BD31-4B8C-83A1-F6EECF244321}">
                <p14:modId xmlns:p14="http://schemas.microsoft.com/office/powerpoint/2010/main" val="1081892433"/>
              </p:ext>
            </p:extLst>
          </p:nvPr>
        </p:nvGraphicFramePr>
        <p:xfrm>
          <a:off x="137929" y="4303435"/>
          <a:ext cx="3382962" cy="504825"/>
        </p:xfrm>
        <a:graphic>
          <a:graphicData uri="http://schemas.openxmlformats.org/presentationml/2006/ole">
            <mc:AlternateContent xmlns:mc="http://schemas.openxmlformats.org/markup-compatibility/2006">
              <mc:Choice xmlns:v="urn:schemas-microsoft-com:vml" Requires="v">
                <p:oleObj spid="_x0000_s84415" name="Equation" r:id="rId8" imgW="1879560" imgH="279360" progId="Equation.DSMT4">
                  <p:embed/>
                </p:oleObj>
              </mc:Choice>
              <mc:Fallback>
                <p:oleObj name="Equation" r:id="rId8" imgW="1879560" imgH="279360" progId="Equation.DSMT4">
                  <p:embed/>
                  <p:pic>
                    <p:nvPicPr>
                      <p:cNvPr id="73" name="Object 72"/>
                      <p:cNvPicPr/>
                      <p:nvPr/>
                    </p:nvPicPr>
                    <p:blipFill>
                      <a:blip r:embed="rId9"/>
                      <a:stretch>
                        <a:fillRect/>
                      </a:stretch>
                    </p:blipFill>
                    <p:spPr>
                      <a:xfrm>
                        <a:off x="137929" y="4303435"/>
                        <a:ext cx="3382962" cy="504825"/>
                      </a:xfrm>
                      <a:prstGeom prst="rect">
                        <a:avLst/>
                      </a:prstGeom>
                      <a:solidFill>
                        <a:schemeClr val="accent1">
                          <a:lumMod val="60000"/>
                          <a:lumOff val="40000"/>
                        </a:schemeClr>
                      </a:solidFill>
                    </p:spPr>
                  </p:pic>
                </p:oleObj>
              </mc:Fallback>
            </mc:AlternateContent>
          </a:graphicData>
        </a:graphic>
      </p:graphicFrame>
      <p:sp>
        <p:nvSpPr>
          <p:cNvPr id="90" name="TextBox 89"/>
          <p:cNvSpPr txBox="1"/>
          <p:nvPr/>
        </p:nvSpPr>
        <p:spPr>
          <a:xfrm>
            <a:off x="-19222" y="1664105"/>
            <a:ext cx="4449864" cy="707886"/>
          </a:xfrm>
          <a:prstGeom prst="rect">
            <a:avLst/>
          </a:prstGeom>
          <a:noFill/>
        </p:spPr>
        <p:txBody>
          <a:bodyPr wrap="square" rtlCol="0">
            <a:spAutoFit/>
          </a:bodyPr>
          <a:lstStyle/>
          <a:p>
            <a:pPr marL="342900" indent="-342900">
              <a:buFont typeface="Arial" panose="020B0604020202020204" pitchFamily="34" charset="0"/>
              <a:buChar char="•"/>
            </a:pPr>
            <a:r>
              <a:rPr lang="en-US" altLang="ko-KR" sz="2000" dirty="0" smtClean="0">
                <a:latin typeface="나눔명조" panose="02020603020101020101" pitchFamily="18" charset="-127"/>
                <a:ea typeface="나눔명조" panose="02020603020101020101" pitchFamily="18" charset="-127"/>
              </a:rPr>
              <a:t>-or- different approaches as a Discounted future reward</a:t>
            </a:r>
            <a:endParaRPr lang="ko-KR" altLang="en-US" sz="2000" dirty="0">
              <a:latin typeface="나눔명조" panose="02020603020101020101" pitchFamily="18" charset="-127"/>
              <a:ea typeface="나눔명조" panose="02020603020101020101" pitchFamily="18" charset="-127"/>
            </a:endParaRPr>
          </a:p>
        </p:txBody>
      </p:sp>
      <p:sp>
        <p:nvSpPr>
          <p:cNvPr id="91" name="TextBox 90"/>
          <p:cNvSpPr txBox="1"/>
          <p:nvPr/>
        </p:nvSpPr>
        <p:spPr>
          <a:xfrm>
            <a:off x="1080684" y="2302234"/>
            <a:ext cx="2854332" cy="584775"/>
          </a:xfrm>
          <a:prstGeom prst="rect">
            <a:avLst/>
          </a:prstGeom>
          <a:noFill/>
        </p:spPr>
        <p:txBody>
          <a:bodyPr wrap="square" rtlCol="0">
            <a:spAutoFit/>
          </a:bodyPr>
          <a:lstStyle/>
          <a:p>
            <a:r>
              <a:rPr lang="en-US" altLang="ko-KR" sz="3200" b="1" i="1" dirty="0" smtClean="0">
                <a:solidFill>
                  <a:srgbClr val="0000CC"/>
                </a:solidFill>
                <a:latin typeface="Symbol" panose="05050102010706020507" pitchFamily="18" charset="2"/>
                <a:ea typeface="나눔명조" panose="02020603020101020101" pitchFamily="18" charset="-127"/>
              </a:rPr>
              <a:t>g     g</a:t>
            </a:r>
            <a:r>
              <a:rPr lang="en-US" altLang="ko-KR" sz="3200" b="1" i="1" baseline="30000" dirty="0" smtClean="0">
                <a:solidFill>
                  <a:srgbClr val="0000CC"/>
                </a:solidFill>
                <a:latin typeface="Symbol" panose="05050102010706020507" pitchFamily="18" charset="2"/>
                <a:ea typeface="나눔명조" panose="02020603020101020101" pitchFamily="18" charset="-127"/>
              </a:rPr>
              <a:t>2</a:t>
            </a:r>
            <a:r>
              <a:rPr lang="en-US" altLang="ko-KR" sz="3200" b="1" i="1" dirty="0" smtClean="0">
                <a:solidFill>
                  <a:srgbClr val="0000CC"/>
                </a:solidFill>
                <a:latin typeface="Symbol" panose="05050102010706020507" pitchFamily="18" charset="2"/>
                <a:ea typeface="나눔명조" panose="02020603020101020101" pitchFamily="18" charset="-127"/>
              </a:rPr>
              <a:t> </a:t>
            </a:r>
            <a:r>
              <a:rPr lang="en-US" altLang="ko-KR" sz="3200" b="1" i="1" dirty="0">
                <a:solidFill>
                  <a:srgbClr val="0000CC"/>
                </a:solidFill>
                <a:latin typeface="Symbol" panose="05050102010706020507" pitchFamily="18" charset="2"/>
                <a:ea typeface="나눔명조" panose="02020603020101020101" pitchFamily="18" charset="-127"/>
              </a:rPr>
              <a:t> </a:t>
            </a:r>
            <a:r>
              <a:rPr lang="en-US" altLang="ko-KR" sz="3200" b="1" i="1" dirty="0" smtClean="0">
                <a:solidFill>
                  <a:srgbClr val="0000CC"/>
                </a:solidFill>
                <a:latin typeface="Symbol" panose="05050102010706020507" pitchFamily="18" charset="2"/>
                <a:ea typeface="나눔명조" panose="02020603020101020101" pitchFamily="18" charset="-127"/>
              </a:rPr>
              <a:t>        </a:t>
            </a:r>
            <a:r>
              <a:rPr lang="en-US" altLang="ko-KR" sz="3200" b="1" i="1" dirty="0" err="1" smtClean="0">
                <a:solidFill>
                  <a:srgbClr val="0000CC"/>
                </a:solidFill>
                <a:latin typeface="Symbol" panose="05050102010706020507" pitchFamily="18" charset="2"/>
                <a:ea typeface="나눔명조" panose="02020603020101020101" pitchFamily="18" charset="-127"/>
              </a:rPr>
              <a:t>g</a:t>
            </a:r>
            <a:r>
              <a:rPr lang="en-US" altLang="ko-KR" sz="3200" b="1" i="1" baseline="30000" dirty="0" err="1" smtClean="0">
                <a:solidFill>
                  <a:srgbClr val="0000CC"/>
                </a:solidFill>
                <a:latin typeface="Times New Roman" panose="02020603050405020304" pitchFamily="18" charset="0"/>
                <a:ea typeface="나눔명조" panose="02020603020101020101" pitchFamily="18" charset="-127"/>
                <a:cs typeface="Times New Roman" panose="02020603050405020304" pitchFamily="18" charset="0"/>
              </a:rPr>
              <a:t>n</a:t>
            </a:r>
            <a:r>
              <a:rPr lang="en-US" altLang="ko-KR" sz="3200" b="1" i="1" baseline="30000" dirty="0" smtClean="0">
                <a:solidFill>
                  <a:srgbClr val="0000CC"/>
                </a:solidFill>
                <a:latin typeface="Times New Roman" panose="02020603050405020304" pitchFamily="18" charset="0"/>
                <a:ea typeface="나눔명조" panose="02020603020101020101" pitchFamily="18" charset="-127"/>
                <a:cs typeface="Times New Roman" panose="02020603050405020304" pitchFamily="18" charset="0"/>
              </a:rPr>
              <a:t>-t</a:t>
            </a:r>
            <a:endParaRPr lang="ko-KR" altLang="en-US" sz="3200" b="1" dirty="0">
              <a:solidFill>
                <a:srgbClr val="0000CC"/>
              </a:solidFill>
              <a:latin typeface="Comic Sans MS" panose="030F0702030302020204" pitchFamily="66" charset="0"/>
              <a:ea typeface="나눔명조" panose="02020603020101020101" pitchFamily="18" charset="-127"/>
            </a:endParaRPr>
          </a:p>
        </p:txBody>
      </p:sp>
      <p:graphicFrame>
        <p:nvGraphicFramePr>
          <p:cNvPr id="93" name="Object 92"/>
          <p:cNvGraphicFramePr>
            <a:graphicFrameLocks noChangeAspect="1"/>
          </p:cNvGraphicFramePr>
          <p:nvPr>
            <p:extLst>
              <p:ext uri="{D42A27DB-BD31-4B8C-83A1-F6EECF244321}">
                <p14:modId xmlns:p14="http://schemas.microsoft.com/office/powerpoint/2010/main" val="3858913068"/>
              </p:ext>
            </p:extLst>
          </p:nvPr>
        </p:nvGraphicFramePr>
        <p:xfrm>
          <a:off x="536700" y="2988038"/>
          <a:ext cx="2881312" cy="457200"/>
        </p:xfrm>
        <a:graphic>
          <a:graphicData uri="http://schemas.openxmlformats.org/presentationml/2006/ole">
            <mc:AlternateContent xmlns:mc="http://schemas.openxmlformats.org/markup-compatibility/2006">
              <mc:Choice xmlns:v="urn:schemas-microsoft-com:vml" Requires="v">
                <p:oleObj spid="_x0000_s84416" name="Equation" r:id="rId10" imgW="1600200" imgH="253800" progId="Equation.DSMT4">
                  <p:embed/>
                </p:oleObj>
              </mc:Choice>
              <mc:Fallback>
                <p:oleObj name="Equation" r:id="rId10" imgW="1600200" imgH="253800" progId="Equation.DSMT4">
                  <p:embed/>
                  <p:pic>
                    <p:nvPicPr>
                      <p:cNvPr id="84" name="Object 83"/>
                      <p:cNvPicPr/>
                      <p:nvPr/>
                    </p:nvPicPr>
                    <p:blipFill>
                      <a:blip r:embed="rId11"/>
                      <a:stretch>
                        <a:fillRect/>
                      </a:stretch>
                    </p:blipFill>
                    <p:spPr>
                      <a:xfrm>
                        <a:off x="536700" y="2988038"/>
                        <a:ext cx="2881312" cy="457200"/>
                      </a:xfrm>
                      <a:prstGeom prst="rect">
                        <a:avLst/>
                      </a:prstGeom>
                    </p:spPr>
                  </p:pic>
                </p:oleObj>
              </mc:Fallback>
            </mc:AlternateContent>
          </a:graphicData>
        </a:graphic>
      </p:graphicFrame>
      <p:graphicFrame>
        <p:nvGraphicFramePr>
          <p:cNvPr id="94" name="Object 93"/>
          <p:cNvGraphicFramePr>
            <a:graphicFrameLocks noChangeAspect="1"/>
          </p:cNvGraphicFramePr>
          <p:nvPr>
            <p:extLst>
              <p:ext uri="{D42A27DB-BD31-4B8C-83A1-F6EECF244321}">
                <p14:modId xmlns:p14="http://schemas.microsoft.com/office/powerpoint/2010/main" val="260691016"/>
              </p:ext>
            </p:extLst>
          </p:nvPr>
        </p:nvGraphicFramePr>
        <p:xfrm>
          <a:off x="536700" y="3561058"/>
          <a:ext cx="1235075" cy="411163"/>
        </p:xfrm>
        <a:graphic>
          <a:graphicData uri="http://schemas.openxmlformats.org/presentationml/2006/ole">
            <mc:AlternateContent xmlns:mc="http://schemas.openxmlformats.org/markup-compatibility/2006">
              <mc:Choice xmlns:v="urn:schemas-microsoft-com:vml" Requires="v">
                <p:oleObj spid="_x0000_s84417" name="Equation" r:id="rId12" imgW="685800" imgH="228600" progId="Equation.DSMT4">
                  <p:embed/>
                </p:oleObj>
              </mc:Choice>
              <mc:Fallback>
                <p:oleObj name="Equation" r:id="rId12" imgW="685800" imgH="228600" progId="Equation.DSMT4">
                  <p:embed/>
                  <p:pic>
                    <p:nvPicPr>
                      <p:cNvPr id="93" name="Object 92"/>
                      <p:cNvPicPr/>
                      <p:nvPr/>
                    </p:nvPicPr>
                    <p:blipFill>
                      <a:blip r:embed="rId13"/>
                      <a:stretch>
                        <a:fillRect/>
                      </a:stretch>
                    </p:blipFill>
                    <p:spPr>
                      <a:xfrm>
                        <a:off x="536700" y="3561058"/>
                        <a:ext cx="1235075" cy="411163"/>
                      </a:xfrm>
                      <a:prstGeom prst="rect">
                        <a:avLst/>
                      </a:prstGeom>
                    </p:spPr>
                  </p:pic>
                </p:oleObj>
              </mc:Fallback>
            </mc:AlternateContent>
          </a:graphicData>
        </a:graphic>
      </p:graphicFrame>
      <p:grpSp>
        <p:nvGrpSpPr>
          <p:cNvPr id="82" name="Group 81"/>
          <p:cNvGrpSpPr/>
          <p:nvPr/>
        </p:nvGrpSpPr>
        <p:grpSpPr>
          <a:xfrm>
            <a:off x="6591862" y="4818618"/>
            <a:ext cx="708601" cy="1107754"/>
            <a:chOff x="1819604" y="5586657"/>
            <a:chExt cx="708601" cy="1107754"/>
          </a:xfrm>
        </p:grpSpPr>
        <p:cxnSp>
          <p:nvCxnSpPr>
            <p:cNvPr id="85" name="Straight Connector 84"/>
            <p:cNvCxnSpPr/>
            <p:nvPr/>
          </p:nvCxnSpPr>
          <p:spPr>
            <a:xfrm>
              <a:off x="1819604" y="6676088"/>
              <a:ext cx="708601" cy="0"/>
            </a:xfrm>
            <a:prstGeom prst="line">
              <a:avLst/>
            </a:prstGeom>
            <a:ln w="76200">
              <a:solidFill>
                <a:srgbClr val="0000CC"/>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flipH="1">
              <a:off x="1833385" y="5586657"/>
              <a:ext cx="234" cy="1107754"/>
            </a:xfrm>
            <a:prstGeom prst="line">
              <a:avLst/>
            </a:prstGeom>
            <a:ln w="76200">
              <a:solidFill>
                <a:srgbClr val="0000CC"/>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8" name="TextBox 87"/>
          <p:cNvSpPr txBox="1"/>
          <p:nvPr/>
        </p:nvSpPr>
        <p:spPr>
          <a:xfrm>
            <a:off x="100441" y="4970497"/>
            <a:ext cx="3620004" cy="1015663"/>
          </a:xfrm>
          <a:prstGeom prst="rect">
            <a:avLst/>
          </a:prstGeom>
          <a:noFill/>
        </p:spPr>
        <p:txBody>
          <a:bodyPr wrap="square" rtlCol="0">
            <a:spAutoFit/>
          </a:bodyPr>
          <a:lstStyle/>
          <a:p>
            <a:pPr marL="342900" indent="-342900">
              <a:buFont typeface="Wingdings" panose="05000000000000000000" pitchFamily="2" charset="2"/>
              <a:buChar char="ü"/>
            </a:pPr>
            <a:r>
              <a:rPr lang="en-US" altLang="ko-KR" sz="2000" dirty="0" smtClean="0">
                <a:solidFill>
                  <a:srgbClr val="0000CC"/>
                </a:solidFill>
                <a:latin typeface="나눔명조" panose="02020603020101020101" pitchFamily="18" charset="-127"/>
                <a:ea typeface="나눔명조" panose="02020603020101020101" pitchFamily="18" charset="-127"/>
              </a:rPr>
              <a:t>Choose the action that maximizes the (discounted) future reward</a:t>
            </a:r>
            <a:endParaRPr lang="ko-KR" altLang="en-US" sz="2000" dirty="0">
              <a:solidFill>
                <a:srgbClr val="0000CC"/>
              </a:solidFill>
              <a:latin typeface="나눔명조" panose="02020603020101020101" pitchFamily="18" charset="-127"/>
              <a:ea typeface="나눔명조" panose="02020603020101020101" pitchFamily="18" charset="-127"/>
            </a:endParaRPr>
          </a:p>
        </p:txBody>
      </p:sp>
    </p:spTree>
    <p:extLst>
      <p:ext uri="{BB962C8B-B14F-4D97-AF65-F5344CB8AC3E}">
        <p14:creationId xmlns:p14="http://schemas.microsoft.com/office/powerpoint/2010/main" val="3966310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1"/>
                                        </p:tgtEl>
                                        <p:attrNameLst>
                                          <p:attrName>style.visibility</p:attrName>
                                        </p:attrNameLst>
                                      </p:cBhvr>
                                      <p:to>
                                        <p:strVal val="visible"/>
                                      </p:to>
                                    </p:set>
                                    <p:animEffect transition="in" filter="fade">
                                      <p:cBhvr>
                                        <p:cTn id="7" dur="500"/>
                                        <p:tgtEl>
                                          <p:spTgt spid="7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3"/>
                                        </p:tgtEl>
                                        <p:attrNameLst>
                                          <p:attrName>style.visibility</p:attrName>
                                        </p:attrNameLst>
                                      </p:cBhvr>
                                      <p:to>
                                        <p:strVal val="visible"/>
                                      </p:to>
                                    </p:set>
                                    <p:animEffect transition="in" filter="fade">
                                      <p:cBhvr>
                                        <p:cTn id="12" dur="500"/>
                                        <p:tgtEl>
                                          <p:spTgt spid="7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3"/>
                                        </p:tgtEl>
                                        <p:attrNameLst>
                                          <p:attrName>style.visibility</p:attrName>
                                        </p:attrNameLst>
                                      </p:cBhvr>
                                      <p:to>
                                        <p:strVal val="visible"/>
                                      </p:to>
                                    </p:set>
                                    <p:animEffect transition="in" filter="fade">
                                      <p:cBhvr>
                                        <p:cTn id="17" dur="500"/>
                                        <p:tgtEl>
                                          <p:spTgt spid="8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0"/>
                                        </p:tgtEl>
                                        <p:attrNameLst>
                                          <p:attrName>style.visibility</p:attrName>
                                        </p:attrNameLst>
                                      </p:cBhvr>
                                      <p:to>
                                        <p:strVal val="visible"/>
                                      </p:to>
                                    </p:set>
                                    <p:animEffect transition="in" filter="fade">
                                      <p:cBhvr>
                                        <p:cTn id="22" dur="500"/>
                                        <p:tgtEl>
                                          <p:spTgt spid="9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4"/>
                                        </p:tgtEl>
                                        <p:attrNameLst>
                                          <p:attrName>style.visibility</p:attrName>
                                        </p:attrNameLst>
                                      </p:cBhvr>
                                      <p:to>
                                        <p:strVal val="visible"/>
                                      </p:to>
                                    </p:set>
                                    <p:animEffect transition="in" filter="fade">
                                      <p:cBhvr>
                                        <p:cTn id="27" dur="500"/>
                                        <p:tgtEl>
                                          <p:spTgt spid="8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91"/>
                                        </p:tgtEl>
                                        <p:attrNameLst>
                                          <p:attrName>style.visibility</p:attrName>
                                        </p:attrNameLst>
                                      </p:cBhvr>
                                      <p:to>
                                        <p:strVal val="visible"/>
                                      </p:to>
                                    </p:set>
                                    <p:animEffect transition="in" filter="fade">
                                      <p:cBhvr>
                                        <p:cTn id="32" dur="500"/>
                                        <p:tgtEl>
                                          <p:spTgt spid="91"/>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93"/>
                                        </p:tgtEl>
                                        <p:attrNameLst>
                                          <p:attrName>style.visibility</p:attrName>
                                        </p:attrNameLst>
                                      </p:cBhvr>
                                      <p:to>
                                        <p:strVal val="visible"/>
                                      </p:to>
                                    </p:set>
                                    <p:animEffect transition="in" filter="fade">
                                      <p:cBhvr>
                                        <p:cTn id="37" dur="500"/>
                                        <p:tgtEl>
                                          <p:spTgt spid="93"/>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94"/>
                                        </p:tgtEl>
                                        <p:attrNameLst>
                                          <p:attrName>style.visibility</p:attrName>
                                        </p:attrNameLst>
                                      </p:cBhvr>
                                      <p:to>
                                        <p:strVal val="visible"/>
                                      </p:to>
                                    </p:set>
                                    <p:animEffect transition="in" filter="fade">
                                      <p:cBhvr>
                                        <p:cTn id="42" dur="500"/>
                                        <p:tgtEl>
                                          <p:spTgt spid="94"/>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89"/>
                                        </p:tgtEl>
                                        <p:attrNameLst>
                                          <p:attrName>style.visibility</p:attrName>
                                        </p:attrNameLst>
                                      </p:cBhvr>
                                      <p:to>
                                        <p:strVal val="visible"/>
                                      </p:to>
                                    </p:set>
                                    <p:animEffect transition="in" filter="fade">
                                      <p:cBhvr>
                                        <p:cTn id="47" dur="500"/>
                                        <p:tgtEl>
                                          <p:spTgt spid="89"/>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88"/>
                                        </p:tgtEl>
                                        <p:attrNameLst>
                                          <p:attrName>style.visibility</p:attrName>
                                        </p:attrNameLst>
                                      </p:cBhvr>
                                      <p:to>
                                        <p:strVal val="visible"/>
                                      </p:to>
                                    </p:set>
                                    <p:animEffect transition="in" filter="fade">
                                      <p:cBhvr>
                                        <p:cTn id="52" dur="500"/>
                                        <p:tgtEl>
                                          <p:spTgt spid="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animBg="1"/>
      <p:bldP spid="73" grpId="0"/>
      <p:bldP spid="83" grpId="0"/>
      <p:bldP spid="90" grpId="0"/>
      <p:bldP spid="91" grpId="0"/>
      <p:bldP spid="88" grpId="0"/>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2" name="Group 151"/>
          <p:cNvGrpSpPr/>
          <p:nvPr/>
        </p:nvGrpSpPr>
        <p:grpSpPr>
          <a:xfrm>
            <a:off x="3848088" y="2009440"/>
            <a:ext cx="4398165" cy="4408463"/>
            <a:chOff x="3848088" y="2009440"/>
            <a:chExt cx="4398165" cy="4408463"/>
          </a:xfrm>
        </p:grpSpPr>
        <p:grpSp>
          <p:nvGrpSpPr>
            <p:cNvPr id="167" name="Group 166"/>
            <p:cNvGrpSpPr/>
            <p:nvPr/>
          </p:nvGrpSpPr>
          <p:grpSpPr>
            <a:xfrm>
              <a:off x="3856261" y="2011750"/>
              <a:ext cx="4389992" cy="4386965"/>
              <a:chOff x="1581066" y="1416395"/>
              <a:chExt cx="4389992" cy="4386965"/>
            </a:xfrm>
          </p:grpSpPr>
          <p:sp>
            <p:nvSpPr>
              <p:cNvPr id="202" name="Rectangle 201"/>
              <p:cNvSpPr/>
              <p:nvPr/>
            </p:nvSpPr>
            <p:spPr>
              <a:xfrm>
                <a:off x="2681560" y="1416395"/>
                <a:ext cx="1097777" cy="1097777"/>
              </a:xfrm>
              <a:prstGeom prst="rect">
                <a:avLst/>
              </a:prstGeom>
              <a:no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3" name="Rectangle 202"/>
              <p:cNvSpPr/>
              <p:nvPr/>
            </p:nvSpPr>
            <p:spPr>
              <a:xfrm>
                <a:off x="1581066" y="1416395"/>
                <a:ext cx="1097777" cy="1097777"/>
              </a:xfrm>
              <a:prstGeom prst="rect">
                <a:avLst/>
              </a:prstGeom>
              <a:no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4" name="Rectangle 203"/>
              <p:cNvSpPr/>
              <p:nvPr/>
            </p:nvSpPr>
            <p:spPr>
              <a:xfrm>
                <a:off x="3775884" y="1416395"/>
                <a:ext cx="1097777" cy="1097777"/>
              </a:xfrm>
              <a:prstGeom prst="rect">
                <a:avLst/>
              </a:prstGeom>
              <a:no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5" name="Rectangle 204"/>
              <p:cNvSpPr/>
              <p:nvPr/>
            </p:nvSpPr>
            <p:spPr>
              <a:xfrm>
                <a:off x="4873281" y="1416395"/>
                <a:ext cx="1097777" cy="1097777"/>
              </a:xfrm>
              <a:prstGeom prst="rect">
                <a:avLst/>
              </a:prstGeom>
              <a:no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6" name="Rectangle 205"/>
              <p:cNvSpPr/>
              <p:nvPr/>
            </p:nvSpPr>
            <p:spPr>
              <a:xfrm>
                <a:off x="2681560" y="2512604"/>
                <a:ext cx="1097777" cy="1097777"/>
              </a:xfrm>
              <a:prstGeom prst="rect">
                <a:avLst/>
              </a:prstGeom>
              <a:solidFill>
                <a:schemeClr val="bg1">
                  <a:lumMod val="95000"/>
                </a:schemeClr>
              </a:solid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7" name="Rectangle 206"/>
              <p:cNvSpPr/>
              <p:nvPr/>
            </p:nvSpPr>
            <p:spPr>
              <a:xfrm>
                <a:off x="1581066" y="2512604"/>
                <a:ext cx="1097777" cy="1097777"/>
              </a:xfrm>
              <a:prstGeom prst="rect">
                <a:avLst/>
              </a:prstGeom>
              <a:no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8" name="Rectangle 207"/>
              <p:cNvSpPr/>
              <p:nvPr/>
            </p:nvSpPr>
            <p:spPr>
              <a:xfrm>
                <a:off x="3775884" y="2512604"/>
                <a:ext cx="1097777" cy="1097777"/>
              </a:xfrm>
              <a:prstGeom prst="rect">
                <a:avLst/>
              </a:prstGeom>
              <a:no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9" name="Rectangle 208"/>
              <p:cNvSpPr/>
              <p:nvPr/>
            </p:nvSpPr>
            <p:spPr>
              <a:xfrm>
                <a:off x="4873281" y="2512604"/>
                <a:ext cx="1097777" cy="1097777"/>
              </a:xfrm>
              <a:prstGeom prst="rect">
                <a:avLst/>
              </a:prstGeom>
              <a:solidFill>
                <a:schemeClr val="bg1">
                  <a:lumMod val="95000"/>
                </a:schemeClr>
              </a:solid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0" name="Rectangle 209"/>
              <p:cNvSpPr/>
              <p:nvPr/>
            </p:nvSpPr>
            <p:spPr>
              <a:xfrm>
                <a:off x="2681560" y="3610381"/>
                <a:ext cx="1097777" cy="1097777"/>
              </a:xfrm>
              <a:prstGeom prst="rect">
                <a:avLst/>
              </a:prstGeom>
              <a:no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1" name="Rectangle 210"/>
              <p:cNvSpPr/>
              <p:nvPr/>
            </p:nvSpPr>
            <p:spPr>
              <a:xfrm>
                <a:off x="1581066" y="3610381"/>
                <a:ext cx="1097777" cy="1097777"/>
              </a:xfrm>
              <a:prstGeom prst="rect">
                <a:avLst/>
              </a:prstGeom>
              <a:no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2" name="Rectangle 211"/>
              <p:cNvSpPr/>
              <p:nvPr/>
            </p:nvSpPr>
            <p:spPr>
              <a:xfrm>
                <a:off x="3775884" y="3610381"/>
                <a:ext cx="1097777" cy="1097777"/>
              </a:xfrm>
              <a:prstGeom prst="rect">
                <a:avLst/>
              </a:prstGeom>
              <a:no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3" name="Rectangle 212"/>
              <p:cNvSpPr/>
              <p:nvPr/>
            </p:nvSpPr>
            <p:spPr>
              <a:xfrm>
                <a:off x="4873281" y="3610381"/>
                <a:ext cx="1097777" cy="1097777"/>
              </a:xfrm>
              <a:prstGeom prst="rect">
                <a:avLst/>
              </a:prstGeom>
              <a:solidFill>
                <a:schemeClr val="bg1">
                  <a:lumMod val="95000"/>
                </a:schemeClr>
              </a:solid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4" name="Rectangle 213"/>
              <p:cNvSpPr/>
              <p:nvPr/>
            </p:nvSpPr>
            <p:spPr>
              <a:xfrm>
                <a:off x="2681560" y="4705583"/>
                <a:ext cx="1097777" cy="1097777"/>
              </a:xfrm>
              <a:prstGeom prst="rect">
                <a:avLst/>
              </a:prstGeom>
              <a:no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5" name="Rectangle 214"/>
              <p:cNvSpPr/>
              <p:nvPr/>
            </p:nvSpPr>
            <p:spPr>
              <a:xfrm>
                <a:off x="1581066" y="4705583"/>
                <a:ext cx="1097777" cy="1097777"/>
              </a:xfrm>
              <a:prstGeom prst="rect">
                <a:avLst/>
              </a:prstGeom>
              <a:solidFill>
                <a:schemeClr val="bg1">
                  <a:lumMod val="95000"/>
                </a:schemeClr>
              </a:solid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6" name="Rectangle 215"/>
              <p:cNvSpPr/>
              <p:nvPr/>
            </p:nvSpPr>
            <p:spPr>
              <a:xfrm>
                <a:off x="3775884" y="4705583"/>
                <a:ext cx="1097777" cy="1097777"/>
              </a:xfrm>
              <a:prstGeom prst="rect">
                <a:avLst/>
              </a:prstGeom>
              <a:no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7" name="Rectangle 216"/>
              <p:cNvSpPr/>
              <p:nvPr/>
            </p:nvSpPr>
            <p:spPr>
              <a:xfrm>
                <a:off x="4873281" y="4705583"/>
                <a:ext cx="1097777" cy="1097777"/>
              </a:xfrm>
              <a:prstGeom prst="rect">
                <a:avLst/>
              </a:prstGeom>
              <a:solidFill>
                <a:schemeClr val="bg1">
                  <a:lumMod val="95000"/>
                </a:schemeClr>
              </a:solid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168" name="Group 167"/>
            <p:cNvGrpSpPr/>
            <p:nvPr/>
          </p:nvGrpSpPr>
          <p:grpSpPr>
            <a:xfrm>
              <a:off x="3848088" y="2009440"/>
              <a:ext cx="4383893" cy="1108456"/>
              <a:chOff x="3848088" y="2009440"/>
              <a:chExt cx="4383893" cy="1108456"/>
            </a:xfrm>
          </p:grpSpPr>
          <p:grpSp>
            <p:nvGrpSpPr>
              <p:cNvPr id="190" name="Group 189"/>
              <p:cNvGrpSpPr/>
              <p:nvPr/>
            </p:nvGrpSpPr>
            <p:grpSpPr>
              <a:xfrm>
                <a:off x="4952635" y="2019437"/>
                <a:ext cx="1098756" cy="1098459"/>
                <a:chOff x="4952323" y="2010182"/>
                <a:chExt cx="1098756" cy="1098459"/>
              </a:xfrm>
            </p:grpSpPr>
            <p:cxnSp>
              <p:nvCxnSpPr>
                <p:cNvPr id="200" name="Straight Connector 199"/>
                <p:cNvCxnSpPr/>
                <p:nvPr/>
              </p:nvCxnSpPr>
              <p:spPr>
                <a:xfrm>
                  <a:off x="4953682" y="2010182"/>
                  <a:ext cx="1097397" cy="1089574"/>
                </a:xfrm>
                <a:prstGeom prst="line">
                  <a:avLst/>
                </a:prstGeom>
                <a:ln w="19050">
                  <a:solidFill>
                    <a:schemeClr val="bg1">
                      <a:lumMod val="9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1" name="Straight Connector 200"/>
                <p:cNvCxnSpPr/>
                <p:nvPr/>
              </p:nvCxnSpPr>
              <p:spPr>
                <a:xfrm flipH="1">
                  <a:off x="4952323" y="2019067"/>
                  <a:ext cx="1097397" cy="1089574"/>
                </a:xfrm>
                <a:prstGeom prst="line">
                  <a:avLst/>
                </a:prstGeom>
                <a:ln w="19050">
                  <a:solidFill>
                    <a:schemeClr val="bg1">
                      <a:lumMod val="9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91" name="Group 190"/>
              <p:cNvGrpSpPr/>
              <p:nvPr/>
            </p:nvGrpSpPr>
            <p:grpSpPr>
              <a:xfrm>
                <a:off x="6046037" y="2009768"/>
                <a:ext cx="1098756" cy="1098459"/>
                <a:chOff x="4952323" y="2010182"/>
                <a:chExt cx="1098756" cy="1098459"/>
              </a:xfrm>
            </p:grpSpPr>
            <p:cxnSp>
              <p:nvCxnSpPr>
                <p:cNvPr id="198" name="Straight Connector 197"/>
                <p:cNvCxnSpPr/>
                <p:nvPr/>
              </p:nvCxnSpPr>
              <p:spPr>
                <a:xfrm>
                  <a:off x="4953682" y="2010182"/>
                  <a:ext cx="1097397" cy="1089574"/>
                </a:xfrm>
                <a:prstGeom prst="line">
                  <a:avLst/>
                </a:prstGeom>
                <a:ln w="19050">
                  <a:solidFill>
                    <a:schemeClr val="bg1">
                      <a:lumMod val="9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9" name="Straight Connector 198"/>
                <p:cNvCxnSpPr/>
                <p:nvPr/>
              </p:nvCxnSpPr>
              <p:spPr>
                <a:xfrm flipH="1">
                  <a:off x="4952323" y="2019067"/>
                  <a:ext cx="1097397" cy="1089574"/>
                </a:xfrm>
                <a:prstGeom prst="line">
                  <a:avLst/>
                </a:prstGeom>
                <a:ln w="19050">
                  <a:solidFill>
                    <a:schemeClr val="bg1">
                      <a:lumMod val="9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92" name="Group 191"/>
              <p:cNvGrpSpPr/>
              <p:nvPr/>
            </p:nvGrpSpPr>
            <p:grpSpPr>
              <a:xfrm>
                <a:off x="7133225" y="2009768"/>
                <a:ext cx="1098756" cy="1098459"/>
                <a:chOff x="4952323" y="2010182"/>
                <a:chExt cx="1098756" cy="1098459"/>
              </a:xfrm>
            </p:grpSpPr>
            <p:cxnSp>
              <p:nvCxnSpPr>
                <p:cNvPr id="196" name="Straight Connector 195"/>
                <p:cNvCxnSpPr/>
                <p:nvPr/>
              </p:nvCxnSpPr>
              <p:spPr>
                <a:xfrm>
                  <a:off x="4953682" y="2010182"/>
                  <a:ext cx="1097397" cy="1089574"/>
                </a:xfrm>
                <a:prstGeom prst="line">
                  <a:avLst/>
                </a:prstGeom>
                <a:ln w="19050">
                  <a:solidFill>
                    <a:schemeClr val="bg1">
                      <a:lumMod val="9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7" name="Straight Connector 196"/>
                <p:cNvCxnSpPr/>
                <p:nvPr/>
              </p:nvCxnSpPr>
              <p:spPr>
                <a:xfrm flipH="1">
                  <a:off x="4952323" y="2019067"/>
                  <a:ext cx="1097397" cy="1089574"/>
                </a:xfrm>
                <a:prstGeom prst="line">
                  <a:avLst/>
                </a:prstGeom>
                <a:ln w="19050">
                  <a:solidFill>
                    <a:schemeClr val="bg1">
                      <a:lumMod val="9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93" name="Group 192"/>
              <p:cNvGrpSpPr/>
              <p:nvPr/>
            </p:nvGrpSpPr>
            <p:grpSpPr>
              <a:xfrm>
                <a:off x="3848088" y="2009440"/>
                <a:ext cx="1098756" cy="1098459"/>
                <a:chOff x="4952323" y="2010182"/>
                <a:chExt cx="1098756" cy="1098459"/>
              </a:xfrm>
            </p:grpSpPr>
            <p:cxnSp>
              <p:nvCxnSpPr>
                <p:cNvPr id="194" name="Straight Connector 193"/>
                <p:cNvCxnSpPr/>
                <p:nvPr/>
              </p:nvCxnSpPr>
              <p:spPr>
                <a:xfrm>
                  <a:off x="4953682" y="2010182"/>
                  <a:ext cx="1097397" cy="1089574"/>
                </a:xfrm>
                <a:prstGeom prst="line">
                  <a:avLst/>
                </a:prstGeom>
                <a:ln w="19050">
                  <a:solidFill>
                    <a:schemeClr val="bg1">
                      <a:lumMod val="9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5" name="Straight Connector 194"/>
                <p:cNvCxnSpPr/>
                <p:nvPr/>
              </p:nvCxnSpPr>
              <p:spPr>
                <a:xfrm flipH="1">
                  <a:off x="4952323" y="2019067"/>
                  <a:ext cx="1097397" cy="1089574"/>
                </a:xfrm>
                <a:prstGeom prst="line">
                  <a:avLst/>
                </a:prstGeom>
                <a:ln w="19050">
                  <a:solidFill>
                    <a:schemeClr val="bg1">
                      <a:lumMod val="9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grpSp>
          <p:nvGrpSpPr>
            <p:cNvPr id="169" name="Group 168"/>
            <p:cNvGrpSpPr/>
            <p:nvPr/>
          </p:nvGrpSpPr>
          <p:grpSpPr>
            <a:xfrm>
              <a:off x="6055002" y="3103938"/>
              <a:ext cx="1098756" cy="1098459"/>
              <a:chOff x="4952323" y="2010182"/>
              <a:chExt cx="1098756" cy="1098459"/>
            </a:xfrm>
          </p:grpSpPr>
          <p:cxnSp>
            <p:nvCxnSpPr>
              <p:cNvPr id="188" name="Straight Connector 187"/>
              <p:cNvCxnSpPr/>
              <p:nvPr/>
            </p:nvCxnSpPr>
            <p:spPr>
              <a:xfrm>
                <a:off x="4953682" y="2010182"/>
                <a:ext cx="1097397" cy="1089574"/>
              </a:xfrm>
              <a:prstGeom prst="line">
                <a:avLst/>
              </a:prstGeom>
              <a:ln w="19050">
                <a:solidFill>
                  <a:schemeClr val="bg1">
                    <a:lumMod val="9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p:nvCxnSpPr>
            <p:spPr>
              <a:xfrm flipH="1">
                <a:off x="4952323" y="2019067"/>
                <a:ext cx="1097397" cy="1089574"/>
              </a:xfrm>
              <a:prstGeom prst="line">
                <a:avLst/>
              </a:prstGeom>
              <a:ln w="19050">
                <a:solidFill>
                  <a:schemeClr val="bg1">
                    <a:lumMod val="9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70" name="Group 169"/>
            <p:cNvGrpSpPr/>
            <p:nvPr/>
          </p:nvGrpSpPr>
          <p:grpSpPr>
            <a:xfrm>
              <a:off x="3857053" y="3103610"/>
              <a:ext cx="1098756" cy="1098459"/>
              <a:chOff x="4952323" y="2010182"/>
              <a:chExt cx="1098756" cy="1098459"/>
            </a:xfrm>
          </p:grpSpPr>
          <p:cxnSp>
            <p:nvCxnSpPr>
              <p:cNvPr id="186" name="Straight Connector 185"/>
              <p:cNvCxnSpPr/>
              <p:nvPr/>
            </p:nvCxnSpPr>
            <p:spPr>
              <a:xfrm>
                <a:off x="4953682" y="2010182"/>
                <a:ext cx="1097397" cy="1089574"/>
              </a:xfrm>
              <a:prstGeom prst="line">
                <a:avLst/>
              </a:prstGeom>
              <a:ln w="19050">
                <a:solidFill>
                  <a:schemeClr val="bg1">
                    <a:lumMod val="9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p:nvCxnSpPr>
            <p:spPr>
              <a:xfrm flipH="1">
                <a:off x="4952323" y="2019067"/>
                <a:ext cx="1097397" cy="1089574"/>
              </a:xfrm>
              <a:prstGeom prst="line">
                <a:avLst/>
              </a:prstGeom>
              <a:ln w="19050">
                <a:solidFill>
                  <a:schemeClr val="bg1">
                    <a:lumMod val="9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71" name="Group 170"/>
            <p:cNvGrpSpPr/>
            <p:nvPr/>
          </p:nvGrpSpPr>
          <p:grpSpPr>
            <a:xfrm>
              <a:off x="4960808" y="4224946"/>
              <a:ext cx="1098756" cy="1098459"/>
              <a:chOff x="4952323" y="2010182"/>
              <a:chExt cx="1098756" cy="1098459"/>
            </a:xfrm>
          </p:grpSpPr>
          <p:cxnSp>
            <p:nvCxnSpPr>
              <p:cNvPr id="184" name="Straight Connector 183"/>
              <p:cNvCxnSpPr/>
              <p:nvPr/>
            </p:nvCxnSpPr>
            <p:spPr>
              <a:xfrm>
                <a:off x="4953682" y="2010182"/>
                <a:ext cx="1097397" cy="1089574"/>
              </a:xfrm>
              <a:prstGeom prst="line">
                <a:avLst/>
              </a:prstGeom>
              <a:ln w="19050">
                <a:solidFill>
                  <a:schemeClr val="bg1">
                    <a:lumMod val="9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p:nvCxnSpPr>
            <p:spPr>
              <a:xfrm flipH="1">
                <a:off x="4952323" y="2019067"/>
                <a:ext cx="1097397" cy="1089574"/>
              </a:xfrm>
              <a:prstGeom prst="line">
                <a:avLst/>
              </a:prstGeom>
              <a:ln w="19050">
                <a:solidFill>
                  <a:schemeClr val="bg1">
                    <a:lumMod val="9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72" name="Group 171"/>
            <p:cNvGrpSpPr/>
            <p:nvPr/>
          </p:nvGrpSpPr>
          <p:grpSpPr>
            <a:xfrm>
              <a:off x="6054210" y="4215277"/>
              <a:ext cx="1098756" cy="1098459"/>
              <a:chOff x="4952323" y="2010182"/>
              <a:chExt cx="1098756" cy="1098459"/>
            </a:xfrm>
          </p:grpSpPr>
          <p:cxnSp>
            <p:nvCxnSpPr>
              <p:cNvPr id="182" name="Straight Connector 181"/>
              <p:cNvCxnSpPr/>
              <p:nvPr/>
            </p:nvCxnSpPr>
            <p:spPr>
              <a:xfrm>
                <a:off x="4953682" y="2010182"/>
                <a:ext cx="1097397" cy="1089574"/>
              </a:xfrm>
              <a:prstGeom prst="line">
                <a:avLst/>
              </a:prstGeom>
              <a:ln w="19050">
                <a:solidFill>
                  <a:schemeClr val="bg1">
                    <a:lumMod val="9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3" name="Straight Connector 182"/>
              <p:cNvCxnSpPr/>
              <p:nvPr/>
            </p:nvCxnSpPr>
            <p:spPr>
              <a:xfrm flipH="1">
                <a:off x="4952323" y="2019067"/>
                <a:ext cx="1097397" cy="1089574"/>
              </a:xfrm>
              <a:prstGeom prst="line">
                <a:avLst/>
              </a:prstGeom>
              <a:ln w="19050">
                <a:solidFill>
                  <a:schemeClr val="bg1">
                    <a:lumMod val="9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73" name="Group 172"/>
            <p:cNvGrpSpPr/>
            <p:nvPr/>
          </p:nvGrpSpPr>
          <p:grpSpPr>
            <a:xfrm>
              <a:off x="3856261" y="4214949"/>
              <a:ext cx="1098756" cy="1098459"/>
              <a:chOff x="4952323" y="2010182"/>
              <a:chExt cx="1098756" cy="1098459"/>
            </a:xfrm>
          </p:grpSpPr>
          <p:cxnSp>
            <p:nvCxnSpPr>
              <p:cNvPr id="180" name="Straight Connector 179"/>
              <p:cNvCxnSpPr/>
              <p:nvPr/>
            </p:nvCxnSpPr>
            <p:spPr>
              <a:xfrm>
                <a:off x="4953682" y="2010182"/>
                <a:ext cx="1097397" cy="1089574"/>
              </a:xfrm>
              <a:prstGeom prst="line">
                <a:avLst/>
              </a:prstGeom>
              <a:ln w="19050">
                <a:solidFill>
                  <a:schemeClr val="bg1">
                    <a:lumMod val="9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1" name="Straight Connector 180"/>
              <p:cNvCxnSpPr/>
              <p:nvPr/>
            </p:nvCxnSpPr>
            <p:spPr>
              <a:xfrm flipH="1">
                <a:off x="4952323" y="2019067"/>
                <a:ext cx="1097397" cy="1089574"/>
              </a:xfrm>
              <a:prstGeom prst="line">
                <a:avLst/>
              </a:prstGeom>
              <a:ln w="19050">
                <a:solidFill>
                  <a:schemeClr val="bg1">
                    <a:lumMod val="9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74" name="Group 173"/>
            <p:cNvGrpSpPr/>
            <p:nvPr/>
          </p:nvGrpSpPr>
          <p:grpSpPr>
            <a:xfrm>
              <a:off x="4966907" y="5319444"/>
              <a:ext cx="1098756" cy="1098459"/>
              <a:chOff x="4952323" y="2010182"/>
              <a:chExt cx="1098756" cy="1098459"/>
            </a:xfrm>
          </p:grpSpPr>
          <p:cxnSp>
            <p:nvCxnSpPr>
              <p:cNvPr id="178" name="Straight Connector 177"/>
              <p:cNvCxnSpPr/>
              <p:nvPr/>
            </p:nvCxnSpPr>
            <p:spPr>
              <a:xfrm>
                <a:off x="4953682" y="2010182"/>
                <a:ext cx="1097397" cy="1089574"/>
              </a:xfrm>
              <a:prstGeom prst="line">
                <a:avLst/>
              </a:prstGeom>
              <a:ln w="19050">
                <a:solidFill>
                  <a:schemeClr val="bg1">
                    <a:lumMod val="9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9" name="Straight Connector 178"/>
              <p:cNvCxnSpPr/>
              <p:nvPr/>
            </p:nvCxnSpPr>
            <p:spPr>
              <a:xfrm flipH="1">
                <a:off x="4952323" y="2019067"/>
                <a:ext cx="1097397" cy="1089574"/>
              </a:xfrm>
              <a:prstGeom prst="line">
                <a:avLst/>
              </a:prstGeom>
              <a:ln w="19050">
                <a:solidFill>
                  <a:schemeClr val="bg1">
                    <a:lumMod val="9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75" name="Group 174"/>
            <p:cNvGrpSpPr/>
            <p:nvPr/>
          </p:nvGrpSpPr>
          <p:grpSpPr>
            <a:xfrm>
              <a:off x="6060309" y="5309775"/>
              <a:ext cx="1098756" cy="1098459"/>
              <a:chOff x="4952323" y="2010182"/>
              <a:chExt cx="1098756" cy="1098459"/>
            </a:xfrm>
          </p:grpSpPr>
          <p:cxnSp>
            <p:nvCxnSpPr>
              <p:cNvPr id="176" name="Straight Connector 175"/>
              <p:cNvCxnSpPr/>
              <p:nvPr/>
            </p:nvCxnSpPr>
            <p:spPr>
              <a:xfrm>
                <a:off x="4953682" y="2010182"/>
                <a:ext cx="1097397" cy="1089574"/>
              </a:xfrm>
              <a:prstGeom prst="line">
                <a:avLst/>
              </a:prstGeom>
              <a:ln w="19050">
                <a:solidFill>
                  <a:schemeClr val="bg1">
                    <a:lumMod val="9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7" name="Straight Connector 176"/>
              <p:cNvCxnSpPr/>
              <p:nvPr/>
            </p:nvCxnSpPr>
            <p:spPr>
              <a:xfrm flipH="1">
                <a:off x="4952323" y="2019067"/>
                <a:ext cx="1097397" cy="1089574"/>
              </a:xfrm>
              <a:prstGeom prst="line">
                <a:avLst/>
              </a:prstGeom>
              <a:ln w="19050">
                <a:solidFill>
                  <a:schemeClr val="bg1">
                    <a:lumMod val="9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grpSp>
        <p:nvGrpSpPr>
          <p:cNvPr id="106" name="Group 105"/>
          <p:cNvGrpSpPr/>
          <p:nvPr/>
        </p:nvGrpSpPr>
        <p:grpSpPr>
          <a:xfrm>
            <a:off x="7166201" y="5290509"/>
            <a:ext cx="1098756" cy="1098459"/>
            <a:chOff x="879201" y="5277437"/>
            <a:chExt cx="1098756" cy="1098459"/>
          </a:xfrm>
        </p:grpSpPr>
        <p:grpSp>
          <p:nvGrpSpPr>
            <p:cNvPr id="107" name="Group 106"/>
            <p:cNvGrpSpPr/>
            <p:nvPr/>
          </p:nvGrpSpPr>
          <p:grpSpPr>
            <a:xfrm>
              <a:off x="941490" y="5282268"/>
              <a:ext cx="994538" cy="1057410"/>
              <a:chOff x="3888731" y="2010182"/>
              <a:chExt cx="994538" cy="1057410"/>
            </a:xfrm>
          </p:grpSpPr>
          <p:sp>
            <p:nvSpPr>
              <p:cNvPr id="111" name="TextBox 110"/>
              <p:cNvSpPr txBox="1"/>
              <p:nvPr/>
            </p:nvSpPr>
            <p:spPr>
              <a:xfrm>
                <a:off x="4248331" y="2010182"/>
                <a:ext cx="322524" cy="400110"/>
              </a:xfrm>
              <a:prstGeom prst="rect">
                <a:avLst/>
              </a:prstGeom>
              <a:noFill/>
            </p:spPr>
            <p:txBody>
              <a:bodyPr wrap="none" rtlCol="0">
                <a:spAutoFit/>
              </a:bodyPr>
              <a:lstStyle/>
              <a:p>
                <a:r>
                  <a:rPr lang="en-US" altLang="ko-KR" sz="2000" b="1" dirty="0" smtClean="0">
                    <a:solidFill>
                      <a:schemeClr val="bg1">
                        <a:lumMod val="95000"/>
                      </a:schemeClr>
                    </a:solidFill>
                    <a:latin typeface="나눔명조" panose="02020603020101020101" pitchFamily="18" charset="-127"/>
                    <a:ea typeface="나눔명조" panose="02020603020101020101" pitchFamily="18" charset="-127"/>
                  </a:rPr>
                  <a:t>0</a:t>
                </a:r>
                <a:endParaRPr lang="ko-KR" altLang="en-US" sz="2000" b="1" dirty="0">
                  <a:solidFill>
                    <a:schemeClr val="bg1">
                      <a:lumMod val="95000"/>
                    </a:schemeClr>
                  </a:solidFill>
                  <a:latin typeface="나눔명조" panose="02020603020101020101" pitchFamily="18" charset="-127"/>
                  <a:ea typeface="나눔명조" panose="02020603020101020101" pitchFamily="18" charset="-127"/>
                </a:endParaRPr>
              </a:p>
            </p:txBody>
          </p:sp>
          <p:sp>
            <p:nvSpPr>
              <p:cNvPr id="112" name="TextBox 111"/>
              <p:cNvSpPr txBox="1"/>
              <p:nvPr/>
            </p:nvSpPr>
            <p:spPr>
              <a:xfrm>
                <a:off x="4560745" y="2341965"/>
                <a:ext cx="322524" cy="400110"/>
              </a:xfrm>
              <a:prstGeom prst="rect">
                <a:avLst/>
              </a:prstGeom>
              <a:noFill/>
            </p:spPr>
            <p:txBody>
              <a:bodyPr wrap="none" rtlCol="0">
                <a:spAutoFit/>
              </a:bodyPr>
              <a:lstStyle/>
              <a:p>
                <a:r>
                  <a:rPr lang="en-US" altLang="ko-KR" sz="2000" b="1" dirty="0" smtClean="0">
                    <a:solidFill>
                      <a:schemeClr val="bg1">
                        <a:lumMod val="95000"/>
                      </a:schemeClr>
                    </a:solidFill>
                    <a:latin typeface="나눔명조" panose="02020603020101020101" pitchFamily="18" charset="-127"/>
                    <a:ea typeface="나눔명조" panose="02020603020101020101" pitchFamily="18" charset="-127"/>
                  </a:rPr>
                  <a:t>0</a:t>
                </a:r>
                <a:endParaRPr lang="ko-KR" altLang="en-US" sz="2000" b="1" dirty="0">
                  <a:solidFill>
                    <a:schemeClr val="bg1">
                      <a:lumMod val="95000"/>
                    </a:schemeClr>
                  </a:solidFill>
                  <a:latin typeface="나눔명조" panose="02020603020101020101" pitchFamily="18" charset="-127"/>
                  <a:ea typeface="나눔명조" panose="02020603020101020101" pitchFamily="18" charset="-127"/>
                </a:endParaRPr>
              </a:p>
            </p:txBody>
          </p:sp>
          <p:sp>
            <p:nvSpPr>
              <p:cNvPr id="113" name="TextBox 112"/>
              <p:cNvSpPr txBox="1"/>
              <p:nvPr/>
            </p:nvSpPr>
            <p:spPr>
              <a:xfrm>
                <a:off x="3888731" y="2337144"/>
                <a:ext cx="322524" cy="400110"/>
              </a:xfrm>
              <a:prstGeom prst="rect">
                <a:avLst/>
              </a:prstGeom>
              <a:noFill/>
            </p:spPr>
            <p:txBody>
              <a:bodyPr wrap="none" rtlCol="0">
                <a:spAutoFit/>
              </a:bodyPr>
              <a:lstStyle/>
              <a:p>
                <a:r>
                  <a:rPr lang="en-US" altLang="ko-KR" sz="2000" b="1" dirty="0" smtClean="0">
                    <a:solidFill>
                      <a:schemeClr val="bg1">
                        <a:lumMod val="95000"/>
                      </a:schemeClr>
                    </a:solidFill>
                    <a:latin typeface="나눔명조" panose="02020603020101020101" pitchFamily="18" charset="-127"/>
                    <a:ea typeface="나눔명조" panose="02020603020101020101" pitchFamily="18" charset="-127"/>
                  </a:rPr>
                  <a:t>0</a:t>
                </a:r>
                <a:endParaRPr lang="ko-KR" altLang="en-US" sz="2000" b="1" dirty="0">
                  <a:solidFill>
                    <a:schemeClr val="bg1">
                      <a:lumMod val="95000"/>
                    </a:schemeClr>
                  </a:solidFill>
                  <a:latin typeface="나눔명조" panose="02020603020101020101" pitchFamily="18" charset="-127"/>
                  <a:ea typeface="나눔명조" panose="02020603020101020101" pitchFamily="18" charset="-127"/>
                </a:endParaRPr>
              </a:p>
            </p:txBody>
          </p:sp>
          <p:sp>
            <p:nvSpPr>
              <p:cNvPr id="114" name="TextBox 113"/>
              <p:cNvSpPr txBox="1"/>
              <p:nvPr/>
            </p:nvSpPr>
            <p:spPr>
              <a:xfrm>
                <a:off x="4248331" y="2667482"/>
                <a:ext cx="322524" cy="400110"/>
              </a:xfrm>
              <a:prstGeom prst="rect">
                <a:avLst/>
              </a:prstGeom>
              <a:noFill/>
            </p:spPr>
            <p:txBody>
              <a:bodyPr wrap="none" rtlCol="0">
                <a:spAutoFit/>
              </a:bodyPr>
              <a:lstStyle/>
              <a:p>
                <a:r>
                  <a:rPr lang="en-US" altLang="ko-KR" sz="2000" b="1" dirty="0" smtClean="0">
                    <a:solidFill>
                      <a:schemeClr val="bg1">
                        <a:lumMod val="95000"/>
                      </a:schemeClr>
                    </a:solidFill>
                    <a:latin typeface="나눔명조" panose="02020603020101020101" pitchFamily="18" charset="-127"/>
                    <a:ea typeface="나눔명조" panose="02020603020101020101" pitchFamily="18" charset="-127"/>
                  </a:rPr>
                  <a:t>0</a:t>
                </a:r>
                <a:endParaRPr lang="ko-KR" altLang="en-US" sz="2000" b="1" dirty="0">
                  <a:solidFill>
                    <a:schemeClr val="bg1">
                      <a:lumMod val="95000"/>
                    </a:schemeClr>
                  </a:solidFill>
                  <a:latin typeface="나눔명조" panose="02020603020101020101" pitchFamily="18" charset="-127"/>
                  <a:ea typeface="나눔명조" panose="02020603020101020101" pitchFamily="18" charset="-127"/>
                </a:endParaRPr>
              </a:p>
            </p:txBody>
          </p:sp>
        </p:grpSp>
        <p:grpSp>
          <p:nvGrpSpPr>
            <p:cNvPr id="108" name="Group 107"/>
            <p:cNvGrpSpPr/>
            <p:nvPr/>
          </p:nvGrpSpPr>
          <p:grpSpPr>
            <a:xfrm>
              <a:off x="879201" y="5277437"/>
              <a:ext cx="1098756" cy="1098459"/>
              <a:chOff x="4952323" y="2010182"/>
              <a:chExt cx="1098756" cy="1098459"/>
            </a:xfrm>
          </p:grpSpPr>
          <p:cxnSp>
            <p:nvCxnSpPr>
              <p:cNvPr id="109" name="Straight Connector 108"/>
              <p:cNvCxnSpPr/>
              <p:nvPr/>
            </p:nvCxnSpPr>
            <p:spPr>
              <a:xfrm>
                <a:off x="4953682" y="2010182"/>
                <a:ext cx="1097397" cy="1089574"/>
              </a:xfrm>
              <a:prstGeom prst="line">
                <a:avLst/>
              </a:prstGeom>
              <a:ln w="19050">
                <a:solidFill>
                  <a:schemeClr val="bg1">
                    <a:lumMod val="8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a:xfrm flipH="1">
                <a:off x="4952323" y="2019067"/>
                <a:ext cx="1097397" cy="1089574"/>
              </a:xfrm>
              <a:prstGeom prst="line">
                <a:avLst/>
              </a:prstGeom>
              <a:ln w="19050">
                <a:solidFill>
                  <a:schemeClr val="bg1">
                    <a:lumMod val="8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sp>
        <p:nvSpPr>
          <p:cNvPr id="21" name="Rectangle 20"/>
          <p:cNvSpPr/>
          <p:nvPr/>
        </p:nvSpPr>
        <p:spPr>
          <a:xfrm>
            <a:off x="6064935" y="4193784"/>
            <a:ext cx="1080917" cy="1102727"/>
          </a:xfrm>
          <a:prstGeom prst="rect">
            <a:avLst/>
          </a:prstGeom>
          <a:solidFill>
            <a:srgbClr val="FAD2D2"/>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Title 1"/>
          <p:cNvSpPr>
            <a:spLocks noGrp="1"/>
          </p:cNvSpPr>
          <p:nvPr>
            <p:ph type="title"/>
          </p:nvPr>
        </p:nvSpPr>
        <p:spPr/>
        <p:txBody>
          <a:bodyPr/>
          <a:lstStyle/>
          <a:p>
            <a:r>
              <a:rPr lang="en-US" altLang="ko-KR" dirty="0" smtClean="0"/>
              <a:t>Ex) Discounted reward </a:t>
            </a:r>
            <a:r>
              <a:rPr lang="en-US" altLang="ko-KR" i="1" dirty="0" smtClean="0">
                <a:latin typeface="Symbol" panose="05050102010706020507" pitchFamily="18" charset="2"/>
              </a:rPr>
              <a:t>g</a:t>
            </a:r>
            <a:r>
              <a:rPr lang="en-US" altLang="ko-KR" dirty="0" smtClean="0"/>
              <a:t> = 0.9</a:t>
            </a:r>
            <a:endParaRPr lang="ko-KR" altLang="en-US" dirty="0"/>
          </a:p>
        </p:txBody>
      </p:sp>
      <p:sp>
        <p:nvSpPr>
          <p:cNvPr id="3" name="Slide Number Placeholder 2"/>
          <p:cNvSpPr>
            <a:spLocks noGrp="1"/>
          </p:cNvSpPr>
          <p:nvPr>
            <p:ph type="sldNum" sz="quarter" idx="12"/>
          </p:nvPr>
        </p:nvSpPr>
        <p:spPr/>
        <p:txBody>
          <a:bodyPr/>
          <a:lstStyle/>
          <a:p>
            <a:fld id="{E7B612BC-FA30-47E7-8F83-60B8876EFC04}" type="slidenum">
              <a:rPr lang="ko-KR" altLang="en-US" smtClean="0">
                <a:solidFill>
                  <a:prstClr val="black">
                    <a:tint val="75000"/>
                  </a:prstClr>
                </a:solidFill>
              </a:rPr>
              <a:pPr/>
              <a:t>134</a:t>
            </a:fld>
            <a:endParaRPr lang="ko-KR" altLang="en-US">
              <a:solidFill>
                <a:prstClr val="black">
                  <a:tint val="75000"/>
                </a:prstClr>
              </a:solidFill>
            </a:endParaRPr>
          </a:p>
        </p:txBody>
      </p:sp>
      <p:grpSp>
        <p:nvGrpSpPr>
          <p:cNvPr id="219" name="Group 218"/>
          <p:cNvGrpSpPr/>
          <p:nvPr/>
        </p:nvGrpSpPr>
        <p:grpSpPr>
          <a:xfrm>
            <a:off x="6988252" y="5347642"/>
            <a:ext cx="665416" cy="1058305"/>
            <a:chOff x="4722007" y="2129048"/>
            <a:chExt cx="665416" cy="1058305"/>
          </a:xfrm>
        </p:grpSpPr>
        <p:grpSp>
          <p:nvGrpSpPr>
            <p:cNvPr id="220" name="Group 219"/>
            <p:cNvGrpSpPr/>
            <p:nvPr/>
          </p:nvGrpSpPr>
          <p:grpSpPr>
            <a:xfrm>
              <a:off x="4765620" y="2129048"/>
              <a:ext cx="574814" cy="431590"/>
              <a:chOff x="4765620" y="2129048"/>
              <a:chExt cx="574814" cy="431590"/>
            </a:xfrm>
          </p:grpSpPr>
          <p:cxnSp>
            <p:nvCxnSpPr>
              <p:cNvPr id="224" name="Straight Arrow Connector 223"/>
              <p:cNvCxnSpPr/>
              <p:nvPr/>
            </p:nvCxnSpPr>
            <p:spPr>
              <a:xfrm>
                <a:off x="4765620" y="2560638"/>
                <a:ext cx="430147" cy="0"/>
              </a:xfrm>
              <a:prstGeom prst="straightConnector1">
                <a:avLst/>
              </a:prstGeom>
              <a:ln w="3810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25" name="TextBox 224"/>
              <p:cNvSpPr txBox="1"/>
              <p:nvPr/>
            </p:nvSpPr>
            <p:spPr>
              <a:xfrm>
                <a:off x="5008234" y="2129048"/>
                <a:ext cx="332200" cy="399760"/>
              </a:xfrm>
              <a:prstGeom prst="rect">
                <a:avLst/>
              </a:prstGeom>
              <a:noFill/>
            </p:spPr>
            <p:txBody>
              <a:bodyPr wrap="square" rtlCol="0">
                <a:spAutoFit/>
              </a:bodyPr>
              <a:lstStyle/>
              <a:p>
                <a:r>
                  <a:rPr lang="en-US" altLang="ko-KR" sz="2000" b="1" dirty="0" smtClean="0">
                    <a:latin typeface="나눔명조" panose="02020603020101020101" pitchFamily="18" charset="-127"/>
                    <a:ea typeface="나눔명조" panose="02020603020101020101" pitchFamily="18" charset="-127"/>
                  </a:rPr>
                  <a:t>a</a:t>
                </a:r>
                <a:endParaRPr lang="ko-KR" altLang="en-US" sz="2000" b="1" dirty="0">
                  <a:latin typeface="나눔명조" panose="02020603020101020101" pitchFamily="18" charset="-127"/>
                  <a:ea typeface="나눔명조" panose="02020603020101020101" pitchFamily="18" charset="-127"/>
                </a:endParaRPr>
              </a:p>
            </p:txBody>
          </p:sp>
        </p:grpSp>
        <p:grpSp>
          <p:nvGrpSpPr>
            <p:cNvPr id="221" name="Group 220"/>
            <p:cNvGrpSpPr/>
            <p:nvPr/>
          </p:nvGrpSpPr>
          <p:grpSpPr>
            <a:xfrm>
              <a:off x="4722007" y="2787243"/>
              <a:ext cx="665416" cy="400110"/>
              <a:chOff x="4561403" y="2875738"/>
              <a:chExt cx="665416" cy="400110"/>
            </a:xfrm>
          </p:grpSpPr>
          <p:cxnSp>
            <p:nvCxnSpPr>
              <p:cNvPr id="222" name="Straight Arrow Connector 221"/>
              <p:cNvCxnSpPr/>
              <p:nvPr/>
            </p:nvCxnSpPr>
            <p:spPr>
              <a:xfrm flipH="1">
                <a:off x="4561403" y="2893633"/>
                <a:ext cx="419424" cy="0"/>
              </a:xfrm>
              <a:prstGeom prst="straightConnector1">
                <a:avLst/>
              </a:prstGeom>
              <a:ln w="3810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23" name="TextBox 222"/>
              <p:cNvSpPr txBox="1"/>
              <p:nvPr/>
            </p:nvSpPr>
            <p:spPr>
              <a:xfrm>
                <a:off x="4641402" y="2875738"/>
                <a:ext cx="585417" cy="400110"/>
              </a:xfrm>
              <a:prstGeom prst="rect">
                <a:avLst/>
              </a:prstGeom>
              <a:noFill/>
            </p:spPr>
            <p:txBody>
              <a:bodyPr wrap="none" rtlCol="0">
                <a:spAutoFit/>
              </a:bodyPr>
              <a:lstStyle/>
              <a:p>
                <a:r>
                  <a:rPr lang="en-US" altLang="ko-KR" sz="2000" b="1" dirty="0" smtClean="0">
                    <a:latin typeface="나눔명조" panose="02020603020101020101" pitchFamily="18" charset="-127"/>
                    <a:ea typeface="나눔명조" panose="02020603020101020101" pitchFamily="18" charset="-127"/>
                  </a:rPr>
                  <a:t>r=1</a:t>
                </a:r>
                <a:endParaRPr lang="ko-KR" altLang="en-US" sz="2000" b="1" dirty="0">
                  <a:latin typeface="나눔명조" panose="02020603020101020101" pitchFamily="18" charset="-127"/>
                  <a:ea typeface="나눔명조" panose="02020603020101020101" pitchFamily="18" charset="-127"/>
                </a:endParaRPr>
              </a:p>
            </p:txBody>
          </p:sp>
        </p:grpSp>
      </p:grpSp>
      <p:grpSp>
        <p:nvGrpSpPr>
          <p:cNvPr id="11" name="Group 10"/>
          <p:cNvGrpSpPr/>
          <p:nvPr/>
        </p:nvGrpSpPr>
        <p:grpSpPr>
          <a:xfrm>
            <a:off x="6869540" y="5904309"/>
            <a:ext cx="1977286" cy="776952"/>
            <a:chOff x="6869540" y="5904309"/>
            <a:chExt cx="1977286" cy="776952"/>
          </a:xfrm>
        </p:grpSpPr>
        <p:sp>
          <p:nvSpPr>
            <p:cNvPr id="218" name="Rectangle 217"/>
            <p:cNvSpPr/>
            <p:nvPr/>
          </p:nvSpPr>
          <p:spPr>
            <a:xfrm>
              <a:off x="7194907" y="6311929"/>
              <a:ext cx="1651919" cy="369332"/>
            </a:xfrm>
            <a:prstGeom prst="rect">
              <a:avLst/>
            </a:prstGeom>
          </p:spPr>
          <p:txBody>
            <a:bodyPr wrap="square">
              <a:spAutoFit/>
            </a:bodyPr>
            <a:lstStyle/>
            <a:p>
              <a:r>
                <a:rPr lang="en-US" altLang="ko-KR" b="1" dirty="0" smtClean="0">
                  <a:latin typeface="나눔명조" panose="02020603020101020101" pitchFamily="18" charset="-127"/>
                  <a:ea typeface="나눔명조" panose="02020603020101020101" pitchFamily="18" charset="-127"/>
                </a:rPr>
                <a:t>Q = 1 + 0 = 1</a:t>
              </a:r>
              <a:endParaRPr lang="ko-KR" altLang="en-US" b="1" dirty="0">
                <a:latin typeface="나눔명조" panose="02020603020101020101" pitchFamily="18" charset="-127"/>
                <a:ea typeface="나눔명조" panose="02020603020101020101" pitchFamily="18" charset="-127"/>
              </a:endParaRPr>
            </a:p>
          </p:txBody>
        </p:sp>
        <p:cxnSp>
          <p:nvCxnSpPr>
            <p:cNvPr id="9" name="Straight Connector 8"/>
            <p:cNvCxnSpPr>
              <a:endCxn id="218" idx="1"/>
            </p:cNvCxnSpPr>
            <p:nvPr/>
          </p:nvCxnSpPr>
          <p:spPr>
            <a:xfrm>
              <a:off x="6869540" y="5904309"/>
              <a:ext cx="325367" cy="592286"/>
            </a:xfrm>
            <a:prstGeom prst="line">
              <a:avLst/>
            </a:prstGeom>
            <a:ln w="38100">
              <a:solidFill>
                <a:schemeClr val="tx1"/>
              </a:solidFill>
              <a:headEnd type="oval"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229" name="Group 228"/>
          <p:cNvGrpSpPr/>
          <p:nvPr/>
        </p:nvGrpSpPr>
        <p:grpSpPr>
          <a:xfrm>
            <a:off x="5763660" y="5364052"/>
            <a:ext cx="654230" cy="1033002"/>
            <a:chOff x="4686204" y="2129048"/>
            <a:chExt cx="654230" cy="1033002"/>
          </a:xfrm>
        </p:grpSpPr>
        <p:grpSp>
          <p:nvGrpSpPr>
            <p:cNvPr id="230" name="Group 229"/>
            <p:cNvGrpSpPr/>
            <p:nvPr/>
          </p:nvGrpSpPr>
          <p:grpSpPr>
            <a:xfrm>
              <a:off x="4765620" y="2129048"/>
              <a:ext cx="574814" cy="431590"/>
              <a:chOff x="4765620" y="2129048"/>
              <a:chExt cx="574814" cy="431590"/>
            </a:xfrm>
          </p:grpSpPr>
          <p:cxnSp>
            <p:nvCxnSpPr>
              <p:cNvPr id="234" name="Straight Arrow Connector 233"/>
              <p:cNvCxnSpPr/>
              <p:nvPr/>
            </p:nvCxnSpPr>
            <p:spPr>
              <a:xfrm>
                <a:off x="4765620" y="2560638"/>
                <a:ext cx="430147" cy="0"/>
              </a:xfrm>
              <a:prstGeom prst="straightConnector1">
                <a:avLst/>
              </a:prstGeom>
              <a:ln w="38100">
                <a:solidFill>
                  <a:srgbClr val="0000CC"/>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35" name="TextBox 234"/>
              <p:cNvSpPr txBox="1"/>
              <p:nvPr/>
            </p:nvSpPr>
            <p:spPr>
              <a:xfrm>
                <a:off x="5008234" y="2129048"/>
                <a:ext cx="332200" cy="399760"/>
              </a:xfrm>
              <a:prstGeom prst="rect">
                <a:avLst/>
              </a:prstGeom>
              <a:noFill/>
            </p:spPr>
            <p:txBody>
              <a:bodyPr wrap="square" rtlCol="0">
                <a:spAutoFit/>
              </a:bodyPr>
              <a:lstStyle/>
              <a:p>
                <a:r>
                  <a:rPr lang="en-US" altLang="ko-KR" sz="2000" b="1" dirty="0" smtClean="0">
                    <a:solidFill>
                      <a:srgbClr val="0000CC"/>
                    </a:solidFill>
                    <a:latin typeface="나눔명조" panose="02020603020101020101" pitchFamily="18" charset="-127"/>
                    <a:ea typeface="나눔명조" panose="02020603020101020101" pitchFamily="18" charset="-127"/>
                  </a:rPr>
                  <a:t>a</a:t>
                </a:r>
                <a:endParaRPr lang="ko-KR" altLang="en-US" sz="2000" b="1" dirty="0">
                  <a:solidFill>
                    <a:srgbClr val="0000CC"/>
                  </a:solidFill>
                  <a:latin typeface="나눔명조" panose="02020603020101020101" pitchFamily="18" charset="-127"/>
                  <a:ea typeface="나눔명조" panose="02020603020101020101" pitchFamily="18" charset="-127"/>
                </a:endParaRPr>
              </a:p>
            </p:txBody>
          </p:sp>
        </p:grpSp>
        <p:grpSp>
          <p:nvGrpSpPr>
            <p:cNvPr id="231" name="Group 230"/>
            <p:cNvGrpSpPr/>
            <p:nvPr/>
          </p:nvGrpSpPr>
          <p:grpSpPr>
            <a:xfrm>
              <a:off x="4686204" y="2761940"/>
              <a:ext cx="585417" cy="400110"/>
              <a:chOff x="4525600" y="2850435"/>
              <a:chExt cx="585417" cy="400110"/>
            </a:xfrm>
          </p:grpSpPr>
          <p:cxnSp>
            <p:nvCxnSpPr>
              <p:cNvPr id="232" name="Straight Arrow Connector 231"/>
              <p:cNvCxnSpPr/>
              <p:nvPr/>
            </p:nvCxnSpPr>
            <p:spPr>
              <a:xfrm flipH="1">
                <a:off x="4561403" y="2893633"/>
                <a:ext cx="419424" cy="0"/>
              </a:xfrm>
              <a:prstGeom prst="straightConnector1">
                <a:avLst/>
              </a:prstGeom>
              <a:ln w="38100">
                <a:solidFill>
                  <a:srgbClr val="0000CC"/>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33" name="TextBox 232"/>
              <p:cNvSpPr txBox="1"/>
              <p:nvPr/>
            </p:nvSpPr>
            <p:spPr>
              <a:xfrm>
                <a:off x="4525600" y="2850435"/>
                <a:ext cx="585417" cy="400110"/>
              </a:xfrm>
              <a:prstGeom prst="rect">
                <a:avLst/>
              </a:prstGeom>
              <a:noFill/>
            </p:spPr>
            <p:txBody>
              <a:bodyPr wrap="none" rtlCol="0">
                <a:spAutoFit/>
              </a:bodyPr>
              <a:lstStyle/>
              <a:p>
                <a:r>
                  <a:rPr lang="en-US" altLang="ko-KR" sz="2000" b="1" dirty="0" smtClean="0">
                    <a:solidFill>
                      <a:srgbClr val="0000CC"/>
                    </a:solidFill>
                    <a:latin typeface="나눔명조" panose="02020603020101020101" pitchFamily="18" charset="-127"/>
                    <a:ea typeface="나눔명조" panose="02020603020101020101" pitchFamily="18" charset="-127"/>
                  </a:rPr>
                  <a:t>r=0</a:t>
                </a:r>
                <a:endParaRPr lang="ko-KR" altLang="en-US" sz="2000" b="1" dirty="0">
                  <a:solidFill>
                    <a:srgbClr val="0000CC"/>
                  </a:solidFill>
                  <a:latin typeface="나눔명조" panose="02020603020101020101" pitchFamily="18" charset="-127"/>
                  <a:ea typeface="나눔명조" panose="02020603020101020101" pitchFamily="18" charset="-127"/>
                </a:endParaRPr>
              </a:p>
            </p:txBody>
          </p:sp>
        </p:grpSp>
      </p:grpSp>
      <p:grpSp>
        <p:nvGrpSpPr>
          <p:cNvPr id="236" name="Group 235"/>
          <p:cNvGrpSpPr/>
          <p:nvPr/>
        </p:nvGrpSpPr>
        <p:grpSpPr>
          <a:xfrm>
            <a:off x="1123311" y="5655308"/>
            <a:ext cx="4623838" cy="584775"/>
            <a:chOff x="2245703" y="5716162"/>
            <a:chExt cx="4623838" cy="584775"/>
          </a:xfrm>
        </p:grpSpPr>
        <p:sp>
          <p:nvSpPr>
            <p:cNvPr id="237" name="Rectangle 236"/>
            <p:cNvSpPr/>
            <p:nvPr/>
          </p:nvSpPr>
          <p:spPr>
            <a:xfrm>
              <a:off x="2245703" y="5716162"/>
              <a:ext cx="3300924" cy="584775"/>
            </a:xfrm>
            <a:prstGeom prst="rect">
              <a:avLst/>
            </a:prstGeom>
          </p:spPr>
          <p:txBody>
            <a:bodyPr wrap="square">
              <a:spAutoFit/>
            </a:bodyPr>
            <a:lstStyle/>
            <a:p>
              <a:r>
                <a:rPr lang="en-US" altLang="ko-KR" b="1" dirty="0" smtClean="0">
                  <a:solidFill>
                    <a:srgbClr val="0000CC"/>
                  </a:solidFill>
                  <a:latin typeface="나눔명조" panose="02020603020101020101" pitchFamily="18" charset="-127"/>
                  <a:ea typeface="나눔명조" panose="02020603020101020101" pitchFamily="18" charset="-127"/>
                </a:rPr>
                <a:t>Q = 0 + </a:t>
              </a:r>
              <a:r>
                <a:rPr lang="en-US" altLang="ko-KR" sz="3200" b="1" i="1" dirty="0" smtClean="0">
                  <a:solidFill>
                    <a:srgbClr val="A50021"/>
                  </a:solidFill>
                  <a:latin typeface="Symbol" panose="05050102010706020507" pitchFamily="18" charset="2"/>
                  <a:ea typeface="나눔명조" panose="02020603020101020101" pitchFamily="18" charset="-127"/>
                </a:rPr>
                <a:t>g</a:t>
              </a:r>
              <a:r>
                <a:rPr lang="en-US" altLang="ko-KR" b="1" dirty="0" smtClean="0">
                  <a:solidFill>
                    <a:srgbClr val="0000CC"/>
                  </a:solidFill>
                  <a:latin typeface="나눔명조" panose="02020603020101020101" pitchFamily="18" charset="-127"/>
                  <a:ea typeface="나눔명조" panose="02020603020101020101" pitchFamily="18" charset="-127"/>
                </a:rPr>
                <a:t> </a:t>
              </a:r>
              <a:r>
                <a:rPr lang="en-US" altLang="ko-KR" b="1" dirty="0" smtClean="0">
                  <a:solidFill>
                    <a:srgbClr val="0000CC"/>
                  </a:solidFill>
                  <a:latin typeface="Times New Roman" panose="02020603050405020304" pitchFamily="18" charset="0"/>
                  <a:ea typeface="나눔명조" panose="02020603020101020101" pitchFamily="18" charset="-127"/>
                  <a:cs typeface="Times New Roman" panose="02020603050405020304" pitchFamily="18" charset="0"/>
                </a:rPr>
                <a:t>∙ </a:t>
              </a:r>
              <a:r>
                <a:rPr lang="en-US" altLang="ko-KR" b="1" dirty="0" smtClean="0">
                  <a:solidFill>
                    <a:srgbClr val="0000CC"/>
                  </a:solidFill>
                  <a:latin typeface="나눔명조" panose="02020603020101020101" pitchFamily="18" charset="-127"/>
                  <a:ea typeface="나눔명조" panose="02020603020101020101" pitchFamily="18" charset="-127"/>
                </a:rPr>
                <a:t>max(0,0,0,1) = 0.9</a:t>
              </a:r>
              <a:endParaRPr lang="ko-KR" altLang="en-US" b="1" dirty="0">
                <a:solidFill>
                  <a:srgbClr val="0000CC"/>
                </a:solidFill>
                <a:latin typeface="나눔명조" panose="02020603020101020101" pitchFamily="18" charset="-127"/>
                <a:ea typeface="나눔명조" panose="02020603020101020101" pitchFamily="18" charset="-127"/>
              </a:endParaRPr>
            </a:p>
          </p:txBody>
        </p:sp>
        <p:cxnSp>
          <p:nvCxnSpPr>
            <p:cNvPr id="238" name="Straight Connector 237"/>
            <p:cNvCxnSpPr/>
            <p:nvPr/>
          </p:nvCxnSpPr>
          <p:spPr>
            <a:xfrm flipH="1">
              <a:off x="5492295" y="5904311"/>
              <a:ext cx="1377246" cy="180161"/>
            </a:xfrm>
            <a:prstGeom prst="line">
              <a:avLst/>
            </a:prstGeom>
            <a:ln w="38100">
              <a:solidFill>
                <a:srgbClr val="0000CC"/>
              </a:solidFill>
              <a:headEnd type="oval"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239" name="Group 238"/>
          <p:cNvGrpSpPr/>
          <p:nvPr/>
        </p:nvGrpSpPr>
        <p:grpSpPr>
          <a:xfrm>
            <a:off x="5172336" y="5092258"/>
            <a:ext cx="1199613" cy="445675"/>
            <a:chOff x="4431986" y="2345564"/>
            <a:chExt cx="1199613" cy="445675"/>
          </a:xfrm>
        </p:grpSpPr>
        <p:grpSp>
          <p:nvGrpSpPr>
            <p:cNvPr id="240" name="Group 239"/>
            <p:cNvGrpSpPr/>
            <p:nvPr/>
          </p:nvGrpSpPr>
          <p:grpSpPr>
            <a:xfrm>
              <a:off x="4431986" y="2345564"/>
              <a:ext cx="548708" cy="430147"/>
              <a:chOff x="4431986" y="2345564"/>
              <a:chExt cx="548708" cy="430147"/>
            </a:xfrm>
          </p:grpSpPr>
          <p:cxnSp>
            <p:nvCxnSpPr>
              <p:cNvPr id="244" name="Straight Arrow Connector 243"/>
              <p:cNvCxnSpPr/>
              <p:nvPr/>
            </p:nvCxnSpPr>
            <p:spPr>
              <a:xfrm rot="16200000">
                <a:off x="4765620" y="2560638"/>
                <a:ext cx="430147" cy="0"/>
              </a:xfrm>
              <a:prstGeom prst="straightConnector1">
                <a:avLst/>
              </a:prstGeom>
              <a:ln w="38100">
                <a:solidFill>
                  <a:srgbClr val="0000CC"/>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45" name="TextBox 244"/>
              <p:cNvSpPr txBox="1"/>
              <p:nvPr/>
            </p:nvSpPr>
            <p:spPr>
              <a:xfrm>
                <a:off x="4431986" y="2345564"/>
                <a:ext cx="332200" cy="399760"/>
              </a:xfrm>
              <a:prstGeom prst="rect">
                <a:avLst/>
              </a:prstGeom>
              <a:noFill/>
            </p:spPr>
            <p:txBody>
              <a:bodyPr wrap="square" rtlCol="0">
                <a:spAutoFit/>
              </a:bodyPr>
              <a:lstStyle/>
              <a:p>
                <a:r>
                  <a:rPr lang="en-US" altLang="ko-KR" sz="2000" b="1" dirty="0" smtClean="0">
                    <a:solidFill>
                      <a:srgbClr val="0000CC"/>
                    </a:solidFill>
                    <a:latin typeface="나눔명조" panose="02020603020101020101" pitchFamily="18" charset="-127"/>
                    <a:ea typeface="나눔명조" panose="02020603020101020101" pitchFamily="18" charset="-127"/>
                  </a:rPr>
                  <a:t>a</a:t>
                </a:r>
                <a:endParaRPr lang="ko-KR" altLang="en-US" sz="2000" b="1" dirty="0">
                  <a:solidFill>
                    <a:srgbClr val="0000CC"/>
                  </a:solidFill>
                  <a:latin typeface="나눔명조" panose="02020603020101020101" pitchFamily="18" charset="-127"/>
                  <a:ea typeface="나눔명조" panose="02020603020101020101" pitchFamily="18" charset="-127"/>
                </a:endParaRPr>
              </a:p>
            </p:txBody>
          </p:sp>
        </p:grpSp>
        <p:grpSp>
          <p:nvGrpSpPr>
            <p:cNvPr id="241" name="Group 240"/>
            <p:cNvGrpSpPr/>
            <p:nvPr/>
          </p:nvGrpSpPr>
          <p:grpSpPr>
            <a:xfrm>
              <a:off x="4768881" y="2369670"/>
              <a:ext cx="862718" cy="421569"/>
              <a:chOff x="4608277" y="2458165"/>
              <a:chExt cx="862718" cy="421569"/>
            </a:xfrm>
          </p:grpSpPr>
          <p:cxnSp>
            <p:nvCxnSpPr>
              <p:cNvPr id="242" name="Straight Arrow Connector 241"/>
              <p:cNvCxnSpPr/>
              <p:nvPr/>
            </p:nvCxnSpPr>
            <p:spPr>
              <a:xfrm rot="16200000" flipH="1">
                <a:off x="4398565" y="2667877"/>
                <a:ext cx="419424" cy="0"/>
              </a:xfrm>
              <a:prstGeom prst="straightConnector1">
                <a:avLst/>
              </a:prstGeom>
              <a:ln w="38100">
                <a:solidFill>
                  <a:srgbClr val="0000CC"/>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43" name="TextBox 242"/>
              <p:cNvSpPr txBox="1"/>
              <p:nvPr/>
            </p:nvSpPr>
            <p:spPr>
              <a:xfrm>
                <a:off x="4885578" y="2479624"/>
                <a:ext cx="585417" cy="400110"/>
              </a:xfrm>
              <a:prstGeom prst="rect">
                <a:avLst/>
              </a:prstGeom>
              <a:noFill/>
            </p:spPr>
            <p:txBody>
              <a:bodyPr wrap="none" rtlCol="0">
                <a:spAutoFit/>
              </a:bodyPr>
              <a:lstStyle/>
              <a:p>
                <a:r>
                  <a:rPr lang="en-US" altLang="ko-KR" sz="2000" b="1" dirty="0" smtClean="0">
                    <a:solidFill>
                      <a:srgbClr val="0000CC"/>
                    </a:solidFill>
                    <a:latin typeface="나눔명조" panose="02020603020101020101" pitchFamily="18" charset="-127"/>
                    <a:ea typeface="나눔명조" panose="02020603020101020101" pitchFamily="18" charset="-127"/>
                  </a:rPr>
                  <a:t>r=0</a:t>
                </a:r>
                <a:endParaRPr lang="ko-KR" altLang="en-US" sz="2000" b="1" dirty="0">
                  <a:solidFill>
                    <a:srgbClr val="0000CC"/>
                  </a:solidFill>
                  <a:latin typeface="나눔명조" panose="02020603020101020101" pitchFamily="18" charset="-127"/>
                  <a:ea typeface="나눔명조" panose="02020603020101020101" pitchFamily="18" charset="-127"/>
                </a:endParaRPr>
              </a:p>
            </p:txBody>
          </p:sp>
        </p:grpSp>
      </p:grpSp>
      <p:grpSp>
        <p:nvGrpSpPr>
          <p:cNvPr id="246" name="Group 245"/>
          <p:cNvGrpSpPr/>
          <p:nvPr/>
        </p:nvGrpSpPr>
        <p:grpSpPr>
          <a:xfrm>
            <a:off x="364475" y="3994029"/>
            <a:ext cx="5140062" cy="978805"/>
            <a:chOff x="3028721" y="6092733"/>
            <a:chExt cx="5140062" cy="978805"/>
          </a:xfrm>
        </p:grpSpPr>
        <p:sp>
          <p:nvSpPr>
            <p:cNvPr id="247" name="Rectangle 246"/>
            <p:cNvSpPr/>
            <p:nvPr/>
          </p:nvSpPr>
          <p:spPr>
            <a:xfrm>
              <a:off x="3028721" y="6092733"/>
              <a:ext cx="3625206" cy="584775"/>
            </a:xfrm>
            <a:prstGeom prst="rect">
              <a:avLst/>
            </a:prstGeom>
          </p:spPr>
          <p:txBody>
            <a:bodyPr wrap="square">
              <a:spAutoFit/>
            </a:bodyPr>
            <a:lstStyle/>
            <a:p>
              <a:r>
                <a:rPr lang="en-US" altLang="ko-KR" b="1" dirty="0" smtClean="0">
                  <a:solidFill>
                    <a:srgbClr val="0000CC"/>
                  </a:solidFill>
                  <a:latin typeface="나눔명조" panose="02020603020101020101" pitchFamily="18" charset="-127"/>
                  <a:ea typeface="나눔명조" panose="02020603020101020101" pitchFamily="18" charset="-127"/>
                </a:rPr>
                <a:t>Q = 0 + </a:t>
              </a:r>
              <a:r>
                <a:rPr lang="en-US" altLang="ko-KR" sz="3200" b="1" i="1" dirty="0" smtClean="0">
                  <a:solidFill>
                    <a:srgbClr val="A50021"/>
                  </a:solidFill>
                  <a:latin typeface="Symbol" panose="05050102010706020507" pitchFamily="18" charset="2"/>
                  <a:ea typeface="나눔명조" panose="02020603020101020101" pitchFamily="18" charset="-127"/>
                </a:rPr>
                <a:t>g</a:t>
              </a:r>
              <a:r>
                <a:rPr lang="en-US" altLang="ko-KR" sz="3200" b="1" i="1" baseline="30000" dirty="0" smtClean="0">
                  <a:solidFill>
                    <a:srgbClr val="A50021"/>
                  </a:solidFill>
                  <a:latin typeface="Symbol" panose="05050102010706020507" pitchFamily="18" charset="2"/>
                  <a:ea typeface="나눔명조" panose="02020603020101020101" pitchFamily="18" charset="-127"/>
                </a:rPr>
                <a:t>2</a:t>
              </a:r>
              <a:r>
                <a:rPr lang="en-US" altLang="ko-KR" b="1" dirty="0" smtClean="0">
                  <a:solidFill>
                    <a:srgbClr val="0000CC"/>
                  </a:solidFill>
                  <a:latin typeface="나눔명조" panose="02020603020101020101" pitchFamily="18" charset="-127"/>
                  <a:ea typeface="나눔명조" panose="02020603020101020101" pitchFamily="18" charset="-127"/>
                </a:rPr>
                <a:t> </a:t>
              </a:r>
              <a:r>
                <a:rPr lang="en-US" altLang="ko-KR" b="1" dirty="0" smtClean="0">
                  <a:solidFill>
                    <a:srgbClr val="0000CC"/>
                  </a:solidFill>
                  <a:latin typeface="Times New Roman" panose="02020603050405020304" pitchFamily="18" charset="0"/>
                  <a:ea typeface="나눔명조" panose="02020603020101020101" pitchFamily="18" charset="-127"/>
                  <a:cs typeface="Times New Roman" panose="02020603050405020304" pitchFamily="18" charset="0"/>
                </a:rPr>
                <a:t>∙ </a:t>
              </a:r>
              <a:r>
                <a:rPr lang="en-US" altLang="ko-KR" b="1" dirty="0" smtClean="0">
                  <a:solidFill>
                    <a:srgbClr val="0000CC"/>
                  </a:solidFill>
                  <a:latin typeface="나눔명조" panose="02020603020101020101" pitchFamily="18" charset="-127"/>
                  <a:ea typeface="나눔명조" panose="02020603020101020101" pitchFamily="18" charset="-127"/>
                </a:rPr>
                <a:t>max(0,0,0,1) = 0.81</a:t>
              </a:r>
              <a:endParaRPr lang="ko-KR" altLang="en-US" b="1" dirty="0">
                <a:solidFill>
                  <a:srgbClr val="0000CC"/>
                </a:solidFill>
                <a:latin typeface="나눔명조" panose="02020603020101020101" pitchFamily="18" charset="-127"/>
                <a:ea typeface="나눔명조" panose="02020603020101020101" pitchFamily="18" charset="-127"/>
              </a:endParaRPr>
            </a:p>
          </p:txBody>
        </p:sp>
        <p:cxnSp>
          <p:nvCxnSpPr>
            <p:cNvPr id="248" name="Straight Connector 247"/>
            <p:cNvCxnSpPr/>
            <p:nvPr/>
          </p:nvCxnSpPr>
          <p:spPr>
            <a:xfrm flipH="1" flipV="1">
              <a:off x="6544137" y="6431534"/>
              <a:ext cx="1624646" cy="640004"/>
            </a:xfrm>
            <a:prstGeom prst="line">
              <a:avLst/>
            </a:prstGeom>
            <a:ln w="38100">
              <a:solidFill>
                <a:srgbClr val="0000CC"/>
              </a:solidFill>
              <a:headEnd type="oval"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249" name="Group 248"/>
          <p:cNvGrpSpPr/>
          <p:nvPr/>
        </p:nvGrpSpPr>
        <p:grpSpPr>
          <a:xfrm>
            <a:off x="5909647" y="3459752"/>
            <a:ext cx="3394064" cy="1528403"/>
            <a:chOff x="3592452" y="6270225"/>
            <a:chExt cx="3394064" cy="1528403"/>
          </a:xfrm>
        </p:grpSpPr>
        <p:sp>
          <p:nvSpPr>
            <p:cNvPr id="250" name="Rectangle 249"/>
            <p:cNvSpPr/>
            <p:nvPr/>
          </p:nvSpPr>
          <p:spPr>
            <a:xfrm>
              <a:off x="3592452" y="6270225"/>
              <a:ext cx="3394064" cy="584775"/>
            </a:xfrm>
            <a:prstGeom prst="rect">
              <a:avLst/>
            </a:prstGeom>
          </p:spPr>
          <p:txBody>
            <a:bodyPr wrap="square">
              <a:spAutoFit/>
            </a:bodyPr>
            <a:lstStyle/>
            <a:p>
              <a:r>
                <a:rPr lang="en-US" altLang="ko-KR" b="1" dirty="0" smtClean="0">
                  <a:solidFill>
                    <a:schemeClr val="accent2"/>
                  </a:solidFill>
                  <a:latin typeface="나눔명조" panose="02020603020101020101" pitchFamily="18" charset="-127"/>
                  <a:ea typeface="나눔명조" panose="02020603020101020101" pitchFamily="18" charset="-127"/>
                </a:rPr>
                <a:t>Q = 0 + </a:t>
              </a:r>
              <a:r>
                <a:rPr lang="en-US" altLang="ko-KR" sz="3200" b="1" i="1" dirty="0" smtClean="0">
                  <a:solidFill>
                    <a:schemeClr val="accent2"/>
                  </a:solidFill>
                  <a:latin typeface="Symbol" panose="05050102010706020507" pitchFamily="18" charset="2"/>
                  <a:ea typeface="나눔명조" panose="02020603020101020101" pitchFamily="18" charset="-127"/>
                </a:rPr>
                <a:t>g</a:t>
              </a:r>
              <a:r>
                <a:rPr lang="en-US" altLang="ko-KR" b="1" dirty="0" smtClean="0">
                  <a:solidFill>
                    <a:schemeClr val="accent2"/>
                  </a:solidFill>
                  <a:latin typeface="나눔명조" panose="02020603020101020101" pitchFamily="18" charset="-127"/>
                  <a:ea typeface="나눔명조" panose="02020603020101020101" pitchFamily="18" charset="-127"/>
                </a:rPr>
                <a:t> </a:t>
              </a:r>
              <a:r>
                <a:rPr lang="en-US" altLang="ko-KR" b="1" dirty="0" smtClean="0">
                  <a:solidFill>
                    <a:schemeClr val="accent2"/>
                  </a:solidFill>
                  <a:latin typeface="Times New Roman" panose="02020603050405020304" pitchFamily="18" charset="0"/>
                  <a:ea typeface="나눔명조" panose="02020603020101020101" pitchFamily="18" charset="-127"/>
                  <a:cs typeface="Times New Roman" panose="02020603050405020304" pitchFamily="18" charset="0"/>
                </a:rPr>
                <a:t>∙ </a:t>
              </a:r>
              <a:r>
                <a:rPr lang="en-US" altLang="ko-KR" b="1" dirty="0" smtClean="0">
                  <a:solidFill>
                    <a:schemeClr val="accent2"/>
                  </a:solidFill>
                  <a:latin typeface="나눔명조" panose="02020603020101020101" pitchFamily="18" charset="-127"/>
                  <a:ea typeface="나눔명조" panose="02020603020101020101" pitchFamily="18" charset="-127"/>
                </a:rPr>
                <a:t>max(0,0,0,1) = 0.9</a:t>
              </a:r>
              <a:endParaRPr lang="ko-KR" altLang="en-US" b="1" dirty="0">
                <a:solidFill>
                  <a:schemeClr val="accent2"/>
                </a:solidFill>
                <a:latin typeface="나눔명조" panose="02020603020101020101" pitchFamily="18" charset="-127"/>
                <a:ea typeface="나눔명조" panose="02020603020101020101" pitchFamily="18" charset="-127"/>
              </a:endParaRPr>
            </a:p>
          </p:txBody>
        </p:sp>
        <p:cxnSp>
          <p:nvCxnSpPr>
            <p:cNvPr id="251" name="Straight Connector 250"/>
            <p:cNvCxnSpPr/>
            <p:nvPr/>
          </p:nvCxnSpPr>
          <p:spPr>
            <a:xfrm flipV="1">
              <a:off x="4333133" y="6880778"/>
              <a:ext cx="763073" cy="917850"/>
            </a:xfrm>
            <a:prstGeom prst="line">
              <a:avLst/>
            </a:prstGeom>
            <a:ln w="38100">
              <a:solidFill>
                <a:schemeClr val="accent2"/>
              </a:solidFill>
              <a:headEnd type="oval"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252" name="Group 251"/>
          <p:cNvGrpSpPr/>
          <p:nvPr/>
        </p:nvGrpSpPr>
        <p:grpSpPr>
          <a:xfrm>
            <a:off x="6277264" y="5108258"/>
            <a:ext cx="1199613" cy="445675"/>
            <a:chOff x="4431986" y="2345564"/>
            <a:chExt cx="1199613" cy="445675"/>
          </a:xfrm>
        </p:grpSpPr>
        <p:grpSp>
          <p:nvGrpSpPr>
            <p:cNvPr id="253" name="Group 252"/>
            <p:cNvGrpSpPr/>
            <p:nvPr/>
          </p:nvGrpSpPr>
          <p:grpSpPr>
            <a:xfrm>
              <a:off x="4431986" y="2345564"/>
              <a:ext cx="548708" cy="430147"/>
              <a:chOff x="4431986" y="2345564"/>
              <a:chExt cx="548708" cy="430147"/>
            </a:xfrm>
          </p:grpSpPr>
          <p:cxnSp>
            <p:nvCxnSpPr>
              <p:cNvPr id="257" name="Straight Arrow Connector 256"/>
              <p:cNvCxnSpPr/>
              <p:nvPr/>
            </p:nvCxnSpPr>
            <p:spPr>
              <a:xfrm rot="16200000">
                <a:off x="4765620" y="2560638"/>
                <a:ext cx="430147" cy="0"/>
              </a:xfrm>
              <a:prstGeom prst="straightConnector1">
                <a:avLst/>
              </a:prstGeom>
              <a:ln w="38100">
                <a:solidFill>
                  <a:schemeClr val="accent2"/>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58" name="TextBox 257"/>
              <p:cNvSpPr txBox="1"/>
              <p:nvPr/>
            </p:nvSpPr>
            <p:spPr>
              <a:xfrm>
                <a:off x="4431986" y="2345564"/>
                <a:ext cx="332200" cy="399760"/>
              </a:xfrm>
              <a:prstGeom prst="rect">
                <a:avLst/>
              </a:prstGeom>
              <a:noFill/>
            </p:spPr>
            <p:txBody>
              <a:bodyPr wrap="square" rtlCol="0">
                <a:spAutoFit/>
              </a:bodyPr>
              <a:lstStyle/>
              <a:p>
                <a:r>
                  <a:rPr lang="en-US" altLang="ko-KR" sz="2000" b="1" dirty="0" smtClean="0">
                    <a:solidFill>
                      <a:schemeClr val="accent2"/>
                    </a:solidFill>
                    <a:latin typeface="나눔명조" panose="02020603020101020101" pitchFamily="18" charset="-127"/>
                    <a:ea typeface="나눔명조" panose="02020603020101020101" pitchFamily="18" charset="-127"/>
                  </a:rPr>
                  <a:t>a</a:t>
                </a:r>
                <a:endParaRPr lang="ko-KR" altLang="en-US" sz="2000" b="1" dirty="0">
                  <a:solidFill>
                    <a:schemeClr val="accent2"/>
                  </a:solidFill>
                  <a:latin typeface="나눔명조" panose="02020603020101020101" pitchFamily="18" charset="-127"/>
                  <a:ea typeface="나눔명조" panose="02020603020101020101" pitchFamily="18" charset="-127"/>
                </a:endParaRPr>
              </a:p>
            </p:txBody>
          </p:sp>
        </p:grpSp>
        <p:grpSp>
          <p:nvGrpSpPr>
            <p:cNvPr id="254" name="Group 253"/>
            <p:cNvGrpSpPr/>
            <p:nvPr/>
          </p:nvGrpSpPr>
          <p:grpSpPr>
            <a:xfrm>
              <a:off x="4768881" y="2369670"/>
              <a:ext cx="862718" cy="421569"/>
              <a:chOff x="4608277" y="2458165"/>
              <a:chExt cx="862718" cy="421569"/>
            </a:xfrm>
          </p:grpSpPr>
          <p:cxnSp>
            <p:nvCxnSpPr>
              <p:cNvPr id="255" name="Straight Arrow Connector 254"/>
              <p:cNvCxnSpPr/>
              <p:nvPr/>
            </p:nvCxnSpPr>
            <p:spPr>
              <a:xfrm rot="16200000" flipH="1">
                <a:off x="4398565" y="2667877"/>
                <a:ext cx="419424" cy="0"/>
              </a:xfrm>
              <a:prstGeom prst="straightConnector1">
                <a:avLst/>
              </a:prstGeom>
              <a:ln w="38100">
                <a:solidFill>
                  <a:schemeClr val="accent2"/>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56" name="TextBox 255"/>
              <p:cNvSpPr txBox="1"/>
              <p:nvPr/>
            </p:nvSpPr>
            <p:spPr>
              <a:xfrm>
                <a:off x="4885578" y="2479624"/>
                <a:ext cx="585417" cy="400110"/>
              </a:xfrm>
              <a:prstGeom prst="rect">
                <a:avLst/>
              </a:prstGeom>
              <a:noFill/>
            </p:spPr>
            <p:txBody>
              <a:bodyPr wrap="none" rtlCol="0">
                <a:spAutoFit/>
              </a:bodyPr>
              <a:lstStyle/>
              <a:p>
                <a:r>
                  <a:rPr lang="en-US" altLang="ko-KR" sz="2000" b="1" dirty="0" smtClean="0">
                    <a:solidFill>
                      <a:schemeClr val="accent2"/>
                    </a:solidFill>
                    <a:latin typeface="나눔명조" panose="02020603020101020101" pitchFamily="18" charset="-127"/>
                    <a:ea typeface="나눔명조" panose="02020603020101020101" pitchFamily="18" charset="-127"/>
                  </a:rPr>
                  <a:t>r=0</a:t>
                </a:r>
                <a:endParaRPr lang="ko-KR" altLang="en-US" sz="2000" b="1" dirty="0">
                  <a:solidFill>
                    <a:schemeClr val="accent2"/>
                  </a:solidFill>
                  <a:latin typeface="나눔명조" panose="02020603020101020101" pitchFamily="18" charset="-127"/>
                  <a:ea typeface="나눔명조" panose="02020603020101020101" pitchFamily="18" charset="-127"/>
                </a:endParaRPr>
              </a:p>
            </p:txBody>
          </p:sp>
        </p:grpSp>
      </p:grpSp>
      <p:grpSp>
        <p:nvGrpSpPr>
          <p:cNvPr id="259" name="Group 258"/>
          <p:cNvGrpSpPr/>
          <p:nvPr/>
        </p:nvGrpSpPr>
        <p:grpSpPr>
          <a:xfrm>
            <a:off x="339539" y="3382711"/>
            <a:ext cx="5873084" cy="1229414"/>
            <a:chOff x="2260201" y="5856228"/>
            <a:chExt cx="5873084" cy="1229414"/>
          </a:xfrm>
        </p:grpSpPr>
        <p:sp>
          <p:nvSpPr>
            <p:cNvPr id="260" name="Rectangle 259"/>
            <p:cNvSpPr/>
            <p:nvPr/>
          </p:nvSpPr>
          <p:spPr>
            <a:xfrm>
              <a:off x="2260201" y="5856228"/>
              <a:ext cx="3625206" cy="584775"/>
            </a:xfrm>
            <a:prstGeom prst="rect">
              <a:avLst/>
            </a:prstGeom>
          </p:spPr>
          <p:txBody>
            <a:bodyPr wrap="square">
              <a:spAutoFit/>
            </a:bodyPr>
            <a:lstStyle/>
            <a:p>
              <a:r>
                <a:rPr lang="en-US" altLang="ko-KR" b="1" dirty="0" smtClean="0">
                  <a:solidFill>
                    <a:srgbClr val="0000CC"/>
                  </a:solidFill>
                  <a:latin typeface="나눔명조" panose="02020603020101020101" pitchFamily="18" charset="-127"/>
                  <a:ea typeface="나눔명조" panose="02020603020101020101" pitchFamily="18" charset="-127"/>
                </a:rPr>
                <a:t>Q = 0 + </a:t>
              </a:r>
              <a:r>
                <a:rPr lang="en-US" altLang="ko-KR" sz="3200" b="1" i="1" dirty="0" smtClean="0">
                  <a:solidFill>
                    <a:srgbClr val="A50021"/>
                  </a:solidFill>
                  <a:latin typeface="Symbol" panose="05050102010706020507" pitchFamily="18" charset="2"/>
                  <a:ea typeface="나눔명조" panose="02020603020101020101" pitchFamily="18" charset="-127"/>
                </a:rPr>
                <a:t>g</a:t>
              </a:r>
              <a:r>
                <a:rPr lang="en-US" altLang="ko-KR" sz="3200" b="1" i="1" baseline="30000" dirty="0" smtClean="0">
                  <a:solidFill>
                    <a:srgbClr val="A50021"/>
                  </a:solidFill>
                  <a:latin typeface="Symbol" panose="05050102010706020507" pitchFamily="18" charset="2"/>
                  <a:ea typeface="나눔명조" panose="02020603020101020101" pitchFamily="18" charset="-127"/>
                </a:rPr>
                <a:t>3</a:t>
              </a:r>
              <a:r>
                <a:rPr lang="en-US" altLang="ko-KR" b="1" dirty="0" smtClean="0">
                  <a:solidFill>
                    <a:srgbClr val="0000CC"/>
                  </a:solidFill>
                  <a:latin typeface="나눔명조" panose="02020603020101020101" pitchFamily="18" charset="-127"/>
                  <a:ea typeface="나눔명조" panose="02020603020101020101" pitchFamily="18" charset="-127"/>
                </a:rPr>
                <a:t> </a:t>
              </a:r>
              <a:r>
                <a:rPr lang="en-US" altLang="ko-KR" b="1" dirty="0" smtClean="0">
                  <a:solidFill>
                    <a:srgbClr val="0000CC"/>
                  </a:solidFill>
                  <a:latin typeface="Times New Roman" panose="02020603050405020304" pitchFamily="18" charset="0"/>
                  <a:ea typeface="나눔명조" panose="02020603020101020101" pitchFamily="18" charset="-127"/>
                  <a:cs typeface="Times New Roman" panose="02020603050405020304" pitchFamily="18" charset="0"/>
                </a:rPr>
                <a:t>∙ </a:t>
              </a:r>
              <a:r>
                <a:rPr lang="en-US" altLang="ko-KR" b="1" dirty="0" smtClean="0">
                  <a:solidFill>
                    <a:srgbClr val="0000CC"/>
                  </a:solidFill>
                  <a:latin typeface="나눔명조" panose="02020603020101020101" pitchFamily="18" charset="-127"/>
                  <a:ea typeface="나눔명조" panose="02020603020101020101" pitchFamily="18" charset="-127"/>
                </a:rPr>
                <a:t>max(0,0,0,1) = 0.73</a:t>
              </a:r>
              <a:endParaRPr lang="ko-KR" altLang="en-US" b="1" dirty="0">
                <a:solidFill>
                  <a:srgbClr val="0000CC"/>
                </a:solidFill>
                <a:latin typeface="나눔명조" panose="02020603020101020101" pitchFamily="18" charset="-127"/>
                <a:ea typeface="나눔명조" panose="02020603020101020101" pitchFamily="18" charset="-127"/>
              </a:endParaRPr>
            </a:p>
          </p:txBody>
        </p:sp>
        <p:cxnSp>
          <p:nvCxnSpPr>
            <p:cNvPr id="261" name="Straight Connector 260"/>
            <p:cNvCxnSpPr>
              <a:endCxn id="260" idx="3"/>
            </p:cNvCxnSpPr>
            <p:nvPr/>
          </p:nvCxnSpPr>
          <p:spPr>
            <a:xfrm flipH="1" flipV="1">
              <a:off x="5885407" y="6148616"/>
              <a:ext cx="2247878" cy="937026"/>
            </a:xfrm>
            <a:prstGeom prst="line">
              <a:avLst/>
            </a:prstGeom>
            <a:ln w="38100">
              <a:solidFill>
                <a:srgbClr val="0000CC"/>
              </a:solidFill>
              <a:headEnd type="oval"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269" name="Group 268"/>
          <p:cNvGrpSpPr/>
          <p:nvPr/>
        </p:nvGrpSpPr>
        <p:grpSpPr>
          <a:xfrm flipV="1">
            <a:off x="5804452" y="4744414"/>
            <a:ext cx="468771" cy="185562"/>
            <a:chOff x="4726996" y="2560638"/>
            <a:chExt cx="468771" cy="185562"/>
          </a:xfrm>
        </p:grpSpPr>
        <p:cxnSp>
          <p:nvCxnSpPr>
            <p:cNvPr id="274" name="Straight Arrow Connector 273"/>
            <p:cNvCxnSpPr/>
            <p:nvPr/>
          </p:nvCxnSpPr>
          <p:spPr>
            <a:xfrm>
              <a:off x="4765620" y="2560638"/>
              <a:ext cx="430147" cy="0"/>
            </a:xfrm>
            <a:prstGeom prst="straightConnector1">
              <a:avLst/>
            </a:prstGeom>
            <a:ln w="38100">
              <a:solidFill>
                <a:srgbClr val="0000CC"/>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72" name="Straight Arrow Connector 271"/>
            <p:cNvCxnSpPr/>
            <p:nvPr/>
          </p:nvCxnSpPr>
          <p:spPr>
            <a:xfrm flipH="1">
              <a:off x="4726996" y="2746200"/>
              <a:ext cx="419424" cy="0"/>
            </a:xfrm>
            <a:prstGeom prst="straightConnector1">
              <a:avLst/>
            </a:prstGeom>
            <a:ln w="38100">
              <a:solidFill>
                <a:srgbClr val="0000CC"/>
              </a:solidFill>
              <a:headEnd type="none" w="med" len="med"/>
              <a:tailEnd type="triangle"/>
            </a:ln>
          </p:spPr>
          <p:style>
            <a:lnRef idx="1">
              <a:schemeClr val="accent1"/>
            </a:lnRef>
            <a:fillRef idx="0">
              <a:schemeClr val="accent1"/>
            </a:fillRef>
            <a:effectRef idx="0">
              <a:schemeClr val="accent1"/>
            </a:effectRef>
            <a:fontRef idx="minor">
              <a:schemeClr val="tx1"/>
            </a:fontRef>
          </p:style>
        </p:cxnSp>
      </p:grpSp>
      <p:grpSp>
        <p:nvGrpSpPr>
          <p:cNvPr id="23" name="Group 22"/>
          <p:cNvGrpSpPr/>
          <p:nvPr/>
        </p:nvGrpSpPr>
        <p:grpSpPr>
          <a:xfrm>
            <a:off x="959342" y="841886"/>
            <a:ext cx="5635393" cy="3912738"/>
            <a:chOff x="959342" y="841886"/>
            <a:chExt cx="5635393" cy="3912738"/>
          </a:xfrm>
        </p:grpSpPr>
        <p:pic>
          <p:nvPicPr>
            <p:cNvPr id="276" name="Picture 275"/>
            <p:cNvPicPr>
              <a:picLocks noChangeAspect="1"/>
            </p:cNvPicPr>
            <p:nvPr/>
          </p:nvPicPr>
          <p:blipFill>
            <a:blip r:embed="rId3"/>
            <a:stretch>
              <a:fillRect/>
            </a:stretch>
          </p:blipFill>
          <p:spPr>
            <a:xfrm>
              <a:off x="959342" y="841886"/>
              <a:ext cx="2496146" cy="2352877"/>
            </a:xfrm>
            <a:prstGeom prst="rect">
              <a:avLst/>
            </a:prstGeom>
          </p:spPr>
        </p:pic>
        <p:cxnSp>
          <p:nvCxnSpPr>
            <p:cNvPr id="277" name="Straight Connector 276"/>
            <p:cNvCxnSpPr/>
            <p:nvPr/>
          </p:nvCxnSpPr>
          <p:spPr>
            <a:xfrm flipH="1" flipV="1">
              <a:off x="3455694" y="1992665"/>
              <a:ext cx="3139041" cy="2761959"/>
            </a:xfrm>
            <a:prstGeom prst="line">
              <a:avLst/>
            </a:prstGeom>
            <a:ln w="38100">
              <a:solidFill>
                <a:srgbClr val="A50021"/>
              </a:solidFill>
              <a:headEnd type="oval"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115" name="TextBox 114"/>
          <p:cNvSpPr txBox="1"/>
          <p:nvPr/>
        </p:nvSpPr>
        <p:spPr>
          <a:xfrm>
            <a:off x="3459787" y="850413"/>
            <a:ext cx="4545570" cy="707886"/>
          </a:xfrm>
          <a:prstGeom prst="rect">
            <a:avLst/>
          </a:prstGeom>
          <a:noFill/>
        </p:spPr>
        <p:txBody>
          <a:bodyPr wrap="square" rtlCol="0">
            <a:spAutoFit/>
          </a:bodyPr>
          <a:lstStyle/>
          <a:p>
            <a:pPr marL="342900" indent="-342900">
              <a:buFont typeface="Wingdings" panose="05000000000000000000" pitchFamily="2" charset="2"/>
              <a:buChar char="ü"/>
            </a:pPr>
            <a:r>
              <a:rPr lang="en-US" altLang="ko-KR" sz="2000" dirty="0" smtClean="0">
                <a:solidFill>
                  <a:srgbClr val="0000CC"/>
                </a:solidFill>
                <a:latin typeface="나눔명조" panose="02020603020101020101" pitchFamily="18" charset="-127"/>
                <a:ea typeface="나눔명조" panose="02020603020101020101" pitchFamily="18" charset="-127"/>
              </a:rPr>
              <a:t>Choose the action that maximizes the (discounted) future reward</a:t>
            </a:r>
            <a:endParaRPr lang="ko-KR" altLang="en-US" sz="2000" dirty="0">
              <a:solidFill>
                <a:srgbClr val="0000CC"/>
              </a:solidFill>
              <a:latin typeface="나눔명조" panose="02020603020101020101" pitchFamily="18" charset="-127"/>
              <a:ea typeface="나눔명조" panose="02020603020101020101" pitchFamily="18" charset="-127"/>
            </a:endParaRPr>
          </a:p>
        </p:txBody>
      </p:sp>
      <p:grpSp>
        <p:nvGrpSpPr>
          <p:cNvPr id="4" name="Group 3"/>
          <p:cNvGrpSpPr/>
          <p:nvPr/>
        </p:nvGrpSpPr>
        <p:grpSpPr>
          <a:xfrm>
            <a:off x="7618916" y="880177"/>
            <a:ext cx="1313085" cy="1111143"/>
            <a:chOff x="7906995" y="871254"/>
            <a:chExt cx="1313085" cy="1111143"/>
          </a:xfrm>
        </p:grpSpPr>
        <p:sp>
          <p:nvSpPr>
            <p:cNvPr id="125" name="Rectangle 124"/>
            <p:cNvSpPr/>
            <p:nvPr/>
          </p:nvSpPr>
          <p:spPr>
            <a:xfrm>
              <a:off x="8035310" y="876729"/>
              <a:ext cx="1080917" cy="1102727"/>
            </a:xfrm>
            <a:prstGeom prst="rect">
              <a:avLst/>
            </a:prstGeom>
            <a:solidFill>
              <a:srgbClr val="FAD2D2"/>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16" name="Group 115"/>
            <p:cNvGrpSpPr/>
            <p:nvPr/>
          </p:nvGrpSpPr>
          <p:grpSpPr>
            <a:xfrm>
              <a:off x="7906995" y="871254"/>
              <a:ext cx="1313085" cy="1111143"/>
              <a:chOff x="774022" y="5277437"/>
              <a:chExt cx="1313085" cy="1111143"/>
            </a:xfrm>
          </p:grpSpPr>
          <p:grpSp>
            <p:nvGrpSpPr>
              <p:cNvPr id="117" name="Group 116"/>
              <p:cNvGrpSpPr/>
              <p:nvPr/>
            </p:nvGrpSpPr>
            <p:grpSpPr>
              <a:xfrm>
                <a:off x="774022" y="5293311"/>
                <a:ext cx="1313085" cy="1095269"/>
                <a:chOff x="3721263" y="2021225"/>
                <a:chExt cx="1313085" cy="1095269"/>
              </a:xfrm>
            </p:grpSpPr>
            <p:sp>
              <p:nvSpPr>
                <p:cNvPr id="121" name="TextBox 120"/>
                <p:cNvSpPr txBox="1"/>
                <p:nvPr/>
              </p:nvSpPr>
              <p:spPr>
                <a:xfrm>
                  <a:off x="4147495" y="2021225"/>
                  <a:ext cx="588623" cy="400110"/>
                </a:xfrm>
                <a:prstGeom prst="rect">
                  <a:avLst/>
                </a:prstGeom>
                <a:noFill/>
              </p:spPr>
              <p:txBody>
                <a:bodyPr wrap="none" rtlCol="0">
                  <a:spAutoFit/>
                </a:bodyPr>
                <a:lstStyle/>
                <a:p>
                  <a:r>
                    <a:rPr lang="en-US" altLang="ko-KR" sz="2000" b="1" dirty="0" smtClean="0">
                      <a:latin typeface="나눔명조" panose="02020603020101020101" pitchFamily="18" charset="-127"/>
                      <a:ea typeface="나눔명조" panose="02020603020101020101" pitchFamily="18" charset="-127"/>
                    </a:rPr>
                    <a:t>XX</a:t>
                  </a:r>
                  <a:endParaRPr lang="ko-KR" altLang="en-US" sz="2000" b="1" dirty="0">
                    <a:latin typeface="나눔명조" panose="02020603020101020101" pitchFamily="18" charset="-127"/>
                    <a:ea typeface="나눔명조" panose="02020603020101020101" pitchFamily="18" charset="-127"/>
                  </a:endParaRPr>
                </a:p>
              </p:txBody>
            </p:sp>
            <p:sp>
              <p:nvSpPr>
                <p:cNvPr id="122" name="TextBox 121"/>
                <p:cNvSpPr txBox="1"/>
                <p:nvPr/>
              </p:nvSpPr>
              <p:spPr>
                <a:xfrm>
                  <a:off x="4445725" y="2380514"/>
                  <a:ext cx="588623" cy="400110"/>
                </a:xfrm>
                <a:prstGeom prst="rect">
                  <a:avLst/>
                </a:prstGeom>
                <a:noFill/>
              </p:spPr>
              <p:txBody>
                <a:bodyPr wrap="none" rtlCol="0">
                  <a:spAutoFit/>
                </a:bodyPr>
                <a:lstStyle/>
                <a:p>
                  <a:r>
                    <a:rPr lang="en-US" altLang="ko-KR" sz="2000" b="1" dirty="0" smtClean="0">
                      <a:latin typeface="나눔명조" panose="02020603020101020101" pitchFamily="18" charset="-127"/>
                      <a:ea typeface="나눔명조" panose="02020603020101020101" pitchFamily="18" charset="-127"/>
                    </a:rPr>
                    <a:t>XX</a:t>
                  </a:r>
                  <a:endParaRPr lang="ko-KR" altLang="en-US" sz="2000" b="1" dirty="0">
                    <a:latin typeface="나눔명조" panose="02020603020101020101" pitchFamily="18" charset="-127"/>
                    <a:ea typeface="나눔명조" panose="02020603020101020101" pitchFamily="18" charset="-127"/>
                  </a:endParaRPr>
                </a:p>
              </p:txBody>
            </p:sp>
            <p:sp>
              <p:nvSpPr>
                <p:cNvPr id="123" name="TextBox 122"/>
                <p:cNvSpPr txBox="1"/>
                <p:nvPr/>
              </p:nvSpPr>
              <p:spPr>
                <a:xfrm>
                  <a:off x="3721263" y="2366038"/>
                  <a:ext cx="668773" cy="400110"/>
                </a:xfrm>
                <a:prstGeom prst="rect">
                  <a:avLst/>
                </a:prstGeom>
                <a:noFill/>
              </p:spPr>
              <p:txBody>
                <a:bodyPr wrap="none" rtlCol="0">
                  <a:spAutoFit/>
                </a:bodyPr>
                <a:lstStyle/>
                <a:p>
                  <a:r>
                    <a:rPr lang="en-US" altLang="ko-KR" sz="2000" b="1" dirty="0" smtClean="0">
                      <a:latin typeface="나눔명조" panose="02020603020101020101" pitchFamily="18" charset="-127"/>
                      <a:ea typeface="나눔명조" panose="02020603020101020101" pitchFamily="18" charset="-127"/>
                    </a:rPr>
                    <a:t>0.73</a:t>
                  </a:r>
                  <a:endParaRPr lang="ko-KR" altLang="en-US" sz="2000" b="1" dirty="0">
                    <a:latin typeface="나눔명조" panose="02020603020101020101" pitchFamily="18" charset="-127"/>
                    <a:ea typeface="나눔명조" panose="02020603020101020101" pitchFamily="18" charset="-127"/>
                  </a:endParaRPr>
                </a:p>
              </p:txBody>
            </p:sp>
            <p:sp>
              <p:nvSpPr>
                <p:cNvPr id="124" name="TextBox 123"/>
                <p:cNvSpPr txBox="1"/>
                <p:nvPr/>
              </p:nvSpPr>
              <p:spPr>
                <a:xfrm>
                  <a:off x="4092851" y="2716384"/>
                  <a:ext cx="530915" cy="400110"/>
                </a:xfrm>
                <a:prstGeom prst="rect">
                  <a:avLst/>
                </a:prstGeom>
                <a:noFill/>
              </p:spPr>
              <p:txBody>
                <a:bodyPr wrap="none" rtlCol="0">
                  <a:spAutoFit/>
                </a:bodyPr>
                <a:lstStyle/>
                <a:p>
                  <a:r>
                    <a:rPr lang="en-US" altLang="ko-KR" sz="2000" b="1" dirty="0" smtClean="0">
                      <a:latin typeface="나눔명조" panose="02020603020101020101" pitchFamily="18" charset="-127"/>
                      <a:ea typeface="나눔명조" panose="02020603020101020101" pitchFamily="18" charset="-127"/>
                    </a:rPr>
                    <a:t>0.9</a:t>
                  </a:r>
                  <a:endParaRPr lang="ko-KR" altLang="en-US" sz="2000" b="1" dirty="0">
                    <a:latin typeface="나눔명조" panose="02020603020101020101" pitchFamily="18" charset="-127"/>
                    <a:ea typeface="나눔명조" panose="02020603020101020101" pitchFamily="18" charset="-127"/>
                  </a:endParaRPr>
                </a:p>
              </p:txBody>
            </p:sp>
          </p:grpSp>
          <p:grpSp>
            <p:nvGrpSpPr>
              <p:cNvPr id="118" name="Group 117"/>
              <p:cNvGrpSpPr/>
              <p:nvPr/>
            </p:nvGrpSpPr>
            <p:grpSpPr>
              <a:xfrm>
                <a:off x="879201" y="5277437"/>
                <a:ext cx="1098756" cy="1098459"/>
                <a:chOff x="4952323" y="2010182"/>
                <a:chExt cx="1098756" cy="1098459"/>
              </a:xfrm>
            </p:grpSpPr>
            <p:cxnSp>
              <p:nvCxnSpPr>
                <p:cNvPr id="119" name="Straight Connector 118"/>
                <p:cNvCxnSpPr/>
                <p:nvPr/>
              </p:nvCxnSpPr>
              <p:spPr>
                <a:xfrm>
                  <a:off x="4953682" y="2010182"/>
                  <a:ext cx="1097397" cy="1089574"/>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p:nvCxnSpPr>
              <p:spPr>
                <a:xfrm flipH="1">
                  <a:off x="4952323" y="2019067"/>
                  <a:ext cx="1097397" cy="1089574"/>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grpSp>
      <p:sp>
        <p:nvSpPr>
          <p:cNvPr id="5" name="Down Arrow 4"/>
          <p:cNvSpPr/>
          <p:nvPr/>
        </p:nvSpPr>
        <p:spPr>
          <a:xfrm>
            <a:off x="8064216" y="1660554"/>
            <a:ext cx="471949" cy="640111"/>
          </a:xfrm>
          <a:prstGeom prst="downArrow">
            <a:avLst/>
          </a:prstGeom>
          <a:noFill/>
          <a:ln w="5715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8899571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9"/>
                                        </p:tgtEl>
                                        <p:attrNameLst>
                                          <p:attrName>style.visibility</p:attrName>
                                        </p:attrNameLst>
                                      </p:cBhvr>
                                      <p:to>
                                        <p:strVal val="visible"/>
                                      </p:to>
                                    </p:set>
                                    <p:animEffect transition="in" filter="fade">
                                      <p:cBhvr>
                                        <p:cTn id="7" dur="500"/>
                                        <p:tgtEl>
                                          <p:spTgt spid="21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29"/>
                                        </p:tgtEl>
                                        <p:attrNameLst>
                                          <p:attrName>style.visibility</p:attrName>
                                        </p:attrNameLst>
                                      </p:cBhvr>
                                      <p:to>
                                        <p:strVal val="visible"/>
                                      </p:to>
                                    </p:set>
                                    <p:animEffect transition="in" filter="fade">
                                      <p:cBhvr>
                                        <p:cTn id="17" dur="500"/>
                                        <p:tgtEl>
                                          <p:spTgt spid="22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36"/>
                                        </p:tgtEl>
                                        <p:attrNameLst>
                                          <p:attrName>style.visibility</p:attrName>
                                        </p:attrNameLst>
                                      </p:cBhvr>
                                      <p:to>
                                        <p:strVal val="visible"/>
                                      </p:to>
                                    </p:set>
                                    <p:animEffect transition="in" filter="fade">
                                      <p:cBhvr>
                                        <p:cTn id="22" dur="500"/>
                                        <p:tgtEl>
                                          <p:spTgt spid="23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39"/>
                                        </p:tgtEl>
                                        <p:attrNameLst>
                                          <p:attrName>style.visibility</p:attrName>
                                        </p:attrNameLst>
                                      </p:cBhvr>
                                      <p:to>
                                        <p:strVal val="visible"/>
                                      </p:to>
                                    </p:set>
                                    <p:animEffect transition="in" filter="fade">
                                      <p:cBhvr>
                                        <p:cTn id="27" dur="500"/>
                                        <p:tgtEl>
                                          <p:spTgt spid="23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46"/>
                                        </p:tgtEl>
                                        <p:attrNameLst>
                                          <p:attrName>style.visibility</p:attrName>
                                        </p:attrNameLst>
                                      </p:cBhvr>
                                      <p:to>
                                        <p:strVal val="visible"/>
                                      </p:to>
                                    </p:set>
                                    <p:animEffect transition="in" filter="fade">
                                      <p:cBhvr>
                                        <p:cTn id="32" dur="500"/>
                                        <p:tgtEl>
                                          <p:spTgt spid="246"/>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69"/>
                                        </p:tgtEl>
                                        <p:attrNameLst>
                                          <p:attrName>style.visibility</p:attrName>
                                        </p:attrNameLst>
                                      </p:cBhvr>
                                      <p:to>
                                        <p:strVal val="visible"/>
                                      </p:to>
                                    </p:set>
                                    <p:animEffect transition="in" filter="fade">
                                      <p:cBhvr>
                                        <p:cTn id="37" dur="500"/>
                                        <p:tgtEl>
                                          <p:spTgt spid="269"/>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59"/>
                                        </p:tgtEl>
                                        <p:attrNameLst>
                                          <p:attrName>style.visibility</p:attrName>
                                        </p:attrNameLst>
                                      </p:cBhvr>
                                      <p:to>
                                        <p:strVal val="visible"/>
                                      </p:to>
                                    </p:set>
                                    <p:animEffect transition="in" filter="fade">
                                      <p:cBhvr>
                                        <p:cTn id="42" dur="500"/>
                                        <p:tgtEl>
                                          <p:spTgt spid="259"/>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52"/>
                                        </p:tgtEl>
                                        <p:attrNameLst>
                                          <p:attrName>style.visibility</p:attrName>
                                        </p:attrNameLst>
                                      </p:cBhvr>
                                      <p:to>
                                        <p:strVal val="visible"/>
                                      </p:to>
                                    </p:set>
                                    <p:animEffect transition="in" filter="fade">
                                      <p:cBhvr>
                                        <p:cTn id="47" dur="500"/>
                                        <p:tgtEl>
                                          <p:spTgt spid="252"/>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249"/>
                                        </p:tgtEl>
                                        <p:attrNameLst>
                                          <p:attrName>style.visibility</p:attrName>
                                        </p:attrNameLst>
                                      </p:cBhvr>
                                      <p:to>
                                        <p:strVal val="visible"/>
                                      </p:to>
                                    </p:set>
                                    <p:animEffect transition="in" filter="fade">
                                      <p:cBhvr>
                                        <p:cTn id="52" dur="500"/>
                                        <p:tgtEl>
                                          <p:spTgt spid="249"/>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23"/>
                                        </p:tgtEl>
                                        <p:attrNameLst>
                                          <p:attrName>style.visibility</p:attrName>
                                        </p:attrNameLst>
                                      </p:cBhvr>
                                      <p:to>
                                        <p:strVal val="visible"/>
                                      </p:to>
                                    </p:set>
                                    <p:animEffect transition="in" filter="fade">
                                      <p:cBhvr>
                                        <p:cTn id="57" dur="500"/>
                                        <p:tgtEl>
                                          <p:spTgt spid="23"/>
                                        </p:tgtEl>
                                      </p:cBhvr>
                                    </p:animEffect>
                                  </p:childTnLst>
                                </p:cTn>
                              </p:par>
                            </p:childTnLst>
                          </p:cTn>
                        </p:par>
                        <p:par>
                          <p:cTn id="58" fill="hold">
                            <p:stCondLst>
                              <p:cond delay="500"/>
                            </p:stCondLst>
                            <p:childTnLst>
                              <p:par>
                                <p:cTn id="59" presetID="10" presetClass="entr" presetSubtype="0" fill="hold" grpId="0" nodeType="afterEffect">
                                  <p:stCondLst>
                                    <p:cond delay="0"/>
                                  </p:stCondLst>
                                  <p:childTnLst>
                                    <p:set>
                                      <p:cBhvr>
                                        <p:cTn id="60" dur="1" fill="hold">
                                          <p:stCondLst>
                                            <p:cond delay="0"/>
                                          </p:stCondLst>
                                        </p:cTn>
                                        <p:tgtEl>
                                          <p:spTgt spid="21"/>
                                        </p:tgtEl>
                                        <p:attrNameLst>
                                          <p:attrName>style.visibility</p:attrName>
                                        </p:attrNameLst>
                                      </p:cBhvr>
                                      <p:to>
                                        <p:strVal val="visible"/>
                                      </p:to>
                                    </p:set>
                                    <p:animEffect transition="in" filter="fade">
                                      <p:cBhvr>
                                        <p:cTn id="61" dur="500"/>
                                        <p:tgtEl>
                                          <p:spTgt spid="21"/>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nodeType="clickEffect">
                                  <p:stCondLst>
                                    <p:cond delay="0"/>
                                  </p:stCondLst>
                                  <p:childTnLst>
                                    <p:set>
                                      <p:cBhvr>
                                        <p:cTn id="65" dur="1" fill="hold">
                                          <p:stCondLst>
                                            <p:cond delay="0"/>
                                          </p:stCondLst>
                                        </p:cTn>
                                        <p:tgtEl>
                                          <p:spTgt spid="4"/>
                                        </p:tgtEl>
                                        <p:attrNameLst>
                                          <p:attrName>style.visibility</p:attrName>
                                        </p:attrNameLst>
                                      </p:cBhvr>
                                      <p:to>
                                        <p:strVal val="visible"/>
                                      </p:to>
                                    </p:set>
                                    <p:animEffect transition="in" filter="fade">
                                      <p:cBhvr>
                                        <p:cTn id="66" dur="500"/>
                                        <p:tgtEl>
                                          <p:spTgt spid="4"/>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115"/>
                                        </p:tgtEl>
                                        <p:attrNameLst>
                                          <p:attrName>style.visibility</p:attrName>
                                        </p:attrNameLst>
                                      </p:cBhvr>
                                      <p:to>
                                        <p:strVal val="visible"/>
                                      </p:to>
                                    </p:set>
                                    <p:animEffect transition="in" filter="fade">
                                      <p:cBhvr>
                                        <p:cTn id="71" dur="500"/>
                                        <p:tgtEl>
                                          <p:spTgt spid="115"/>
                                        </p:tgtEl>
                                      </p:cBhvr>
                                    </p:animEffect>
                                  </p:childTnLst>
                                </p:cTn>
                              </p:par>
                            </p:childTnLst>
                          </p:cTn>
                        </p:par>
                        <p:par>
                          <p:cTn id="72" fill="hold">
                            <p:stCondLst>
                              <p:cond delay="500"/>
                            </p:stCondLst>
                            <p:childTnLst>
                              <p:par>
                                <p:cTn id="73" presetID="22" presetClass="entr" presetSubtype="1" fill="hold" grpId="0" nodeType="afterEffect">
                                  <p:stCondLst>
                                    <p:cond delay="0"/>
                                  </p:stCondLst>
                                  <p:childTnLst>
                                    <p:set>
                                      <p:cBhvr>
                                        <p:cTn id="74" dur="1" fill="hold">
                                          <p:stCondLst>
                                            <p:cond delay="0"/>
                                          </p:stCondLst>
                                        </p:cTn>
                                        <p:tgtEl>
                                          <p:spTgt spid="5"/>
                                        </p:tgtEl>
                                        <p:attrNameLst>
                                          <p:attrName>style.visibility</p:attrName>
                                        </p:attrNameLst>
                                      </p:cBhvr>
                                      <p:to>
                                        <p:strVal val="visible"/>
                                      </p:to>
                                    </p:set>
                                    <p:animEffect transition="in" filter="wipe(up)">
                                      <p:cBhvr>
                                        <p:cTn id="7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115" grpId="0"/>
      <p:bldP spid="5" grpId="0" animBg="1"/>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5" name="Group 74"/>
          <p:cNvGrpSpPr/>
          <p:nvPr/>
        </p:nvGrpSpPr>
        <p:grpSpPr>
          <a:xfrm>
            <a:off x="4396636" y="2594612"/>
            <a:ext cx="2676940" cy="3325197"/>
            <a:chOff x="4396636" y="2594612"/>
            <a:chExt cx="2676940" cy="3325197"/>
          </a:xfrm>
        </p:grpSpPr>
        <p:cxnSp>
          <p:nvCxnSpPr>
            <p:cNvPr id="76" name="Straight Connector 75"/>
            <p:cNvCxnSpPr/>
            <p:nvPr/>
          </p:nvCxnSpPr>
          <p:spPr>
            <a:xfrm>
              <a:off x="4396636" y="2595192"/>
              <a:ext cx="2213730" cy="0"/>
            </a:xfrm>
            <a:prstGeom prst="line">
              <a:avLst/>
            </a:prstGeom>
            <a:ln w="76200">
              <a:solidFill>
                <a:schemeClr val="bg1">
                  <a:lumMod val="9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a:off x="6594735" y="2594612"/>
              <a:ext cx="0" cy="2201924"/>
            </a:xfrm>
            <a:prstGeom prst="line">
              <a:avLst/>
            </a:prstGeom>
            <a:ln w="76200">
              <a:solidFill>
                <a:schemeClr val="bg1">
                  <a:lumMod val="9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flipV="1">
              <a:off x="5523521" y="4785539"/>
              <a:ext cx="1079387" cy="26516"/>
            </a:xfrm>
            <a:prstGeom prst="line">
              <a:avLst/>
            </a:prstGeom>
            <a:ln w="76200">
              <a:solidFill>
                <a:schemeClr val="bg1">
                  <a:lumMod val="9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a:off x="5509506" y="5901486"/>
              <a:ext cx="1564070" cy="2359"/>
            </a:xfrm>
            <a:prstGeom prst="line">
              <a:avLst/>
            </a:prstGeom>
            <a:ln w="76200">
              <a:solidFill>
                <a:schemeClr val="bg1">
                  <a:lumMod val="9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flipH="1">
              <a:off x="5523287" y="4812055"/>
              <a:ext cx="234" cy="1107754"/>
            </a:xfrm>
            <a:prstGeom prst="line">
              <a:avLst/>
            </a:prstGeom>
            <a:ln w="76200">
              <a:solidFill>
                <a:schemeClr val="bg1">
                  <a:lumMod val="9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6" name="Group 5"/>
          <p:cNvGrpSpPr/>
          <p:nvPr/>
        </p:nvGrpSpPr>
        <p:grpSpPr>
          <a:xfrm>
            <a:off x="3848088" y="2009440"/>
            <a:ext cx="4398165" cy="4408463"/>
            <a:chOff x="3848088" y="2009440"/>
            <a:chExt cx="4398165" cy="4408463"/>
          </a:xfrm>
        </p:grpSpPr>
        <p:grpSp>
          <p:nvGrpSpPr>
            <p:cNvPr id="7" name="Group 6"/>
            <p:cNvGrpSpPr/>
            <p:nvPr/>
          </p:nvGrpSpPr>
          <p:grpSpPr>
            <a:xfrm>
              <a:off x="3856261" y="2011750"/>
              <a:ext cx="4389992" cy="4386965"/>
              <a:chOff x="1581066" y="1416395"/>
              <a:chExt cx="4389992" cy="4386965"/>
            </a:xfrm>
          </p:grpSpPr>
          <p:sp>
            <p:nvSpPr>
              <p:cNvPr id="42" name="Rectangle 41"/>
              <p:cNvSpPr/>
              <p:nvPr/>
            </p:nvSpPr>
            <p:spPr>
              <a:xfrm>
                <a:off x="2681560" y="1416395"/>
                <a:ext cx="1097777" cy="1097777"/>
              </a:xfrm>
              <a:prstGeom prst="rect">
                <a:avLst/>
              </a:prstGeom>
              <a:no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3" name="Rectangle 42"/>
              <p:cNvSpPr/>
              <p:nvPr/>
            </p:nvSpPr>
            <p:spPr>
              <a:xfrm>
                <a:off x="1581066" y="1416395"/>
                <a:ext cx="1097777" cy="1097777"/>
              </a:xfrm>
              <a:prstGeom prst="rect">
                <a:avLst/>
              </a:prstGeom>
              <a:no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4" name="Rectangle 43"/>
              <p:cNvSpPr/>
              <p:nvPr/>
            </p:nvSpPr>
            <p:spPr>
              <a:xfrm>
                <a:off x="3775884" y="1416395"/>
                <a:ext cx="1097777" cy="1097777"/>
              </a:xfrm>
              <a:prstGeom prst="rect">
                <a:avLst/>
              </a:prstGeom>
              <a:no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5" name="Rectangle 44"/>
              <p:cNvSpPr/>
              <p:nvPr/>
            </p:nvSpPr>
            <p:spPr>
              <a:xfrm>
                <a:off x="4873281" y="1416395"/>
                <a:ext cx="1097777" cy="1097777"/>
              </a:xfrm>
              <a:prstGeom prst="rect">
                <a:avLst/>
              </a:prstGeom>
              <a:no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6" name="Rectangle 45"/>
              <p:cNvSpPr/>
              <p:nvPr/>
            </p:nvSpPr>
            <p:spPr>
              <a:xfrm>
                <a:off x="2681560" y="2512604"/>
                <a:ext cx="1097777" cy="1097777"/>
              </a:xfrm>
              <a:prstGeom prst="rect">
                <a:avLst/>
              </a:prstGeom>
              <a:solidFill>
                <a:schemeClr val="bg1">
                  <a:lumMod val="95000"/>
                </a:schemeClr>
              </a:solid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7" name="Rectangle 46"/>
              <p:cNvSpPr/>
              <p:nvPr/>
            </p:nvSpPr>
            <p:spPr>
              <a:xfrm>
                <a:off x="1581066" y="2512604"/>
                <a:ext cx="1097777" cy="1097777"/>
              </a:xfrm>
              <a:prstGeom prst="rect">
                <a:avLst/>
              </a:prstGeom>
              <a:no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8" name="Rectangle 47"/>
              <p:cNvSpPr/>
              <p:nvPr/>
            </p:nvSpPr>
            <p:spPr>
              <a:xfrm>
                <a:off x="3775884" y="2512604"/>
                <a:ext cx="1097777" cy="1097777"/>
              </a:xfrm>
              <a:prstGeom prst="rect">
                <a:avLst/>
              </a:prstGeom>
              <a:no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9" name="Rectangle 48"/>
              <p:cNvSpPr/>
              <p:nvPr/>
            </p:nvSpPr>
            <p:spPr>
              <a:xfrm>
                <a:off x="4873281" y="2512604"/>
                <a:ext cx="1097777" cy="1097777"/>
              </a:xfrm>
              <a:prstGeom prst="rect">
                <a:avLst/>
              </a:prstGeom>
              <a:solidFill>
                <a:schemeClr val="bg1">
                  <a:lumMod val="95000"/>
                </a:schemeClr>
              </a:solid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0" name="Rectangle 49"/>
              <p:cNvSpPr/>
              <p:nvPr/>
            </p:nvSpPr>
            <p:spPr>
              <a:xfrm>
                <a:off x="2681560" y="3610381"/>
                <a:ext cx="1097777" cy="1097777"/>
              </a:xfrm>
              <a:prstGeom prst="rect">
                <a:avLst/>
              </a:prstGeom>
              <a:no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1" name="Rectangle 50"/>
              <p:cNvSpPr/>
              <p:nvPr/>
            </p:nvSpPr>
            <p:spPr>
              <a:xfrm>
                <a:off x="1581066" y="3610381"/>
                <a:ext cx="1097777" cy="1097777"/>
              </a:xfrm>
              <a:prstGeom prst="rect">
                <a:avLst/>
              </a:prstGeom>
              <a:no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2" name="Rectangle 51"/>
              <p:cNvSpPr/>
              <p:nvPr/>
            </p:nvSpPr>
            <p:spPr>
              <a:xfrm>
                <a:off x="3775884" y="3610381"/>
                <a:ext cx="1097777" cy="1097777"/>
              </a:xfrm>
              <a:prstGeom prst="rect">
                <a:avLst/>
              </a:prstGeom>
              <a:no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3" name="Rectangle 52"/>
              <p:cNvSpPr/>
              <p:nvPr/>
            </p:nvSpPr>
            <p:spPr>
              <a:xfrm>
                <a:off x="4873281" y="3610381"/>
                <a:ext cx="1097777" cy="1097777"/>
              </a:xfrm>
              <a:prstGeom prst="rect">
                <a:avLst/>
              </a:prstGeom>
              <a:solidFill>
                <a:schemeClr val="bg1">
                  <a:lumMod val="95000"/>
                </a:schemeClr>
              </a:solid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4" name="Rectangle 53"/>
              <p:cNvSpPr/>
              <p:nvPr/>
            </p:nvSpPr>
            <p:spPr>
              <a:xfrm>
                <a:off x="2681560" y="4705583"/>
                <a:ext cx="1097777" cy="1097777"/>
              </a:xfrm>
              <a:prstGeom prst="rect">
                <a:avLst/>
              </a:prstGeom>
              <a:no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5" name="Rectangle 54"/>
              <p:cNvSpPr/>
              <p:nvPr/>
            </p:nvSpPr>
            <p:spPr>
              <a:xfrm>
                <a:off x="1581066" y="4705583"/>
                <a:ext cx="1097777" cy="1097777"/>
              </a:xfrm>
              <a:prstGeom prst="rect">
                <a:avLst/>
              </a:prstGeom>
              <a:solidFill>
                <a:schemeClr val="bg1">
                  <a:lumMod val="95000"/>
                </a:schemeClr>
              </a:solid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6" name="Rectangle 55"/>
              <p:cNvSpPr/>
              <p:nvPr/>
            </p:nvSpPr>
            <p:spPr>
              <a:xfrm>
                <a:off x="3775884" y="4705583"/>
                <a:ext cx="1097777" cy="1097777"/>
              </a:xfrm>
              <a:prstGeom prst="rect">
                <a:avLst/>
              </a:prstGeom>
              <a:no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7" name="Rectangle 56"/>
              <p:cNvSpPr/>
              <p:nvPr/>
            </p:nvSpPr>
            <p:spPr>
              <a:xfrm>
                <a:off x="4873281" y="4705583"/>
                <a:ext cx="1097777" cy="1097777"/>
              </a:xfrm>
              <a:prstGeom prst="rect">
                <a:avLst/>
              </a:prstGeom>
              <a:solidFill>
                <a:schemeClr val="bg1">
                  <a:lumMod val="95000"/>
                </a:schemeClr>
              </a:solid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8" name="Group 7"/>
            <p:cNvGrpSpPr/>
            <p:nvPr/>
          </p:nvGrpSpPr>
          <p:grpSpPr>
            <a:xfrm>
              <a:off x="3848088" y="2009440"/>
              <a:ext cx="4383893" cy="1108456"/>
              <a:chOff x="3848088" y="2009440"/>
              <a:chExt cx="4383893" cy="1108456"/>
            </a:xfrm>
          </p:grpSpPr>
          <p:grpSp>
            <p:nvGrpSpPr>
              <p:cNvPr id="30" name="Group 29"/>
              <p:cNvGrpSpPr/>
              <p:nvPr/>
            </p:nvGrpSpPr>
            <p:grpSpPr>
              <a:xfrm>
                <a:off x="4952635" y="2019437"/>
                <a:ext cx="1098756" cy="1098459"/>
                <a:chOff x="4952323" y="2010182"/>
                <a:chExt cx="1098756" cy="1098459"/>
              </a:xfrm>
            </p:grpSpPr>
            <p:cxnSp>
              <p:nvCxnSpPr>
                <p:cNvPr id="40" name="Straight Connector 39"/>
                <p:cNvCxnSpPr/>
                <p:nvPr/>
              </p:nvCxnSpPr>
              <p:spPr>
                <a:xfrm>
                  <a:off x="4953682" y="2010182"/>
                  <a:ext cx="1097397" cy="1089574"/>
                </a:xfrm>
                <a:prstGeom prst="line">
                  <a:avLst/>
                </a:prstGeom>
                <a:ln w="19050">
                  <a:solidFill>
                    <a:schemeClr val="bg1">
                      <a:lumMod val="9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flipH="1">
                  <a:off x="4952323" y="2019067"/>
                  <a:ext cx="1097397" cy="1089574"/>
                </a:xfrm>
                <a:prstGeom prst="line">
                  <a:avLst/>
                </a:prstGeom>
                <a:ln w="19050">
                  <a:solidFill>
                    <a:schemeClr val="bg1">
                      <a:lumMod val="9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31" name="Group 30"/>
              <p:cNvGrpSpPr/>
              <p:nvPr/>
            </p:nvGrpSpPr>
            <p:grpSpPr>
              <a:xfrm>
                <a:off x="6046037" y="2009768"/>
                <a:ext cx="1098756" cy="1098459"/>
                <a:chOff x="4952323" y="2010182"/>
                <a:chExt cx="1098756" cy="1098459"/>
              </a:xfrm>
            </p:grpSpPr>
            <p:cxnSp>
              <p:nvCxnSpPr>
                <p:cNvPr id="38" name="Straight Connector 37"/>
                <p:cNvCxnSpPr/>
                <p:nvPr/>
              </p:nvCxnSpPr>
              <p:spPr>
                <a:xfrm>
                  <a:off x="4953682" y="2010182"/>
                  <a:ext cx="1097397" cy="1089574"/>
                </a:xfrm>
                <a:prstGeom prst="line">
                  <a:avLst/>
                </a:prstGeom>
                <a:ln w="19050">
                  <a:solidFill>
                    <a:schemeClr val="bg1">
                      <a:lumMod val="9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H="1">
                  <a:off x="4952323" y="2019067"/>
                  <a:ext cx="1097397" cy="1089574"/>
                </a:xfrm>
                <a:prstGeom prst="line">
                  <a:avLst/>
                </a:prstGeom>
                <a:ln w="19050">
                  <a:solidFill>
                    <a:schemeClr val="bg1">
                      <a:lumMod val="9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32" name="Group 31"/>
              <p:cNvGrpSpPr/>
              <p:nvPr/>
            </p:nvGrpSpPr>
            <p:grpSpPr>
              <a:xfrm>
                <a:off x="7133225" y="2009768"/>
                <a:ext cx="1098756" cy="1098459"/>
                <a:chOff x="4952323" y="2010182"/>
                <a:chExt cx="1098756" cy="1098459"/>
              </a:xfrm>
            </p:grpSpPr>
            <p:cxnSp>
              <p:nvCxnSpPr>
                <p:cNvPr id="36" name="Straight Connector 35"/>
                <p:cNvCxnSpPr/>
                <p:nvPr/>
              </p:nvCxnSpPr>
              <p:spPr>
                <a:xfrm>
                  <a:off x="4953682" y="2010182"/>
                  <a:ext cx="1097397" cy="1089574"/>
                </a:xfrm>
                <a:prstGeom prst="line">
                  <a:avLst/>
                </a:prstGeom>
                <a:ln w="19050">
                  <a:solidFill>
                    <a:schemeClr val="bg1">
                      <a:lumMod val="9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flipH="1">
                  <a:off x="4952323" y="2019067"/>
                  <a:ext cx="1097397" cy="1089574"/>
                </a:xfrm>
                <a:prstGeom prst="line">
                  <a:avLst/>
                </a:prstGeom>
                <a:ln w="19050">
                  <a:solidFill>
                    <a:schemeClr val="bg1">
                      <a:lumMod val="9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33" name="Group 32"/>
              <p:cNvGrpSpPr/>
              <p:nvPr/>
            </p:nvGrpSpPr>
            <p:grpSpPr>
              <a:xfrm>
                <a:off x="3848088" y="2009440"/>
                <a:ext cx="1098756" cy="1098459"/>
                <a:chOff x="4952323" y="2010182"/>
                <a:chExt cx="1098756" cy="1098459"/>
              </a:xfrm>
            </p:grpSpPr>
            <p:cxnSp>
              <p:nvCxnSpPr>
                <p:cNvPr id="34" name="Straight Connector 33"/>
                <p:cNvCxnSpPr/>
                <p:nvPr/>
              </p:nvCxnSpPr>
              <p:spPr>
                <a:xfrm>
                  <a:off x="4953682" y="2010182"/>
                  <a:ext cx="1097397" cy="1089574"/>
                </a:xfrm>
                <a:prstGeom prst="line">
                  <a:avLst/>
                </a:prstGeom>
                <a:ln w="19050">
                  <a:solidFill>
                    <a:schemeClr val="bg1">
                      <a:lumMod val="9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flipH="1">
                  <a:off x="4952323" y="2019067"/>
                  <a:ext cx="1097397" cy="1089574"/>
                </a:xfrm>
                <a:prstGeom prst="line">
                  <a:avLst/>
                </a:prstGeom>
                <a:ln w="19050">
                  <a:solidFill>
                    <a:schemeClr val="bg1">
                      <a:lumMod val="9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grpSp>
          <p:nvGrpSpPr>
            <p:cNvPr id="9" name="Group 8"/>
            <p:cNvGrpSpPr/>
            <p:nvPr/>
          </p:nvGrpSpPr>
          <p:grpSpPr>
            <a:xfrm>
              <a:off x="6055002" y="3103938"/>
              <a:ext cx="1098756" cy="1098459"/>
              <a:chOff x="4952323" y="2010182"/>
              <a:chExt cx="1098756" cy="1098459"/>
            </a:xfrm>
          </p:grpSpPr>
          <p:cxnSp>
            <p:nvCxnSpPr>
              <p:cNvPr id="28" name="Straight Connector 27"/>
              <p:cNvCxnSpPr/>
              <p:nvPr/>
            </p:nvCxnSpPr>
            <p:spPr>
              <a:xfrm>
                <a:off x="4953682" y="2010182"/>
                <a:ext cx="1097397" cy="1089574"/>
              </a:xfrm>
              <a:prstGeom prst="line">
                <a:avLst/>
              </a:prstGeom>
              <a:ln w="19050">
                <a:solidFill>
                  <a:schemeClr val="bg1">
                    <a:lumMod val="9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flipH="1">
                <a:off x="4952323" y="2019067"/>
                <a:ext cx="1097397" cy="1089574"/>
              </a:xfrm>
              <a:prstGeom prst="line">
                <a:avLst/>
              </a:prstGeom>
              <a:ln w="19050">
                <a:solidFill>
                  <a:schemeClr val="bg1">
                    <a:lumMod val="9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0" name="Group 9"/>
            <p:cNvGrpSpPr/>
            <p:nvPr/>
          </p:nvGrpSpPr>
          <p:grpSpPr>
            <a:xfrm>
              <a:off x="3857053" y="3103610"/>
              <a:ext cx="1098756" cy="1098459"/>
              <a:chOff x="4952323" y="2010182"/>
              <a:chExt cx="1098756" cy="1098459"/>
            </a:xfrm>
          </p:grpSpPr>
          <p:cxnSp>
            <p:nvCxnSpPr>
              <p:cNvPr id="26" name="Straight Connector 25"/>
              <p:cNvCxnSpPr/>
              <p:nvPr/>
            </p:nvCxnSpPr>
            <p:spPr>
              <a:xfrm>
                <a:off x="4953682" y="2010182"/>
                <a:ext cx="1097397" cy="1089574"/>
              </a:xfrm>
              <a:prstGeom prst="line">
                <a:avLst/>
              </a:prstGeom>
              <a:ln w="19050">
                <a:solidFill>
                  <a:schemeClr val="bg1">
                    <a:lumMod val="9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flipH="1">
                <a:off x="4952323" y="2019067"/>
                <a:ext cx="1097397" cy="1089574"/>
              </a:xfrm>
              <a:prstGeom prst="line">
                <a:avLst/>
              </a:prstGeom>
              <a:ln w="19050">
                <a:solidFill>
                  <a:schemeClr val="bg1">
                    <a:lumMod val="9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1" name="Group 10"/>
            <p:cNvGrpSpPr/>
            <p:nvPr/>
          </p:nvGrpSpPr>
          <p:grpSpPr>
            <a:xfrm>
              <a:off x="4960808" y="4224946"/>
              <a:ext cx="1098756" cy="1098459"/>
              <a:chOff x="4952323" y="2010182"/>
              <a:chExt cx="1098756" cy="1098459"/>
            </a:xfrm>
          </p:grpSpPr>
          <p:cxnSp>
            <p:nvCxnSpPr>
              <p:cNvPr id="24" name="Straight Connector 23"/>
              <p:cNvCxnSpPr/>
              <p:nvPr/>
            </p:nvCxnSpPr>
            <p:spPr>
              <a:xfrm>
                <a:off x="4953682" y="2010182"/>
                <a:ext cx="1097397" cy="1089574"/>
              </a:xfrm>
              <a:prstGeom prst="line">
                <a:avLst/>
              </a:prstGeom>
              <a:ln w="19050">
                <a:solidFill>
                  <a:schemeClr val="bg1">
                    <a:lumMod val="9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flipH="1">
                <a:off x="4952323" y="2019067"/>
                <a:ext cx="1097397" cy="1089574"/>
              </a:xfrm>
              <a:prstGeom prst="line">
                <a:avLst/>
              </a:prstGeom>
              <a:ln w="19050">
                <a:solidFill>
                  <a:schemeClr val="bg1">
                    <a:lumMod val="9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2" name="Group 11"/>
            <p:cNvGrpSpPr/>
            <p:nvPr/>
          </p:nvGrpSpPr>
          <p:grpSpPr>
            <a:xfrm>
              <a:off x="6054210" y="4215277"/>
              <a:ext cx="1098756" cy="1098459"/>
              <a:chOff x="4952323" y="2010182"/>
              <a:chExt cx="1098756" cy="1098459"/>
            </a:xfrm>
          </p:grpSpPr>
          <p:cxnSp>
            <p:nvCxnSpPr>
              <p:cNvPr id="22" name="Straight Connector 21"/>
              <p:cNvCxnSpPr/>
              <p:nvPr/>
            </p:nvCxnSpPr>
            <p:spPr>
              <a:xfrm>
                <a:off x="4953682" y="2010182"/>
                <a:ext cx="1097397" cy="1089574"/>
              </a:xfrm>
              <a:prstGeom prst="line">
                <a:avLst/>
              </a:prstGeom>
              <a:ln w="19050">
                <a:solidFill>
                  <a:schemeClr val="bg1">
                    <a:lumMod val="9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H="1">
                <a:off x="4952323" y="2019067"/>
                <a:ext cx="1097397" cy="1089574"/>
              </a:xfrm>
              <a:prstGeom prst="line">
                <a:avLst/>
              </a:prstGeom>
              <a:ln w="19050">
                <a:solidFill>
                  <a:schemeClr val="bg1">
                    <a:lumMod val="9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3" name="Group 12"/>
            <p:cNvGrpSpPr/>
            <p:nvPr/>
          </p:nvGrpSpPr>
          <p:grpSpPr>
            <a:xfrm>
              <a:off x="3856261" y="4214949"/>
              <a:ext cx="1098756" cy="1098459"/>
              <a:chOff x="4952323" y="2010182"/>
              <a:chExt cx="1098756" cy="1098459"/>
            </a:xfrm>
          </p:grpSpPr>
          <p:cxnSp>
            <p:nvCxnSpPr>
              <p:cNvPr id="20" name="Straight Connector 19"/>
              <p:cNvCxnSpPr/>
              <p:nvPr/>
            </p:nvCxnSpPr>
            <p:spPr>
              <a:xfrm>
                <a:off x="4953682" y="2010182"/>
                <a:ext cx="1097397" cy="1089574"/>
              </a:xfrm>
              <a:prstGeom prst="line">
                <a:avLst/>
              </a:prstGeom>
              <a:ln w="19050">
                <a:solidFill>
                  <a:schemeClr val="bg1">
                    <a:lumMod val="9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H="1">
                <a:off x="4952323" y="2019067"/>
                <a:ext cx="1097397" cy="1089574"/>
              </a:xfrm>
              <a:prstGeom prst="line">
                <a:avLst/>
              </a:prstGeom>
              <a:ln w="19050">
                <a:solidFill>
                  <a:schemeClr val="bg1">
                    <a:lumMod val="9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4" name="Group 13"/>
            <p:cNvGrpSpPr/>
            <p:nvPr/>
          </p:nvGrpSpPr>
          <p:grpSpPr>
            <a:xfrm>
              <a:off x="4966907" y="5319444"/>
              <a:ext cx="1098756" cy="1098459"/>
              <a:chOff x="4952323" y="2010182"/>
              <a:chExt cx="1098756" cy="1098459"/>
            </a:xfrm>
          </p:grpSpPr>
          <p:cxnSp>
            <p:nvCxnSpPr>
              <p:cNvPr id="18" name="Straight Connector 17"/>
              <p:cNvCxnSpPr/>
              <p:nvPr/>
            </p:nvCxnSpPr>
            <p:spPr>
              <a:xfrm>
                <a:off x="4953682" y="2010182"/>
                <a:ext cx="1097397" cy="1089574"/>
              </a:xfrm>
              <a:prstGeom prst="line">
                <a:avLst/>
              </a:prstGeom>
              <a:ln w="19050">
                <a:solidFill>
                  <a:schemeClr val="bg1">
                    <a:lumMod val="9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H="1">
                <a:off x="4952323" y="2019067"/>
                <a:ext cx="1097397" cy="1089574"/>
              </a:xfrm>
              <a:prstGeom prst="line">
                <a:avLst/>
              </a:prstGeom>
              <a:ln w="19050">
                <a:solidFill>
                  <a:schemeClr val="bg1">
                    <a:lumMod val="9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5" name="Group 14"/>
            <p:cNvGrpSpPr/>
            <p:nvPr/>
          </p:nvGrpSpPr>
          <p:grpSpPr>
            <a:xfrm>
              <a:off x="6060309" y="5309775"/>
              <a:ext cx="1098756" cy="1098459"/>
              <a:chOff x="4952323" y="2010182"/>
              <a:chExt cx="1098756" cy="1098459"/>
            </a:xfrm>
          </p:grpSpPr>
          <p:cxnSp>
            <p:nvCxnSpPr>
              <p:cNvPr id="16" name="Straight Connector 15"/>
              <p:cNvCxnSpPr/>
              <p:nvPr/>
            </p:nvCxnSpPr>
            <p:spPr>
              <a:xfrm>
                <a:off x="4953682" y="2010182"/>
                <a:ext cx="1097397" cy="1089574"/>
              </a:xfrm>
              <a:prstGeom prst="line">
                <a:avLst/>
              </a:prstGeom>
              <a:ln w="19050">
                <a:solidFill>
                  <a:schemeClr val="bg1">
                    <a:lumMod val="9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flipH="1">
                <a:off x="4952323" y="2019067"/>
                <a:ext cx="1097397" cy="1089574"/>
              </a:xfrm>
              <a:prstGeom prst="line">
                <a:avLst/>
              </a:prstGeom>
              <a:ln w="19050">
                <a:solidFill>
                  <a:schemeClr val="bg1">
                    <a:lumMod val="9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sp>
        <p:nvSpPr>
          <p:cNvPr id="2" name="Title 1"/>
          <p:cNvSpPr>
            <a:spLocks noGrp="1"/>
          </p:cNvSpPr>
          <p:nvPr>
            <p:ph type="title"/>
          </p:nvPr>
        </p:nvSpPr>
        <p:spPr/>
        <p:txBody>
          <a:bodyPr/>
          <a:lstStyle/>
          <a:p>
            <a:r>
              <a:rPr lang="en-US" altLang="ko-KR" dirty="0" smtClean="0"/>
              <a:t>Programming Q-learning algorithm</a:t>
            </a:r>
            <a:endParaRPr lang="ko-KR" altLang="en-US" dirty="0"/>
          </a:p>
        </p:txBody>
      </p:sp>
      <p:sp>
        <p:nvSpPr>
          <p:cNvPr id="3" name="Slide Number Placeholder 2"/>
          <p:cNvSpPr>
            <a:spLocks noGrp="1"/>
          </p:cNvSpPr>
          <p:nvPr>
            <p:ph type="sldNum" sz="quarter" idx="12"/>
          </p:nvPr>
        </p:nvSpPr>
        <p:spPr/>
        <p:txBody>
          <a:bodyPr/>
          <a:lstStyle/>
          <a:p>
            <a:fld id="{E7B612BC-FA30-47E7-8F83-60B8876EFC04}" type="slidenum">
              <a:rPr lang="ko-KR" altLang="en-US" smtClean="0">
                <a:solidFill>
                  <a:prstClr val="black">
                    <a:tint val="75000"/>
                  </a:prstClr>
                </a:solidFill>
              </a:rPr>
              <a:pPr/>
              <a:t>135</a:t>
            </a:fld>
            <a:endParaRPr lang="ko-KR" altLang="en-US">
              <a:solidFill>
                <a:prstClr val="black">
                  <a:tint val="75000"/>
                </a:prstClr>
              </a:solidFill>
            </a:endParaRPr>
          </a:p>
        </p:txBody>
      </p:sp>
      <p:sp>
        <p:nvSpPr>
          <p:cNvPr id="4" name="TextBox 3"/>
          <p:cNvSpPr txBox="1"/>
          <p:nvPr/>
        </p:nvSpPr>
        <p:spPr>
          <a:xfrm>
            <a:off x="376913" y="1219570"/>
            <a:ext cx="5664082" cy="400110"/>
          </a:xfrm>
          <a:prstGeom prst="rect">
            <a:avLst/>
          </a:prstGeom>
          <a:noFill/>
        </p:spPr>
        <p:txBody>
          <a:bodyPr wrap="square" rtlCol="0">
            <a:spAutoFit/>
          </a:bodyPr>
          <a:lstStyle/>
          <a:p>
            <a:pPr marL="342900" indent="-342900">
              <a:buFont typeface="Wingdings" panose="05000000000000000000" pitchFamily="2" charset="2"/>
              <a:buChar char="§"/>
            </a:pPr>
            <a:r>
              <a:rPr lang="en-US" altLang="ko-KR" sz="2000" b="1" dirty="0" smtClean="0">
                <a:latin typeface="나눔명조" panose="02020603020101020101" pitchFamily="18" charset="-127"/>
                <a:ea typeface="나눔명조" panose="02020603020101020101" pitchFamily="18" charset="-127"/>
              </a:rPr>
              <a:t>Initialize a Q table </a:t>
            </a:r>
            <a:r>
              <a:rPr lang="en-US" altLang="ko-KR" sz="2000" b="1" dirty="0">
                <a:latin typeface="나눔명조" panose="02020603020101020101" pitchFamily="18" charset="-127"/>
                <a:ea typeface="나눔명조" panose="02020603020101020101" pitchFamily="18" charset="-127"/>
              </a:rPr>
              <a:t>(Set the size of the Q, etc</a:t>
            </a:r>
            <a:r>
              <a:rPr lang="en-US" altLang="ko-KR" sz="2000" b="1" dirty="0" smtClean="0">
                <a:latin typeface="나눔명조" panose="02020603020101020101" pitchFamily="18" charset="-127"/>
                <a:ea typeface="나눔명조" panose="02020603020101020101" pitchFamily="18" charset="-127"/>
              </a:rPr>
              <a:t>.)</a:t>
            </a:r>
            <a:endParaRPr lang="ko-KR" altLang="en-US" sz="2000" b="1" dirty="0">
              <a:latin typeface="나눔명조" panose="02020603020101020101" pitchFamily="18" charset="-127"/>
              <a:ea typeface="나눔명조" panose="02020603020101020101" pitchFamily="18" charset="-127"/>
            </a:endParaRPr>
          </a:p>
        </p:txBody>
      </p:sp>
      <p:sp>
        <p:nvSpPr>
          <p:cNvPr id="59" name="TextBox 58"/>
          <p:cNvSpPr txBox="1"/>
          <p:nvPr/>
        </p:nvSpPr>
        <p:spPr>
          <a:xfrm>
            <a:off x="376913" y="2091579"/>
            <a:ext cx="1806995" cy="400110"/>
          </a:xfrm>
          <a:prstGeom prst="rect">
            <a:avLst/>
          </a:prstGeom>
          <a:noFill/>
        </p:spPr>
        <p:txBody>
          <a:bodyPr wrap="square" rtlCol="0">
            <a:spAutoFit/>
          </a:bodyPr>
          <a:lstStyle/>
          <a:p>
            <a:pPr marL="342900" indent="-342900">
              <a:buFont typeface="Wingdings" panose="05000000000000000000" pitchFamily="2" charset="2"/>
              <a:buChar char="§"/>
            </a:pPr>
            <a:r>
              <a:rPr lang="en-US" altLang="ko-KR" sz="2000" b="1" dirty="0" smtClean="0">
                <a:latin typeface="나눔명조" panose="02020603020101020101" pitchFamily="18" charset="-127"/>
                <a:ea typeface="나눔명조" panose="02020603020101020101" pitchFamily="18" charset="-127"/>
              </a:rPr>
              <a:t>For loop</a:t>
            </a:r>
          </a:p>
        </p:txBody>
      </p:sp>
      <p:sp>
        <p:nvSpPr>
          <p:cNvPr id="60" name="TextBox 59"/>
          <p:cNvSpPr txBox="1"/>
          <p:nvPr/>
        </p:nvSpPr>
        <p:spPr>
          <a:xfrm>
            <a:off x="967500" y="2662604"/>
            <a:ext cx="4444744" cy="400110"/>
          </a:xfrm>
          <a:prstGeom prst="rect">
            <a:avLst/>
          </a:prstGeom>
          <a:noFill/>
        </p:spPr>
        <p:txBody>
          <a:bodyPr wrap="square" rtlCol="0">
            <a:spAutoFit/>
          </a:bodyPr>
          <a:lstStyle/>
          <a:p>
            <a:pPr marL="342900" indent="-342900">
              <a:buFont typeface="Arial" panose="020B0604020202020204" pitchFamily="34" charset="0"/>
              <a:buChar char="•"/>
            </a:pPr>
            <a:r>
              <a:rPr lang="en-US" altLang="ko-KR" sz="2000" b="1" dirty="0" smtClean="0">
                <a:latin typeface="나눔명조" panose="02020603020101020101" pitchFamily="18" charset="-127"/>
                <a:ea typeface="나눔명조" panose="02020603020101020101" pitchFamily="18" charset="-127"/>
              </a:rPr>
              <a:t>Select an action </a:t>
            </a:r>
            <a:r>
              <a:rPr lang="en-US" altLang="ko-KR" sz="2000" b="1" i="1" dirty="0" smtClean="0">
                <a:latin typeface="나눔명조" panose="02020603020101020101" pitchFamily="18" charset="-127"/>
                <a:ea typeface="나눔명조" panose="02020603020101020101" pitchFamily="18" charset="-127"/>
              </a:rPr>
              <a:t>a</a:t>
            </a:r>
            <a:endParaRPr lang="en-US" altLang="ko-KR" sz="2000" b="1" dirty="0" smtClean="0">
              <a:latin typeface="나눔명조" panose="02020603020101020101" pitchFamily="18" charset="-127"/>
              <a:ea typeface="나눔명조" panose="02020603020101020101" pitchFamily="18" charset="-127"/>
            </a:endParaRPr>
          </a:p>
        </p:txBody>
      </p:sp>
      <p:sp>
        <p:nvSpPr>
          <p:cNvPr id="61" name="TextBox 60"/>
          <p:cNvSpPr txBox="1"/>
          <p:nvPr/>
        </p:nvSpPr>
        <p:spPr>
          <a:xfrm>
            <a:off x="967500" y="3118162"/>
            <a:ext cx="6191565" cy="400110"/>
          </a:xfrm>
          <a:prstGeom prst="rect">
            <a:avLst/>
          </a:prstGeom>
          <a:noFill/>
        </p:spPr>
        <p:txBody>
          <a:bodyPr wrap="square" rtlCol="0">
            <a:spAutoFit/>
          </a:bodyPr>
          <a:lstStyle/>
          <a:p>
            <a:pPr marL="342900" indent="-342900">
              <a:buFont typeface="Arial" panose="020B0604020202020204" pitchFamily="34" charset="0"/>
              <a:buChar char="•"/>
            </a:pPr>
            <a:r>
              <a:rPr lang="en-US" altLang="ko-KR" sz="2000" b="1" dirty="0">
                <a:latin typeface="나눔명조" panose="02020603020101020101" pitchFamily="18" charset="-127"/>
                <a:ea typeface="나눔명조" panose="02020603020101020101" pitchFamily="18" charset="-127"/>
              </a:rPr>
              <a:t>Execute action </a:t>
            </a:r>
            <a:r>
              <a:rPr lang="en-US" altLang="ko-KR" sz="2000" b="1" i="1" dirty="0">
                <a:latin typeface="나눔명조" panose="02020603020101020101" pitchFamily="18" charset="-127"/>
                <a:ea typeface="나눔명조" panose="02020603020101020101" pitchFamily="18" charset="-127"/>
              </a:rPr>
              <a:t>a</a:t>
            </a:r>
            <a:r>
              <a:rPr lang="en-US" altLang="ko-KR" sz="2000" b="1" dirty="0">
                <a:latin typeface="나눔명조" panose="02020603020101020101" pitchFamily="18" charset="-127"/>
                <a:ea typeface="나눔명조" panose="02020603020101020101" pitchFamily="18" charset="-127"/>
              </a:rPr>
              <a:t> and receive immediate reward </a:t>
            </a:r>
            <a:r>
              <a:rPr lang="en-US" altLang="ko-KR" sz="2000" b="1" i="1" dirty="0">
                <a:latin typeface="나눔명조" panose="02020603020101020101" pitchFamily="18" charset="-127"/>
                <a:ea typeface="나눔명조" panose="02020603020101020101" pitchFamily="18" charset="-127"/>
              </a:rPr>
              <a:t>r</a:t>
            </a:r>
          </a:p>
        </p:txBody>
      </p:sp>
      <p:sp>
        <p:nvSpPr>
          <p:cNvPr id="62" name="TextBox 61"/>
          <p:cNvSpPr txBox="1"/>
          <p:nvPr/>
        </p:nvSpPr>
        <p:spPr>
          <a:xfrm>
            <a:off x="967500" y="3568143"/>
            <a:ext cx="4444741" cy="400110"/>
          </a:xfrm>
          <a:prstGeom prst="rect">
            <a:avLst/>
          </a:prstGeom>
          <a:noFill/>
        </p:spPr>
        <p:txBody>
          <a:bodyPr wrap="square" rtlCol="0">
            <a:spAutoFit/>
          </a:bodyPr>
          <a:lstStyle/>
          <a:p>
            <a:pPr marL="342900" indent="-342900">
              <a:buFont typeface="Arial" panose="020B0604020202020204" pitchFamily="34" charset="0"/>
              <a:buChar char="•"/>
            </a:pPr>
            <a:r>
              <a:rPr lang="en-US" altLang="ko-KR" sz="2000" b="1" dirty="0" smtClean="0">
                <a:latin typeface="나눔명조" panose="02020603020101020101" pitchFamily="18" charset="-127"/>
                <a:ea typeface="나눔명조" panose="02020603020101020101" pitchFamily="18" charset="-127"/>
              </a:rPr>
              <a:t>Go to a new state </a:t>
            </a:r>
            <a:r>
              <a:rPr lang="en-US" altLang="ko-KR" sz="2000" b="1" i="1" dirty="0" smtClean="0">
                <a:latin typeface="나눔명조" panose="02020603020101020101" pitchFamily="18" charset="-127"/>
                <a:ea typeface="나눔명조" panose="02020603020101020101" pitchFamily="18" charset="-127"/>
              </a:rPr>
              <a:t>s’</a:t>
            </a:r>
          </a:p>
        </p:txBody>
      </p:sp>
      <p:sp>
        <p:nvSpPr>
          <p:cNvPr id="63" name="TextBox 62"/>
          <p:cNvSpPr txBox="1"/>
          <p:nvPr/>
        </p:nvSpPr>
        <p:spPr>
          <a:xfrm>
            <a:off x="967500" y="4010600"/>
            <a:ext cx="4755876" cy="400110"/>
          </a:xfrm>
          <a:prstGeom prst="rect">
            <a:avLst/>
          </a:prstGeom>
          <a:noFill/>
        </p:spPr>
        <p:txBody>
          <a:bodyPr wrap="square" rtlCol="0">
            <a:spAutoFit/>
          </a:bodyPr>
          <a:lstStyle/>
          <a:p>
            <a:pPr marL="342900" indent="-342900">
              <a:buFont typeface="Arial" panose="020B0604020202020204" pitchFamily="34" charset="0"/>
              <a:buChar char="•"/>
            </a:pPr>
            <a:r>
              <a:rPr lang="en-US" altLang="ko-KR" sz="2000" b="1" dirty="0" smtClean="0">
                <a:latin typeface="나눔명조" panose="02020603020101020101" pitchFamily="18" charset="-127"/>
                <a:ea typeface="나눔명조" panose="02020603020101020101" pitchFamily="18" charset="-127"/>
              </a:rPr>
              <a:t>Update the Q table as follows</a:t>
            </a:r>
            <a:endParaRPr lang="en-US" altLang="ko-KR" sz="2000" b="1" i="1" dirty="0" smtClean="0">
              <a:latin typeface="나눔명조" panose="02020603020101020101" pitchFamily="18" charset="-127"/>
              <a:ea typeface="나눔명조" panose="02020603020101020101" pitchFamily="18" charset="-127"/>
            </a:endParaRPr>
          </a:p>
        </p:txBody>
      </p:sp>
      <p:graphicFrame>
        <p:nvGraphicFramePr>
          <p:cNvPr id="65" name="Object 64"/>
          <p:cNvGraphicFramePr>
            <a:graphicFrameLocks noChangeAspect="1"/>
          </p:cNvGraphicFramePr>
          <p:nvPr>
            <p:extLst>
              <p:ext uri="{D42A27DB-BD31-4B8C-83A1-F6EECF244321}">
                <p14:modId xmlns:p14="http://schemas.microsoft.com/office/powerpoint/2010/main" val="1203369715"/>
              </p:ext>
            </p:extLst>
          </p:nvPr>
        </p:nvGraphicFramePr>
        <p:xfrm>
          <a:off x="1574800" y="4572000"/>
          <a:ext cx="3200400" cy="550863"/>
        </p:xfrm>
        <a:graphic>
          <a:graphicData uri="http://schemas.openxmlformats.org/presentationml/2006/ole">
            <mc:AlternateContent xmlns:mc="http://schemas.openxmlformats.org/markup-compatibility/2006">
              <mc:Choice xmlns:v="urn:schemas-microsoft-com:vml" Requires="v">
                <p:oleObj spid="_x0000_s32037" name="Equation" r:id="rId4" imgW="1777680" imgH="304560" progId="Equation.DSMT4">
                  <p:embed/>
                </p:oleObj>
              </mc:Choice>
              <mc:Fallback>
                <p:oleObj name="Equation" r:id="rId4" imgW="1777680" imgH="304560" progId="Equation.DSMT4">
                  <p:embed/>
                  <p:pic>
                    <p:nvPicPr>
                      <p:cNvPr id="65" name="Object 64"/>
                      <p:cNvPicPr/>
                      <p:nvPr/>
                    </p:nvPicPr>
                    <p:blipFill>
                      <a:blip r:embed="rId5"/>
                      <a:stretch>
                        <a:fillRect/>
                      </a:stretch>
                    </p:blipFill>
                    <p:spPr>
                      <a:xfrm>
                        <a:off x="1574800" y="4572000"/>
                        <a:ext cx="3200400" cy="550863"/>
                      </a:xfrm>
                      <a:prstGeom prst="rect">
                        <a:avLst/>
                      </a:prstGeom>
                      <a:solidFill>
                        <a:schemeClr val="bg1">
                          <a:lumMod val="95000"/>
                        </a:schemeClr>
                      </a:solidFill>
                    </p:spPr>
                  </p:pic>
                </p:oleObj>
              </mc:Fallback>
            </mc:AlternateContent>
          </a:graphicData>
        </a:graphic>
      </p:graphicFrame>
      <p:sp>
        <p:nvSpPr>
          <p:cNvPr id="66" name="TextBox 65"/>
          <p:cNvSpPr txBox="1"/>
          <p:nvPr/>
        </p:nvSpPr>
        <p:spPr>
          <a:xfrm>
            <a:off x="967500" y="5252213"/>
            <a:ext cx="5671271" cy="400110"/>
          </a:xfrm>
          <a:prstGeom prst="rect">
            <a:avLst/>
          </a:prstGeom>
          <a:noFill/>
        </p:spPr>
        <p:txBody>
          <a:bodyPr wrap="square" rtlCol="0">
            <a:spAutoFit/>
          </a:bodyPr>
          <a:lstStyle/>
          <a:p>
            <a:pPr marL="342900" indent="-342900">
              <a:buFont typeface="Arial" panose="020B0604020202020204" pitchFamily="34" charset="0"/>
              <a:buChar char="•"/>
            </a:pPr>
            <a:r>
              <a:rPr lang="en-US" altLang="ko-KR" sz="2000" b="1" dirty="0" smtClean="0">
                <a:latin typeface="나눔명조" panose="02020603020101020101" pitchFamily="18" charset="-127"/>
                <a:ea typeface="나눔명조" panose="02020603020101020101" pitchFamily="18" charset="-127"/>
              </a:rPr>
              <a:t>Replace the current state s to a new state s’</a:t>
            </a:r>
            <a:endParaRPr lang="en-US" altLang="ko-KR" sz="2000" b="1" i="1" dirty="0" smtClean="0">
              <a:latin typeface="나눔명조" panose="02020603020101020101" pitchFamily="18" charset="-127"/>
              <a:ea typeface="나눔명조" panose="02020603020101020101" pitchFamily="18" charset="-127"/>
            </a:endParaRPr>
          </a:p>
        </p:txBody>
      </p:sp>
      <p:sp>
        <p:nvSpPr>
          <p:cNvPr id="68" name="TextBox 67"/>
          <p:cNvSpPr txBox="1"/>
          <p:nvPr/>
        </p:nvSpPr>
        <p:spPr>
          <a:xfrm>
            <a:off x="376913" y="1669551"/>
            <a:ext cx="3268161" cy="400110"/>
          </a:xfrm>
          <a:prstGeom prst="rect">
            <a:avLst/>
          </a:prstGeom>
          <a:noFill/>
        </p:spPr>
        <p:txBody>
          <a:bodyPr wrap="square" rtlCol="0">
            <a:spAutoFit/>
          </a:bodyPr>
          <a:lstStyle/>
          <a:p>
            <a:pPr marL="342900" indent="-342900">
              <a:buFont typeface="Wingdings" panose="05000000000000000000" pitchFamily="2" charset="2"/>
              <a:buChar char="§"/>
            </a:pPr>
            <a:r>
              <a:rPr lang="en-US" altLang="ko-KR" sz="2000" b="1" dirty="0" smtClean="0">
                <a:latin typeface="나눔명조" panose="02020603020101020101" pitchFamily="18" charset="-127"/>
                <a:ea typeface="나눔명조" panose="02020603020101020101" pitchFamily="18" charset="-127"/>
              </a:rPr>
              <a:t>Start with a state </a:t>
            </a:r>
            <a:r>
              <a:rPr lang="en-US" altLang="ko-KR" sz="2000" b="1" i="1" dirty="0" smtClean="0">
                <a:latin typeface="나눔명조" panose="02020603020101020101" pitchFamily="18" charset="-127"/>
                <a:ea typeface="나눔명조" panose="02020603020101020101" pitchFamily="18" charset="-127"/>
              </a:rPr>
              <a:t>s</a:t>
            </a:r>
          </a:p>
        </p:txBody>
      </p:sp>
      <p:cxnSp>
        <p:nvCxnSpPr>
          <p:cNvPr id="70" name="Straight Connector 69"/>
          <p:cNvCxnSpPr/>
          <p:nvPr/>
        </p:nvCxnSpPr>
        <p:spPr>
          <a:xfrm>
            <a:off x="1311323" y="3062714"/>
            <a:ext cx="2217900" cy="0"/>
          </a:xfrm>
          <a:prstGeom prst="line">
            <a:avLst/>
          </a:prstGeom>
          <a:ln w="76200">
            <a:solidFill>
              <a:srgbClr val="0000CC"/>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74" name="Group 73"/>
          <p:cNvGrpSpPr/>
          <p:nvPr/>
        </p:nvGrpSpPr>
        <p:grpSpPr>
          <a:xfrm>
            <a:off x="3376488" y="3473915"/>
            <a:ext cx="4026395" cy="1141144"/>
            <a:chOff x="3376488" y="3473915"/>
            <a:chExt cx="4026395" cy="1141144"/>
          </a:xfrm>
        </p:grpSpPr>
        <p:sp>
          <p:nvSpPr>
            <p:cNvPr id="71" name="TextBox 70"/>
            <p:cNvSpPr txBox="1"/>
            <p:nvPr/>
          </p:nvSpPr>
          <p:spPr>
            <a:xfrm>
              <a:off x="4241523" y="3473915"/>
              <a:ext cx="3161360" cy="400110"/>
            </a:xfrm>
            <a:prstGeom prst="rect">
              <a:avLst/>
            </a:prstGeom>
            <a:noFill/>
          </p:spPr>
          <p:txBody>
            <a:bodyPr wrap="square" rtlCol="0">
              <a:spAutoFit/>
            </a:bodyPr>
            <a:lstStyle/>
            <a:p>
              <a:r>
                <a:rPr lang="en-US" altLang="ko-KR" sz="2000" b="1" dirty="0" smtClean="0">
                  <a:solidFill>
                    <a:srgbClr val="0000CC"/>
                  </a:solidFill>
                  <a:latin typeface="나눔명조" panose="02020603020101020101" pitchFamily="18" charset="-127"/>
                  <a:ea typeface="나눔명조" panose="02020603020101020101" pitchFamily="18" charset="-127"/>
                </a:rPr>
                <a:t>Discounted future reward</a:t>
              </a:r>
              <a:endParaRPr lang="en-US" altLang="ko-KR" sz="2000" b="1" i="1" dirty="0" smtClean="0">
                <a:solidFill>
                  <a:srgbClr val="0000CC"/>
                </a:solidFill>
                <a:latin typeface="나눔명조" panose="02020603020101020101" pitchFamily="18" charset="-127"/>
                <a:ea typeface="나눔명조" panose="02020603020101020101" pitchFamily="18" charset="-127"/>
              </a:endParaRPr>
            </a:p>
          </p:txBody>
        </p:sp>
        <p:cxnSp>
          <p:nvCxnSpPr>
            <p:cNvPr id="73" name="Straight Arrow Connector 72"/>
            <p:cNvCxnSpPr/>
            <p:nvPr/>
          </p:nvCxnSpPr>
          <p:spPr>
            <a:xfrm flipH="1">
              <a:off x="3376488" y="3782631"/>
              <a:ext cx="868957" cy="832428"/>
            </a:xfrm>
            <a:prstGeom prst="straightConnector1">
              <a:avLst/>
            </a:prstGeom>
            <a:ln w="38100">
              <a:solidFill>
                <a:srgbClr val="0000CC"/>
              </a:solidFill>
              <a:headEnd type="none" w="med" len="med"/>
              <a:tailEnd type="triangle"/>
            </a:ln>
          </p:spPr>
          <p:style>
            <a:lnRef idx="1">
              <a:schemeClr val="accent1"/>
            </a:lnRef>
            <a:fillRef idx="0">
              <a:schemeClr val="accent1"/>
            </a:fillRef>
            <a:effectRef idx="0">
              <a:schemeClr val="accent1"/>
            </a:effectRef>
            <a:fontRef idx="minor">
              <a:schemeClr val="tx1"/>
            </a:fontRef>
          </p:style>
        </p:cxnSp>
      </p:grpSp>
      <p:sp>
        <p:nvSpPr>
          <p:cNvPr id="82" name="TextBox 81"/>
          <p:cNvSpPr txBox="1"/>
          <p:nvPr/>
        </p:nvSpPr>
        <p:spPr>
          <a:xfrm>
            <a:off x="3431386" y="2671221"/>
            <a:ext cx="1800378" cy="400110"/>
          </a:xfrm>
          <a:prstGeom prst="rect">
            <a:avLst/>
          </a:prstGeom>
          <a:noFill/>
        </p:spPr>
        <p:txBody>
          <a:bodyPr wrap="square" rtlCol="0">
            <a:spAutoFit/>
          </a:bodyPr>
          <a:lstStyle/>
          <a:p>
            <a:r>
              <a:rPr lang="en-US" altLang="ko-KR" sz="2000" dirty="0" smtClean="0">
                <a:solidFill>
                  <a:srgbClr val="0000CC"/>
                </a:solidFill>
                <a:latin typeface="나눔명조" panose="02020603020101020101" pitchFamily="18" charset="-127"/>
                <a:ea typeface="나눔명조" panose="02020603020101020101" pitchFamily="18" charset="-127"/>
              </a:rPr>
              <a:t>with </a:t>
            </a:r>
            <a:r>
              <a:rPr lang="en-US" altLang="ko-KR" sz="2000" dirty="0" smtClean="0">
                <a:solidFill>
                  <a:srgbClr val="0000CC"/>
                </a:solidFill>
                <a:latin typeface="Symbol" panose="05050102010706020507" pitchFamily="18" charset="2"/>
                <a:ea typeface="나눔명조" panose="02020603020101020101" pitchFamily="18" charset="-127"/>
              </a:rPr>
              <a:t>e</a:t>
            </a:r>
            <a:r>
              <a:rPr lang="en-US" altLang="ko-KR" sz="2000" dirty="0" smtClean="0">
                <a:solidFill>
                  <a:srgbClr val="0000CC"/>
                </a:solidFill>
                <a:latin typeface="나눔명조" panose="02020603020101020101" pitchFamily="18" charset="-127"/>
                <a:ea typeface="나눔명조" panose="02020603020101020101" pitchFamily="18" charset="-127"/>
              </a:rPr>
              <a:t>-greedy</a:t>
            </a:r>
          </a:p>
        </p:txBody>
      </p:sp>
      <p:sp>
        <p:nvSpPr>
          <p:cNvPr id="85" name="TextBox 84"/>
          <p:cNvSpPr txBox="1"/>
          <p:nvPr/>
        </p:nvSpPr>
        <p:spPr>
          <a:xfrm>
            <a:off x="2995631" y="4383236"/>
            <a:ext cx="358737" cy="646331"/>
          </a:xfrm>
          <a:prstGeom prst="rect">
            <a:avLst/>
          </a:prstGeom>
          <a:noFill/>
        </p:spPr>
        <p:txBody>
          <a:bodyPr wrap="square" rtlCol="0">
            <a:spAutoFit/>
          </a:bodyPr>
          <a:lstStyle/>
          <a:p>
            <a:r>
              <a:rPr lang="en-US" altLang="ko-KR" sz="3600" b="1" i="1" dirty="0" smtClean="0">
                <a:solidFill>
                  <a:srgbClr val="0000CC"/>
                </a:solidFill>
                <a:latin typeface="Symbol" panose="05050102010706020507" pitchFamily="18" charset="2"/>
                <a:ea typeface="나눔명조" panose="02020603020101020101" pitchFamily="18" charset="-127"/>
              </a:rPr>
              <a:t>g</a:t>
            </a:r>
            <a:r>
              <a:rPr lang="en-US" altLang="ko-KR" sz="3600" b="1" dirty="0" smtClean="0">
                <a:solidFill>
                  <a:srgbClr val="0000CC"/>
                </a:solidFill>
                <a:latin typeface="Comic Sans MS" panose="030F0702030302020204" pitchFamily="66" charset="0"/>
                <a:ea typeface="나눔명조" panose="02020603020101020101" pitchFamily="18" charset="-127"/>
              </a:rPr>
              <a:t> </a:t>
            </a:r>
            <a:endParaRPr lang="ko-KR" altLang="en-US" sz="3600" b="1" dirty="0">
              <a:solidFill>
                <a:srgbClr val="0000CC"/>
              </a:solidFill>
              <a:latin typeface="Comic Sans MS" panose="030F0702030302020204" pitchFamily="66" charset="0"/>
              <a:ea typeface="나눔명조" panose="02020603020101020101" pitchFamily="18" charset="-127"/>
            </a:endParaRPr>
          </a:p>
        </p:txBody>
      </p:sp>
      <p:sp>
        <p:nvSpPr>
          <p:cNvPr id="87" name="TextBox 86"/>
          <p:cNvSpPr txBox="1"/>
          <p:nvPr/>
        </p:nvSpPr>
        <p:spPr>
          <a:xfrm>
            <a:off x="5982640" y="4726815"/>
            <a:ext cx="3161360" cy="400110"/>
          </a:xfrm>
          <a:prstGeom prst="rect">
            <a:avLst/>
          </a:prstGeom>
          <a:noFill/>
        </p:spPr>
        <p:txBody>
          <a:bodyPr wrap="square" rtlCol="0">
            <a:spAutoFit/>
          </a:bodyPr>
          <a:lstStyle/>
          <a:p>
            <a:r>
              <a:rPr lang="en-US" altLang="ko-KR" sz="2000" b="1" dirty="0" smtClean="0">
                <a:solidFill>
                  <a:srgbClr val="0000CC"/>
                </a:solidFill>
                <a:latin typeface="나눔명조" panose="02020603020101020101" pitchFamily="18" charset="-127"/>
                <a:ea typeface="나눔명조" panose="02020603020101020101" pitchFamily="18" charset="-127"/>
              </a:rPr>
              <a:t> </a:t>
            </a:r>
            <a:r>
              <a:rPr lang="en-US" altLang="ko-KR" sz="2000" b="1" dirty="0" smtClean="0">
                <a:solidFill>
                  <a:srgbClr val="0000CC"/>
                </a:solidFill>
                <a:latin typeface="Times New Roman" panose="02020603050405020304" pitchFamily="18" charset="0"/>
                <a:ea typeface="나눔명조" panose="02020603020101020101" pitchFamily="18" charset="-127"/>
                <a:cs typeface="Times New Roman" panose="02020603050405020304" pitchFamily="18" charset="0"/>
              </a:rPr>
              <a:t>※ </a:t>
            </a:r>
            <a:r>
              <a:rPr lang="en-US" altLang="ko-KR" sz="2000" b="1" dirty="0" smtClean="0">
                <a:solidFill>
                  <a:srgbClr val="0000CC"/>
                </a:solidFill>
                <a:latin typeface="나눔명조" panose="02020603020101020101" pitchFamily="18" charset="-127"/>
                <a:ea typeface="나눔명조" panose="02020603020101020101" pitchFamily="18" charset="-127"/>
              </a:rPr>
              <a:t>Q^ converges to Q</a:t>
            </a:r>
            <a:endParaRPr lang="en-US" altLang="ko-KR" sz="2000" b="1" i="1" dirty="0" smtClean="0">
              <a:solidFill>
                <a:srgbClr val="0000CC"/>
              </a:solidFill>
              <a:latin typeface="나눔명조" panose="02020603020101020101" pitchFamily="18" charset="-127"/>
              <a:ea typeface="나눔명조" panose="02020603020101020101" pitchFamily="18" charset="-127"/>
            </a:endParaRPr>
          </a:p>
        </p:txBody>
      </p:sp>
      <p:sp>
        <p:nvSpPr>
          <p:cNvPr id="90" name="TextBox 89"/>
          <p:cNvSpPr txBox="1"/>
          <p:nvPr/>
        </p:nvSpPr>
        <p:spPr>
          <a:xfrm>
            <a:off x="0" y="5886077"/>
            <a:ext cx="8922327" cy="400110"/>
          </a:xfrm>
          <a:prstGeom prst="rect">
            <a:avLst/>
          </a:prstGeom>
          <a:solidFill>
            <a:schemeClr val="accent6">
              <a:lumMod val="20000"/>
              <a:lumOff val="80000"/>
            </a:schemeClr>
          </a:solidFill>
        </p:spPr>
        <p:txBody>
          <a:bodyPr wrap="square" rtlCol="0">
            <a:spAutoFit/>
          </a:bodyPr>
          <a:lstStyle/>
          <a:p>
            <a:r>
              <a:rPr lang="en-US" altLang="ko-KR" sz="2000" dirty="0" smtClean="0">
                <a:solidFill>
                  <a:srgbClr val="006600"/>
                </a:solidFill>
                <a:latin typeface="Comic Sans MS" panose="030F0702030302020204" pitchFamily="66" charset="0"/>
                <a:ea typeface="나눔명조" panose="02020603020101020101" pitchFamily="18" charset="-127"/>
              </a:rPr>
              <a:t>Q: What if the response to action is different from what you expected?</a:t>
            </a:r>
            <a:endParaRPr lang="ko-KR" altLang="en-US" sz="2000" dirty="0">
              <a:solidFill>
                <a:srgbClr val="006600"/>
              </a:solidFill>
              <a:latin typeface="Comic Sans MS" panose="030F0702030302020204" pitchFamily="66" charset="0"/>
              <a:ea typeface="나눔명조" panose="02020603020101020101" pitchFamily="18" charset="-127"/>
            </a:endParaRPr>
          </a:p>
        </p:txBody>
      </p:sp>
    </p:spTree>
    <p:extLst>
      <p:ext uri="{BB962C8B-B14F-4D97-AF65-F5344CB8AC3E}">
        <p14:creationId xmlns:p14="http://schemas.microsoft.com/office/powerpoint/2010/main" val="2720075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0"/>
                                        </p:tgtEl>
                                        <p:attrNameLst>
                                          <p:attrName>style.visibility</p:attrName>
                                        </p:attrNameLst>
                                      </p:cBhvr>
                                      <p:to>
                                        <p:strVal val="visible"/>
                                      </p:to>
                                    </p:set>
                                    <p:animEffect transition="in" filter="wipe(left)">
                                      <p:cBhvr>
                                        <p:cTn id="7" dur="500"/>
                                        <p:tgtEl>
                                          <p:spTgt spid="7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2"/>
                                        </p:tgtEl>
                                        <p:attrNameLst>
                                          <p:attrName>style.visibility</p:attrName>
                                        </p:attrNameLst>
                                      </p:cBhvr>
                                      <p:to>
                                        <p:strVal val="visible"/>
                                      </p:to>
                                    </p:set>
                                    <p:animEffect transition="in" filter="fade">
                                      <p:cBhvr>
                                        <p:cTn id="11" dur="500"/>
                                        <p:tgtEl>
                                          <p:spTgt spid="82"/>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85"/>
                                        </p:tgtEl>
                                        <p:attrNameLst>
                                          <p:attrName>style.visibility</p:attrName>
                                        </p:attrNameLst>
                                      </p:cBhvr>
                                      <p:to>
                                        <p:strVal val="visible"/>
                                      </p:to>
                                    </p:set>
                                    <p:animEffect transition="in" filter="fade">
                                      <p:cBhvr>
                                        <p:cTn id="16" dur="500"/>
                                        <p:tgtEl>
                                          <p:spTgt spid="85"/>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74"/>
                                        </p:tgtEl>
                                        <p:attrNameLst>
                                          <p:attrName>style.visibility</p:attrName>
                                        </p:attrNameLst>
                                      </p:cBhvr>
                                      <p:to>
                                        <p:strVal val="visible"/>
                                      </p:to>
                                    </p:set>
                                    <p:animEffect transition="in" filter="fade">
                                      <p:cBhvr>
                                        <p:cTn id="20" dur="500"/>
                                        <p:tgtEl>
                                          <p:spTgt spid="74"/>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87"/>
                                        </p:tgtEl>
                                        <p:attrNameLst>
                                          <p:attrName>style.visibility</p:attrName>
                                        </p:attrNameLst>
                                      </p:cBhvr>
                                      <p:to>
                                        <p:strVal val="visible"/>
                                      </p:to>
                                    </p:set>
                                    <p:animEffect transition="in" filter="fade">
                                      <p:cBhvr>
                                        <p:cTn id="25" dur="500"/>
                                        <p:tgtEl>
                                          <p:spTgt spid="87"/>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90"/>
                                        </p:tgtEl>
                                        <p:attrNameLst>
                                          <p:attrName>style.visibility</p:attrName>
                                        </p:attrNameLst>
                                      </p:cBhvr>
                                      <p:to>
                                        <p:strVal val="visible"/>
                                      </p:to>
                                    </p:set>
                                    <p:animEffect transition="in" filter="fade">
                                      <p:cBhvr>
                                        <p:cTn id="30" dur="500"/>
                                        <p:tgtEl>
                                          <p:spTgt spid="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p:bldP spid="85" grpId="0"/>
      <p:bldP spid="87" grpId="0"/>
      <p:bldP spid="90" grpId="0" animBg="1"/>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dirty="0" smtClean="0"/>
              <a:t>Q table: e-greedy, discount rate</a:t>
            </a:r>
            <a:endParaRPr lang="ko-KR" altLang="en-US" dirty="0"/>
          </a:p>
        </p:txBody>
      </p:sp>
      <p:sp>
        <p:nvSpPr>
          <p:cNvPr id="3" name="Slide Number Placeholder 2"/>
          <p:cNvSpPr>
            <a:spLocks noGrp="1"/>
          </p:cNvSpPr>
          <p:nvPr>
            <p:ph type="sldNum" sz="quarter" idx="12"/>
          </p:nvPr>
        </p:nvSpPr>
        <p:spPr/>
        <p:txBody>
          <a:bodyPr/>
          <a:lstStyle/>
          <a:p>
            <a:fld id="{E7B612BC-FA30-47E7-8F83-60B8876EFC04}" type="slidenum">
              <a:rPr lang="ko-KR" altLang="en-US" smtClean="0">
                <a:solidFill>
                  <a:prstClr val="black">
                    <a:tint val="75000"/>
                  </a:prstClr>
                </a:solidFill>
              </a:rPr>
              <a:pPr/>
              <a:t>136</a:t>
            </a:fld>
            <a:endParaRPr lang="ko-KR" altLang="en-US">
              <a:solidFill>
                <a:prstClr val="black">
                  <a:tint val="75000"/>
                </a:prstClr>
              </a:solidFill>
            </a:endParaRPr>
          </a:p>
        </p:txBody>
      </p:sp>
      <p:grpSp>
        <p:nvGrpSpPr>
          <p:cNvPr id="67" name="Group 66"/>
          <p:cNvGrpSpPr/>
          <p:nvPr/>
        </p:nvGrpSpPr>
        <p:grpSpPr>
          <a:xfrm>
            <a:off x="4407502" y="2092833"/>
            <a:ext cx="2211476" cy="3308069"/>
            <a:chOff x="3839611" y="2094379"/>
            <a:chExt cx="2211476" cy="3308069"/>
          </a:xfrm>
        </p:grpSpPr>
        <p:sp>
          <p:nvSpPr>
            <p:cNvPr id="40" name="Rectangle 39"/>
            <p:cNvSpPr/>
            <p:nvPr/>
          </p:nvSpPr>
          <p:spPr>
            <a:xfrm>
              <a:off x="4948278" y="2096689"/>
              <a:ext cx="1097777" cy="1097777"/>
            </a:xfrm>
            <a:prstGeom prst="rect">
              <a:avLst/>
            </a:prstGeom>
            <a:no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Rectangle 40"/>
            <p:cNvSpPr/>
            <p:nvPr/>
          </p:nvSpPr>
          <p:spPr>
            <a:xfrm>
              <a:off x="3847784" y="2096689"/>
              <a:ext cx="1097777" cy="1097777"/>
            </a:xfrm>
            <a:prstGeom prst="rect">
              <a:avLst/>
            </a:prstGeom>
            <a:no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5" name="Rectangle 44"/>
            <p:cNvSpPr/>
            <p:nvPr/>
          </p:nvSpPr>
          <p:spPr>
            <a:xfrm>
              <a:off x="3847784" y="3192898"/>
              <a:ext cx="1097777" cy="1097777"/>
            </a:xfrm>
            <a:prstGeom prst="rect">
              <a:avLst/>
            </a:prstGeom>
            <a:no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8" name="Rectangle 47"/>
            <p:cNvSpPr/>
            <p:nvPr/>
          </p:nvSpPr>
          <p:spPr>
            <a:xfrm>
              <a:off x="4948278" y="4290675"/>
              <a:ext cx="1097777" cy="1097777"/>
            </a:xfrm>
            <a:prstGeom prst="rect">
              <a:avLst/>
            </a:prstGeom>
            <a:no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9" name="Rectangle 48"/>
            <p:cNvSpPr/>
            <p:nvPr/>
          </p:nvSpPr>
          <p:spPr>
            <a:xfrm>
              <a:off x="3847784" y="4290675"/>
              <a:ext cx="1097777" cy="1097777"/>
            </a:xfrm>
            <a:prstGeom prst="rect">
              <a:avLst/>
            </a:prstGeom>
            <a:no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5" name="Rectangle 54"/>
            <p:cNvSpPr/>
            <p:nvPr/>
          </p:nvSpPr>
          <p:spPr>
            <a:xfrm>
              <a:off x="4952331" y="4304671"/>
              <a:ext cx="1097777" cy="1097777"/>
            </a:xfrm>
            <a:prstGeom prst="rect">
              <a:avLst/>
            </a:prstGeom>
            <a:solidFill>
              <a:srgbClr val="0000CC"/>
            </a:solid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8" name="Group 27"/>
            <p:cNvGrpSpPr/>
            <p:nvPr/>
          </p:nvGrpSpPr>
          <p:grpSpPr>
            <a:xfrm>
              <a:off x="4944158" y="2104376"/>
              <a:ext cx="1098756" cy="1098459"/>
              <a:chOff x="4952323" y="2010182"/>
              <a:chExt cx="1098756" cy="1098459"/>
            </a:xfrm>
          </p:grpSpPr>
          <p:cxnSp>
            <p:nvCxnSpPr>
              <p:cNvPr id="38" name="Straight Connector 37"/>
              <p:cNvCxnSpPr/>
              <p:nvPr/>
            </p:nvCxnSpPr>
            <p:spPr>
              <a:xfrm>
                <a:off x="4953682" y="2010182"/>
                <a:ext cx="1097397" cy="1089574"/>
              </a:xfrm>
              <a:prstGeom prst="line">
                <a:avLst/>
              </a:prstGeom>
              <a:ln w="19050">
                <a:solidFill>
                  <a:schemeClr val="bg1">
                    <a:lumMod val="9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H="1">
                <a:off x="4952323" y="2019067"/>
                <a:ext cx="1097397" cy="1089574"/>
              </a:xfrm>
              <a:prstGeom prst="line">
                <a:avLst/>
              </a:prstGeom>
              <a:ln w="19050">
                <a:solidFill>
                  <a:schemeClr val="bg1">
                    <a:lumMod val="9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31" name="Group 30"/>
            <p:cNvGrpSpPr/>
            <p:nvPr/>
          </p:nvGrpSpPr>
          <p:grpSpPr>
            <a:xfrm>
              <a:off x="3839611" y="2094379"/>
              <a:ext cx="1098756" cy="1098459"/>
              <a:chOff x="4952323" y="2010182"/>
              <a:chExt cx="1098756" cy="1098459"/>
            </a:xfrm>
          </p:grpSpPr>
          <p:cxnSp>
            <p:nvCxnSpPr>
              <p:cNvPr id="32" name="Straight Connector 31"/>
              <p:cNvCxnSpPr/>
              <p:nvPr/>
            </p:nvCxnSpPr>
            <p:spPr>
              <a:xfrm>
                <a:off x="4953682" y="2010182"/>
                <a:ext cx="1097397" cy="1089574"/>
              </a:xfrm>
              <a:prstGeom prst="line">
                <a:avLst/>
              </a:prstGeom>
              <a:ln w="19050">
                <a:solidFill>
                  <a:schemeClr val="bg1">
                    <a:lumMod val="9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H="1">
                <a:off x="4952323" y="2019067"/>
                <a:ext cx="1097397" cy="1089574"/>
              </a:xfrm>
              <a:prstGeom prst="line">
                <a:avLst/>
              </a:prstGeom>
              <a:ln w="19050">
                <a:solidFill>
                  <a:schemeClr val="bg1">
                    <a:lumMod val="9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24" name="Straight Connector 23"/>
            <p:cNvCxnSpPr/>
            <p:nvPr/>
          </p:nvCxnSpPr>
          <p:spPr>
            <a:xfrm>
              <a:off x="3849935" y="3188549"/>
              <a:ext cx="1097397" cy="1089574"/>
            </a:xfrm>
            <a:prstGeom prst="line">
              <a:avLst/>
            </a:prstGeom>
            <a:ln w="19050">
              <a:solidFill>
                <a:schemeClr val="bg1">
                  <a:lumMod val="9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flipH="1">
              <a:off x="3848576" y="3197434"/>
              <a:ext cx="1097397" cy="1089574"/>
            </a:xfrm>
            <a:prstGeom prst="line">
              <a:avLst/>
            </a:prstGeom>
            <a:ln w="19050">
              <a:solidFill>
                <a:schemeClr val="bg1">
                  <a:lumMod val="9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4953690" y="3187663"/>
              <a:ext cx="1097397" cy="1089574"/>
            </a:xfrm>
            <a:prstGeom prst="line">
              <a:avLst/>
            </a:prstGeom>
            <a:ln w="19050">
              <a:solidFill>
                <a:schemeClr val="bg1">
                  <a:lumMod val="9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H="1">
              <a:off x="4952331" y="3196548"/>
              <a:ext cx="1097397" cy="1089574"/>
            </a:xfrm>
            <a:prstGeom prst="line">
              <a:avLst/>
            </a:prstGeom>
            <a:ln w="19050">
              <a:solidFill>
                <a:schemeClr val="bg1">
                  <a:lumMod val="9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3849143" y="4299888"/>
              <a:ext cx="1097397" cy="1089574"/>
            </a:xfrm>
            <a:prstGeom prst="line">
              <a:avLst/>
            </a:prstGeom>
            <a:ln w="19050">
              <a:solidFill>
                <a:schemeClr val="bg1">
                  <a:lumMod val="9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H="1">
              <a:off x="3847784" y="4308773"/>
              <a:ext cx="1097397" cy="1089574"/>
            </a:xfrm>
            <a:prstGeom prst="line">
              <a:avLst/>
            </a:prstGeom>
            <a:ln w="19050">
              <a:solidFill>
                <a:schemeClr val="bg1">
                  <a:lumMod val="9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6" name="Rectangle 65"/>
            <p:cNvSpPr/>
            <p:nvPr/>
          </p:nvSpPr>
          <p:spPr>
            <a:xfrm>
              <a:off x="4950395" y="3200897"/>
              <a:ext cx="1097777" cy="1097777"/>
            </a:xfrm>
            <a:prstGeom prst="rect">
              <a:avLst/>
            </a:prstGeom>
            <a:no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68" name="TextBox 67"/>
          <p:cNvSpPr txBox="1"/>
          <p:nvPr/>
        </p:nvSpPr>
        <p:spPr>
          <a:xfrm>
            <a:off x="454689" y="1162153"/>
            <a:ext cx="2352877" cy="400110"/>
          </a:xfrm>
          <a:prstGeom prst="rect">
            <a:avLst/>
          </a:prstGeom>
          <a:noFill/>
        </p:spPr>
        <p:txBody>
          <a:bodyPr wrap="square" rtlCol="0">
            <a:spAutoFit/>
          </a:bodyPr>
          <a:lstStyle/>
          <a:p>
            <a:pPr marL="342900" indent="-342900">
              <a:buFont typeface="Arial" panose="020B0604020202020204" pitchFamily="34" charset="0"/>
              <a:buChar char="•"/>
            </a:pPr>
            <a:r>
              <a:rPr lang="en-US" altLang="ko-KR" sz="2000" dirty="0" smtClean="0">
                <a:solidFill>
                  <a:srgbClr val="0000CC"/>
                </a:solidFill>
                <a:latin typeface="나눔명조" panose="02020603020101020101" pitchFamily="18" charset="-127"/>
                <a:ea typeface="나눔명조" panose="02020603020101020101" pitchFamily="18" charset="-127"/>
              </a:rPr>
              <a:t>Initial Qs = 0</a:t>
            </a:r>
          </a:p>
        </p:txBody>
      </p:sp>
      <p:grpSp>
        <p:nvGrpSpPr>
          <p:cNvPr id="69" name="Group 68"/>
          <p:cNvGrpSpPr/>
          <p:nvPr/>
        </p:nvGrpSpPr>
        <p:grpSpPr>
          <a:xfrm>
            <a:off x="4415675" y="2109573"/>
            <a:ext cx="1268194" cy="1111914"/>
            <a:chOff x="4866929" y="4213613"/>
            <a:chExt cx="1268194" cy="1111914"/>
          </a:xfrm>
        </p:grpSpPr>
        <p:sp>
          <p:nvSpPr>
            <p:cNvPr id="70" name="Rectangle 69"/>
            <p:cNvSpPr/>
            <p:nvPr/>
          </p:nvSpPr>
          <p:spPr>
            <a:xfrm>
              <a:off x="5601432" y="4584939"/>
              <a:ext cx="344166" cy="369332"/>
            </a:xfrm>
            <a:prstGeom prst="rect">
              <a:avLst/>
            </a:prstGeom>
          </p:spPr>
          <p:txBody>
            <a:bodyPr wrap="square">
              <a:spAutoFit/>
            </a:bodyPr>
            <a:lstStyle/>
            <a:p>
              <a:r>
                <a:rPr lang="en-US" altLang="ko-KR" b="1" dirty="0" smtClean="0">
                  <a:solidFill>
                    <a:schemeClr val="bg1">
                      <a:lumMod val="75000"/>
                    </a:schemeClr>
                  </a:solidFill>
                  <a:latin typeface="나눔명조" panose="02020603020101020101" pitchFamily="18" charset="-127"/>
                  <a:ea typeface="나눔명조" panose="02020603020101020101" pitchFamily="18" charset="-127"/>
                </a:rPr>
                <a:t>0</a:t>
              </a:r>
              <a:endParaRPr lang="ko-KR" altLang="en-US" sz="1600" b="1" dirty="0">
                <a:solidFill>
                  <a:schemeClr val="bg1">
                    <a:lumMod val="75000"/>
                  </a:schemeClr>
                </a:solidFill>
                <a:latin typeface="나눔명조" panose="02020603020101020101" pitchFamily="18" charset="-127"/>
                <a:ea typeface="나눔명조" panose="02020603020101020101" pitchFamily="18" charset="-127"/>
              </a:endParaRPr>
            </a:p>
          </p:txBody>
        </p:sp>
        <p:sp>
          <p:nvSpPr>
            <p:cNvPr id="71" name="Rectangle 70"/>
            <p:cNvSpPr/>
            <p:nvPr/>
          </p:nvSpPr>
          <p:spPr>
            <a:xfrm>
              <a:off x="4866929" y="4607929"/>
              <a:ext cx="748121" cy="369332"/>
            </a:xfrm>
            <a:prstGeom prst="rect">
              <a:avLst/>
            </a:prstGeom>
          </p:spPr>
          <p:txBody>
            <a:bodyPr wrap="square">
              <a:spAutoFit/>
            </a:bodyPr>
            <a:lstStyle/>
            <a:p>
              <a:r>
                <a:rPr lang="en-US" altLang="ko-KR" b="1" dirty="0" smtClean="0">
                  <a:solidFill>
                    <a:schemeClr val="bg1">
                      <a:lumMod val="75000"/>
                    </a:schemeClr>
                  </a:solidFill>
                  <a:latin typeface="나눔명조" panose="02020603020101020101" pitchFamily="18" charset="-127"/>
                  <a:ea typeface="나눔명조" panose="02020603020101020101" pitchFamily="18" charset="-127"/>
                </a:rPr>
                <a:t>0</a:t>
              </a:r>
              <a:endParaRPr lang="ko-KR" altLang="en-US" sz="1600" b="1" dirty="0">
                <a:solidFill>
                  <a:schemeClr val="bg1">
                    <a:lumMod val="75000"/>
                  </a:schemeClr>
                </a:solidFill>
                <a:latin typeface="나눔명조" panose="02020603020101020101" pitchFamily="18" charset="-127"/>
                <a:ea typeface="나눔명조" panose="02020603020101020101" pitchFamily="18" charset="-127"/>
              </a:endParaRPr>
            </a:p>
          </p:txBody>
        </p:sp>
        <p:sp>
          <p:nvSpPr>
            <p:cNvPr id="72" name="Rectangle 71"/>
            <p:cNvSpPr/>
            <p:nvPr/>
          </p:nvSpPr>
          <p:spPr>
            <a:xfrm>
              <a:off x="5258778" y="4956195"/>
              <a:ext cx="686820" cy="369332"/>
            </a:xfrm>
            <a:prstGeom prst="rect">
              <a:avLst/>
            </a:prstGeom>
          </p:spPr>
          <p:txBody>
            <a:bodyPr wrap="square">
              <a:spAutoFit/>
            </a:bodyPr>
            <a:lstStyle/>
            <a:p>
              <a:r>
                <a:rPr lang="en-US" altLang="ko-KR" b="1" dirty="0" smtClean="0">
                  <a:solidFill>
                    <a:schemeClr val="bg1">
                      <a:lumMod val="75000"/>
                    </a:schemeClr>
                  </a:solidFill>
                  <a:latin typeface="나눔명조" panose="02020603020101020101" pitchFamily="18" charset="-127"/>
                  <a:ea typeface="나눔명조" panose="02020603020101020101" pitchFamily="18" charset="-127"/>
                </a:rPr>
                <a:t>0</a:t>
              </a:r>
              <a:endParaRPr lang="ko-KR" altLang="en-US" sz="1600" b="1" dirty="0">
                <a:solidFill>
                  <a:schemeClr val="bg1">
                    <a:lumMod val="75000"/>
                  </a:schemeClr>
                </a:solidFill>
                <a:latin typeface="나눔명조" panose="02020603020101020101" pitchFamily="18" charset="-127"/>
                <a:ea typeface="나눔명조" panose="02020603020101020101" pitchFamily="18" charset="-127"/>
              </a:endParaRPr>
            </a:p>
          </p:txBody>
        </p:sp>
        <p:sp>
          <p:nvSpPr>
            <p:cNvPr id="73" name="Rectangle 72"/>
            <p:cNvSpPr/>
            <p:nvPr/>
          </p:nvSpPr>
          <p:spPr>
            <a:xfrm>
              <a:off x="5261268" y="4213613"/>
              <a:ext cx="873855" cy="369332"/>
            </a:xfrm>
            <a:prstGeom prst="rect">
              <a:avLst/>
            </a:prstGeom>
          </p:spPr>
          <p:txBody>
            <a:bodyPr wrap="square">
              <a:spAutoFit/>
            </a:bodyPr>
            <a:lstStyle/>
            <a:p>
              <a:r>
                <a:rPr lang="en-US" altLang="ko-KR" b="1" dirty="0" smtClean="0">
                  <a:solidFill>
                    <a:schemeClr val="bg1">
                      <a:lumMod val="75000"/>
                    </a:schemeClr>
                  </a:solidFill>
                  <a:latin typeface="나눔명조" panose="02020603020101020101" pitchFamily="18" charset="-127"/>
                  <a:ea typeface="나눔명조" panose="02020603020101020101" pitchFamily="18" charset="-127"/>
                </a:rPr>
                <a:t>0</a:t>
              </a:r>
              <a:endParaRPr lang="ko-KR" altLang="en-US" sz="1600" b="1" dirty="0">
                <a:solidFill>
                  <a:schemeClr val="bg1">
                    <a:lumMod val="75000"/>
                  </a:schemeClr>
                </a:solidFill>
                <a:latin typeface="나눔명조" panose="02020603020101020101" pitchFamily="18" charset="-127"/>
                <a:ea typeface="나눔명조" panose="02020603020101020101" pitchFamily="18" charset="-127"/>
              </a:endParaRPr>
            </a:p>
          </p:txBody>
        </p:sp>
      </p:grpSp>
      <p:graphicFrame>
        <p:nvGraphicFramePr>
          <p:cNvPr id="74" name="Object 73"/>
          <p:cNvGraphicFramePr>
            <a:graphicFrameLocks noChangeAspect="1"/>
          </p:cNvGraphicFramePr>
          <p:nvPr>
            <p:extLst>
              <p:ext uri="{D42A27DB-BD31-4B8C-83A1-F6EECF244321}">
                <p14:modId xmlns:p14="http://schemas.microsoft.com/office/powerpoint/2010/main" val="3739093632"/>
              </p:ext>
            </p:extLst>
          </p:nvPr>
        </p:nvGraphicFramePr>
        <p:xfrm>
          <a:off x="4089181" y="1124517"/>
          <a:ext cx="2971800" cy="549275"/>
        </p:xfrm>
        <a:graphic>
          <a:graphicData uri="http://schemas.openxmlformats.org/presentationml/2006/ole">
            <mc:AlternateContent xmlns:mc="http://schemas.openxmlformats.org/markup-compatibility/2006">
              <mc:Choice xmlns:v="urn:schemas-microsoft-com:vml" Requires="v">
                <p:oleObj spid="_x0000_s94247" name="Equation" r:id="rId3" imgW="1650960" imgH="304560" progId="Equation.DSMT4">
                  <p:embed/>
                </p:oleObj>
              </mc:Choice>
              <mc:Fallback>
                <p:oleObj name="Equation" r:id="rId3" imgW="1650960" imgH="304560" progId="Equation.DSMT4">
                  <p:embed/>
                  <p:pic>
                    <p:nvPicPr>
                      <p:cNvPr id="6" name="Object 5"/>
                      <p:cNvPicPr/>
                      <p:nvPr/>
                    </p:nvPicPr>
                    <p:blipFill>
                      <a:blip r:embed="rId4"/>
                      <a:stretch>
                        <a:fillRect/>
                      </a:stretch>
                    </p:blipFill>
                    <p:spPr>
                      <a:xfrm>
                        <a:off x="4089181" y="1124517"/>
                        <a:ext cx="2971800" cy="549275"/>
                      </a:xfrm>
                      <a:prstGeom prst="rect">
                        <a:avLst/>
                      </a:prstGeom>
                      <a:solidFill>
                        <a:schemeClr val="accent1">
                          <a:lumMod val="60000"/>
                          <a:lumOff val="40000"/>
                        </a:schemeClr>
                      </a:solidFill>
                    </p:spPr>
                  </p:pic>
                </p:oleObj>
              </mc:Fallback>
            </mc:AlternateContent>
          </a:graphicData>
        </a:graphic>
      </p:graphicFrame>
      <p:sp>
        <p:nvSpPr>
          <p:cNvPr id="75" name="TextBox 74"/>
          <p:cNvSpPr txBox="1"/>
          <p:nvPr/>
        </p:nvSpPr>
        <p:spPr>
          <a:xfrm>
            <a:off x="454689" y="1632708"/>
            <a:ext cx="3741926" cy="400110"/>
          </a:xfrm>
          <a:prstGeom prst="rect">
            <a:avLst/>
          </a:prstGeom>
          <a:noFill/>
        </p:spPr>
        <p:txBody>
          <a:bodyPr wrap="square" rtlCol="0">
            <a:spAutoFit/>
          </a:bodyPr>
          <a:lstStyle/>
          <a:p>
            <a:pPr marL="342900" indent="-342900">
              <a:buFont typeface="Arial" panose="020B0604020202020204" pitchFamily="34" charset="0"/>
              <a:buChar char="•"/>
            </a:pPr>
            <a:r>
              <a:rPr lang="en-US" altLang="ko-KR" sz="2000" dirty="0" smtClean="0">
                <a:solidFill>
                  <a:srgbClr val="FF6600"/>
                </a:solidFill>
                <a:latin typeface="나눔명조" panose="02020603020101020101" pitchFamily="18" charset="-127"/>
                <a:ea typeface="나눔명조" panose="02020603020101020101" pitchFamily="18" charset="-127"/>
              </a:rPr>
              <a:t>Initial action guess: R-D-D</a:t>
            </a:r>
          </a:p>
        </p:txBody>
      </p:sp>
      <p:grpSp>
        <p:nvGrpSpPr>
          <p:cNvPr id="77" name="Group 76"/>
          <p:cNvGrpSpPr/>
          <p:nvPr/>
        </p:nvGrpSpPr>
        <p:grpSpPr>
          <a:xfrm>
            <a:off x="5894597" y="2845674"/>
            <a:ext cx="371450" cy="1449082"/>
            <a:chOff x="5326706" y="2847220"/>
            <a:chExt cx="371450" cy="1449082"/>
          </a:xfrm>
        </p:grpSpPr>
        <p:sp>
          <p:nvSpPr>
            <p:cNvPr id="59" name="Rectangle 58"/>
            <p:cNvSpPr/>
            <p:nvPr/>
          </p:nvSpPr>
          <p:spPr>
            <a:xfrm>
              <a:off x="5334694" y="3926970"/>
              <a:ext cx="363462" cy="369332"/>
            </a:xfrm>
            <a:prstGeom prst="rect">
              <a:avLst/>
            </a:prstGeom>
          </p:spPr>
          <p:txBody>
            <a:bodyPr wrap="square">
              <a:spAutoFit/>
            </a:bodyPr>
            <a:lstStyle/>
            <a:p>
              <a:r>
                <a:rPr lang="en-US" altLang="ko-KR" b="1" dirty="0" smtClean="0">
                  <a:solidFill>
                    <a:srgbClr val="FF6600"/>
                  </a:solidFill>
                  <a:latin typeface="나눔명조" panose="02020603020101020101" pitchFamily="18" charset="-127"/>
                  <a:ea typeface="나눔명조" panose="02020603020101020101" pitchFamily="18" charset="-127"/>
                </a:rPr>
                <a:t>1</a:t>
              </a:r>
              <a:endParaRPr lang="ko-KR" altLang="en-US" sz="1600" b="1" dirty="0">
                <a:solidFill>
                  <a:srgbClr val="FF6600"/>
                </a:solidFill>
                <a:latin typeface="나눔명조" panose="02020603020101020101" pitchFamily="18" charset="-127"/>
                <a:ea typeface="나눔명조" panose="02020603020101020101" pitchFamily="18" charset="-127"/>
              </a:endParaRPr>
            </a:p>
          </p:txBody>
        </p:sp>
        <p:sp>
          <p:nvSpPr>
            <p:cNvPr id="76" name="Rectangle 75"/>
            <p:cNvSpPr/>
            <p:nvPr/>
          </p:nvSpPr>
          <p:spPr>
            <a:xfrm>
              <a:off x="5326706" y="2847220"/>
              <a:ext cx="363462" cy="369332"/>
            </a:xfrm>
            <a:prstGeom prst="rect">
              <a:avLst/>
            </a:prstGeom>
          </p:spPr>
          <p:txBody>
            <a:bodyPr wrap="square">
              <a:spAutoFit/>
            </a:bodyPr>
            <a:lstStyle/>
            <a:p>
              <a:r>
                <a:rPr lang="en-US" altLang="ko-KR" b="1" dirty="0" smtClean="0">
                  <a:solidFill>
                    <a:srgbClr val="FF6600"/>
                  </a:solidFill>
                  <a:latin typeface="나눔명조" panose="02020603020101020101" pitchFamily="18" charset="-127"/>
                  <a:ea typeface="나눔명조" panose="02020603020101020101" pitchFamily="18" charset="-127"/>
                </a:rPr>
                <a:t>1</a:t>
              </a:r>
              <a:endParaRPr lang="ko-KR" altLang="en-US" sz="1600" b="1" dirty="0">
                <a:solidFill>
                  <a:srgbClr val="FF6600"/>
                </a:solidFill>
                <a:latin typeface="나눔명조" panose="02020603020101020101" pitchFamily="18" charset="-127"/>
                <a:ea typeface="나눔명조" panose="02020603020101020101" pitchFamily="18" charset="-127"/>
              </a:endParaRPr>
            </a:p>
          </p:txBody>
        </p:sp>
      </p:grpSp>
      <p:sp>
        <p:nvSpPr>
          <p:cNvPr id="78" name="TextBox 77"/>
          <p:cNvSpPr txBox="1"/>
          <p:nvPr/>
        </p:nvSpPr>
        <p:spPr>
          <a:xfrm>
            <a:off x="454689" y="2092833"/>
            <a:ext cx="3222162" cy="400110"/>
          </a:xfrm>
          <a:prstGeom prst="rect">
            <a:avLst/>
          </a:prstGeom>
          <a:noFill/>
        </p:spPr>
        <p:txBody>
          <a:bodyPr wrap="square" rtlCol="0">
            <a:spAutoFit/>
          </a:bodyPr>
          <a:lstStyle/>
          <a:p>
            <a:pPr marL="342900" indent="-342900">
              <a:buFont typeface="Arial" panose="020B0604020202020204" pitchFamily="34" charset="0"/>
              <a:buChar char="•"/>
            </a:pPr>
            <a:r>
              <a:rPr lang="en-US" altLang="ko-KR" sz="2000" dirty="0" smtClean="0">
                <a:solidFill>
                  <a:srgbClr val="990033"/>
                </a:solidFill>
                <a:latin typeface="나눔명조" panose="02020603020101020101" pitchFamily="18" charset="-127"/>
                <a:ea typeface="나눔명조" panose="02020603020101020101" pitchFamily="18" charset="-127"/>
              </a:rPr>
              <a:t>Next action on </a:t>
            </a:r>
            <a:r>
              <a:rPr lang="en-US" altLang="ko-KR" sz="2000" dirty="0" err="1" smtClean="0">
                <a:solidFill>
                  <a:srgbClr val="990033"/>
                </a:solidFill>
                <a:latin typeface="나눔명조" panose="02020603020101020101" pitchFamily="18" charset="-127"/>
                <a:ea typeface="나눔명조" panose="02020603020101020101" pitchFamily="18" charset="-127"/>
              </a:rPr>
              <a:t>argmax</a:t>
            </a:r>
            <a:endParaRPr lang="en-US" altLang="ko-KR" sz="2000" dirty="0" smtClean="0">
              <a:solidFill>
                <a:srgbClr val="990033"/>
              </a:solidFill>
              <a:latin typeface="나눔명조" panose="02020603020101020101" pitchFamily="18" charset="-127"/>
              <a:ea typeface="나눔명조" panose="02020603020101020101" pitchFamily="18" charset="-127"/>
            </a:endParaRPr>
          </a:p>
        </p:txBody>
      </p:sp>
      <p:sp>
        <p:nvSpPr>
          <p:cNvPr id="80" name="Rectangle 79"/>
          <p:cNvSpPr/>
          <p:nvPr/>
        </p:nvSpPr>
        <p:spPr>
          <a:xfrm>
            <a:off x="5139735" y="2469756"/>
            <a:ext cx="363462" cy="369332"/>
          </a:xfrm>
          <a:prstGeom prst="rect">
            <a:avLst/>
          </a:prstGeom>
        </p:spPr>
        <p:txBody>
          <a:bodyPr wrap="square">
            <a:spAutoFit/>
          </a:bodyPr>
          <a:lstStyle/>
          <a:p>
            <a:r>
              <a:rPr lang="en-US" altLang="ko-KR" b="1" dirty="0" smtClean="0">
                <a:solidFill>
                  <a:srgbClr val="FF6600"/>
                </a:solidFill>
                <a:latin typeface="나눔명조" panose="02020603020101020101" pitchFamily="18" charset="-127"/>
                <a:ea typeface="나눔명조" panose="02020603020101020101" pitchFamily="18" charset="-127"/>
              </a:rPr>
              <a:t>1</a:t>
            </a:r>
            <a:endParaRPr lang="ko-KR" altLang="en-US" sz="1600" b="1" dirty="0">
              <a:solidFill>
                <a:srgbClr val="FF6600"/>
              </a:solidFill>
              <a:latin typeface="나눔명조" panose="02020603020101020101" pitchFamily="18" charset="-127"/>
              <a:ea typeface="나눔명조" panose="02020603020101020101" pitchFamily="18" charset="-127"/>
            </a:endParaRPr>
          </a:p>
        </p:txBody>
      </p:sp>
      <p:sp>
        <p:nvSpPr>
          <p:cNvPr id="79" name="Right Arrow 78"/>
          <p:cNvSpPr/>
          <p:nvPr/>
        </p:nvSpPr>
        <p:spPr>
          <a:xfrm>
            <a:off x="5219197" y="2462132"/>
            <a:ext cx="548640" cy="366769"/>
          </a:xfrm>
          <a:prstGeom prst="rightArrow">
            <a:avLst/>
          </a:prstGeom>
          <a:solidFill>
            <a:schemeClr val="accent2">
              <a:lumMod val="20000"/>
              <a:lumOff val="80000"/>
            </a:schemeClr>
          </a:solidFill>
          <a:ln w="19050">
            <a:solidFill>
              <a:srgbClr val="9900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1" name="TextBox 80"/>
          <p:cNvSpPr txBox="1"/>
          <p:nvPr/>
        </p:nvSpPr>
        <p:spPr>
          <a:xfrm>
            <a:off x="435963" y="3436606"/>
            <a:ext cx="3741926" cy="400110"/>
          </a:xfrm>
          <a:prstGeom prst="rect">
            <a:avLst/>
          </a:prstGeom>
          <a:noFill/>
        </p:spPr>
        <p:txBody>
          <a:bodyPr wrap="square" rtlCol="0">
            <a:spAutoFit/>
          </a:bodyPr>
          <a:lstStyle/>
          <a:p>
            <a:pPr marL="342900" indent="-342900">
              <a:buFont typeface="Arial" panose="020B0604020202020204" pitchFamily="34" charset="0"/>
              <a:buChar char="•"/>
            </a:pPr>
            <a:r>
              <a:rPr lang="en-US" altLang="ko-KR" sz="2000" dirty="0" smtClean="0">
                <a:solidFill>
                  <a:srgbClr val="00B050"/>
                </a:solidFill>
                <a:latin typeface="나눔명조" panose="02020603020101020101" pitchFamily="18" charset="-127"/>
                <a:ea typeface="나눔명조" panose="02020603020101020101" pitchFamily="18" charset="-127"/>
              </a:rPr>
              <a:t>Initial action guess: D-D-R</a:t>
            </a:r>
          </a:p>
        </p:txBody>
      </p:sp>
      <p:grpSp>
        <p:nvGrpSpPr>
          <p:cNvPr id="86" name="Group 85"/>
          <p:cNvGrpSpPr/>
          <p:nvPr/>
        </p:nvGrpSpPr>
        <p:grpSpPr>
          <a:xfrm>
            <a:off x="4789735" y="2872882"/>
            <a:ext cx="785346" cy="2187303"/>
            <a:chOff x="6819584" y="3279168"/>
            <a:chExt cx="785346" cy="2187303"/>
          </a:xfrm>
        </p:grpSpPr>
        <p:grpSp>
          <p:nvGrpSpPr>
            <p:cNvPr id="82" name="Group 81"/>
            <p:cNvGrpSpPr/>
            <p:nvPr/>
          </p:nvGrpSpPr>
          <p:grpSpPr>
            <a:xfrm>
              <a:off x="6819584" y="3279168"/>
              <a:ext cx="371450" cy="1449082"/>
              <a:chOff x="5326706" y="2847220"/>
              <a:chExt cx="371450" cy="1449082"/>
            </a:xfrm>
          </p:grpSpPr>
          <p:sp>
            <p:nvSpPr>
              <p:cNvPr id="83" name="Rectangle 82"/>
              <p:cNvSpPr/>
              <p:nvPr/>
            </p:nvSpPr>
            <p:spPr>
              <a:xfrm>
                <a:off x="5334694" y="3926970"/>
                <a:ext cx="363462" cy="369332"/>
              </a:xfrm>
              <a:prstGeom prst="rect">
                <a:avLst/>
              </a:prstGeom>
            </p:spPr>
            <p:txBody>
              <a:bodyPr wrap="square">
                <a:spAutoFit/>
              </a:bodyPr>
              <a:lstStyle/>
              <a:p>
                <a:r>
                  <a:rPr lang="en-US" altLang="ko-KR" b="1" dirty="0" smtClean="0">
                    <a:solidFill>
                      <a:srgbClr val="00B050"/>
                    </a:solidFill>
                    <a:latin typeface="나눔명조" panose="02020603020101020101" pitchFamily="18" charset="-127"/>
                    <a:ea typeface="나눔명조" panose="02020603020101020101" pitchFamily="18" charset="-127"/>
                  </a:rPr>
                  <a:t>1</a:t>
                </a:r>
                <a:endParaRPr lang="ko-KR" altLang="en-US" sz="1600" b="1" dirty="0">
                  <a:solidFill>
                    <a:srgbClr val="00B050"/>
                  </a:solidFill>
                  <a:latin typeface="나눔명조" panose="02020603020101020101" pitchFamily="18" charset="-127"/>
                  <a:ea typeface="나눔명조" panose="02020603020101020101" pitchFamily="18" charset="-127"/>
                </a:endParaRPr>
              </a:p>
            </p:txBody>
          </p:sp>
          <p:sp>
            <p:nvSpPr>
              <p:cNvPr id="84" name="Rectangle 83"/>
              <p:cNvSpPr/>
              <p:nvPr/>
            </p:nvSpPr>
            <p:spPr>
              <a:xfrm>
                <a:off x="5326706" y="2847220"/>
                <a:ext cx="363462" cy="369332"/>
              </a:xfrm>
              <a:prstGeom prst="rect">
                <a:avLst/>
              </a:prstGeom>
            </p:spPr>
            <p:txBody>
              <a:bodyPr wrap="square">
                <a:spAutoFit/>
              </a:bodyPr>
              <a:lstStyle/>
              <a:p>
                <a:r>
                  <a:rPr lang="en-US" altLang="ko-KR" b="1" dirty="0" smtClean="0">
                    <a:solidFill>
                      <a:srgbClr val="00B050"/>
                    </a:solidFill>
                    <a:latin typeface="나눔명조" panose="02020603020101020101" pitchFamily="18" charset="-127"/>
                    <a:ea typeface="나눔명조" panose="02020603020101020101" pitchFamily="18" charset="-127"/>
                  </a:rPr>
                  <a:t>1</a:t>
                </a:r>
                <a:endParaRPr lang="ko-KR" altLang="en-US" sz="1600" b="1" dirty="0">
                  <a:solidFill>
                    <a:srgbClr val="00B050"/>
                  </a:solidFill>
                  <a:latin typeface="나눔명조" panose="02020603020101020101" pitchFamily="18" charset="-127"/>
                  <a:ea typeface="나눔명조" panose="02020603020101020101" pitchFamily="18" charset="-127"/>
                </a:endParaRPr>
              </a:p>
            </p:txBody>
          </p:sp>
        </p:grpSp>
        <p:sp>
          <p:nvSpPr>
            <p:cNvPr id="85" name="Rectangle 84"/>
            <p:cNvSpPr/>
            <p:nvPr/>
          </p:nvSpPr>
          <p:spPr>
            <a:xfrm>
              <a:off x="7241468" y="5097139"/>
              <a:ext cx="363462" cy="369332"/>
            </a:xfrm>
            <a:prstGeom prst="rect">
              <a:avLst/>
            </a:prstGeom>
          </p:spPr>
          <p:txBody>
            <a:bodyPr wrap="square">
              <a:spAutoFit/>
            </a:bodyPr>
            <a:lstStyle/>
            <a:p>
              <a:r>
                <a:rPr lang="en-US" altLang="ko-KR" b="1" dirty="0" smtClean="0">
                  <a:solidFill>
                    <a:srgbClr val="00B050"/>
                  </a:solidFill>
                  <a:latin typeface="나눔명조" panose="02020603020101020101" pitchFamily="18" charset="-127"/>
                  <a:ea typeface="나눔명조" panose="02020603020101020101" pitchFamily="18" charset="-127"/>
                </a:rPr>
                <a:t>1</a:t>
              </a:r>
              <a:endParaRPr lang="ko-KR" altLang="en-US" sz="1600" b="1" dirty="0">
                <a:solidFill>
                  <a:srgbClr val="00B050"/>
                </a:solidFill>
                <a:latin typeface="나눔명조" panose="02020603020101020101" pitchFamily="18" charset="-127"/>
                <a:ea typeface="나눔명조" panose="02020603020101020101" pitchFamily="18" charset="-127"/>
              </a:endParaRPr>
            </a:p>
          </p:txBody>
        </p:sp>
      </p:grpSp>
      <p:sp>
        <p:nvSpPr>
          <p:cNvPr id="87" name="TextBox 86"/>
          <p:cNvSpPr txBox="1"/>
          <p:nvPr/>
        </p:nvSpPr>
        <p:spPr>
          <a:xfrm>
            <a:off x="433473" y="3956022"/>
            <a:ext cx="3222162" cy="400110"/>
          </a:xfrm>
          <a:prstGeom prst="rect">
            <a:avLst/>
          </a:prstGeom>
          <a:noFill/>
        </p:spPr>
        <p:txBody>
          <a:bodyPr wrap="square" rtlCol="0">
            <a:spAutoFit/>
          </a:bodyPr>
          <a:lstStyle/>
          <a:p>
            <a:pPr marL="342900" indent="-342900">
              <a:buFont typeface="Arial" panose="020B0604020202020204" pitchFamily="34" charset="0"/>
              <a:buChar char="•"/>
            </a:pPr>
            <a:r>
              <a:rPr lang="en-US" altLang="ko-KR" sz="2000" dirty="0" smtClean="0">
                <a:solidFill>
                  <a:srgbClr val="006600"/>
                </a:solidFill>
                <a:latin typeface="나눔명조" panose="02020603020101020101" pitchFamily="18" charset="-127"/>
                <a:ea typeface="나눔명조" panose="02020603020101020101" pitchFamily="18" charset="-127"/>
              </a:rPr>
              <a:t>Next action on </a:t>
            </a:r>
            <a:r>
              <a:rPr lang="en-US" altLang="ko-KR" sz="2000" dirty="0" err="1" smtClean="0">
                <a:solidFill>
                  <a:srgbClr val="006600"/>
                </a:solidFill>
                <a:latin typeface="나눔명조" panose="02020603020101020101" pitchFamily="18" charset="-127"/>
                <a:ea typeface="나눔명조" panose="02020603020101020101" pitchFamily="18" charset="-127"/>
              </a:rPr>
              <a:t>argmax</a:t>
            </a:r>
            <a:endParaRPr lang="en-US" altLang="ko-KR" sz="2000" dirty="0" smtClean="0">
              <a:solidFill>
                <a:srgbClr val="006600"/>
              </a:solidFill>
              <a:latin typeface="나눔명조" panose="02020603020101020101" pitchFamily="18" charset="-127"/>
              <a:ea typeface="나눔명조" panose="02020603020101020101" pitchFamily="18" charset="-127"/>
            </a:endParaRPr>
          </a:p>
        </p:txBody>
      </p:sp>
      <p:sp>
        <p:nvSpPr>
          <p:cNvPr id="88" name="Right Arrow 87"/>
          <p:cNvSpPr/>
          <p:nvPr/>
        </p:nvSpPr>
        <p:spPr>
          <a:xfrm rot="5400000">
            <a:off x="4708864" y="3008488"/>
            <a:ext cx="548640" cy="366769"/>
          </a:xfrm>
          <a:prstGeom prst="rightArrow">
            <a:avLst/>
          </a:prstGeom>
          <a:solidFill>
            <a:schemeClr val="accent6">
              <a:lumMod val="20000"/>
              <a:lumOff val="80000"/>
            </a:schemeClr>
          </a:solidFill>
          <a:ln w="19050">
            <a:solidFill>
              <a:srgbClr val="00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89" name="Group 88"/>
          <p:cNvGrpSpPr/>
          <p:nvPr/>
        </p:nvGrpSpPr>
        <p:grpSpPr>
          <a:xfrm>
            <a:off x="6778075" y="2101718"/>
            <a:ext cx="2211476" cy="3308069"/>
            <a:chOff x="3839611" y="2094379"/>
            <a:chExt cx="2211476" cy="3308069"/>
          </a:xfrm>
        </p:grpSpPr>
        <p:sp>
          <p:nvSpPr>
            <p:cNvPr id="90" name="Rectangle 89"/>
            <p:cNvSpPr/>
            <p:nvPr/>
          </p:nvSpPr>
          <p:spPr>
            <a:xfrm>
              <a:off x="4948278" y="2096689"/>
              <a:ext cx="1097777" cy="1097777"/>
            </a:xfrm>
            <a:prstGeom prst="rect">
              <a:avLst/>
            </a:prstGeom>
            <a:no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1" name="Rectangle 90"/>
            <p:cNvSpPr/>
            <p:nvPr/>
          </p:nvSpPr>
          <p:spPr>
            <a:xfrm>
              <a:off x="3847784" y="2096689"/>
              <a:ext cx="1097777" cy="1097777"/>
            </a:xfrm>
            <a:prstGeom prst="rect">
              <a:avLst/>
            </a:prstGeom>
            <a:no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2" name="Rectangle 91"/>
            <p:cNvSpPr/>
            <p:nvPr/>
          </p:nvSpPr>
          <p:spPr>
            <a:xfrm>
              <a:off x="3847784" y="3192898"/>
              <a:ext cx="1097777" cy="1097777"/>
            </a:xfrm>
            <a:prstGeom prst="rect">
              <a:avLst/>
            </a:prstGeom>
            <a:no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3" name="Rectangle 92"/>
            <p:cNvSpPr/>
            <p:nvPr/>
          </p:nvSpPr>
          <p:spPr>
            <a:xfrm>
              <a:off x="4948278" y="4290675"/>
              <a:ext cx="1097777" cy="1097777"/>
            </a:xfrm>
            <a:prstGeom prst="rect">
              <a:avLst/>
            </a:prstGeom>
            <a:no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4" name="Rectangle 93"/>
            <p:cNvSpPr/>
            <p:nvPr/>
          </p:nvSpPr>
          <p:spPr>
            <a:xfrm>
              <a:off x="3847784" y="4290675"/>
              <a:ext cx="1097777" cy="1097777"/>
            </a:xfrm>
            <a:prstGeom prst="rect">
              <a:avLst/>
            </a:prstGeom>
            <a:no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5" name="Rectangle 94"/>
            <p:cNvSpPr/>
            <p:nvPr/>
          </p:nvSpPr>
          <p:spPr>
            <a:xfrm>
              <a:off x="4952331" y="4304671"/>
              <a:ext cx="1097777" cy="1097777"/>
            </a:xfrm>
            <a:prstGeom prst="rect">
              <a:avLst/>
            </a:prstGeom>
            <a:solidFill>
              <a:srgbClr val="0000CC"/>
            </a:solid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96" name="Group 95"/>
            <p:cNvGrpSpPr/>
            <p:nvPr/>
          </p:nvGrpSpPr>
          <p:grpSpPr>
            <a:xfrm>
              <a:off x="4944158" y="2104376"/>
              <a:ext cx="1098756" cy="1098459"/>
              <a:chOff x="4952323" y="2010182"/>
              <a:chExt cx="1098756" cy="1098459"/>
            </a:xfrm>
          </p:grpSpPr>
          <p:cxnSp>
            <p:nvCxnSpPr>
              <p:cNvPr id="107" name="Straight Connector 106"/>
              <p:cNvCxnSpPr/>
              <p:nvPr/>
            </p:nvCxnSpPr>
            <p:spPr>
              <a:xfrm>
                <a:off x="4953682" y="2010182"/>
                <a:ext cx="1097397" cy="1089574"/>
              </a:xfrm>
              <a:prstGeom prst="line">
                <a:avLst/>
              </a:prstGeom>
              <a:ln w="19050">
                <a:solidFill>
                  <a:schemeClr val="bg1">
                    <a:lumMod val="9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flipH="1">
                <a:off x="4952323" y="2019067"/>
                <a:ext cx="1097397" cy="1089574"/>
              </a:xfrm>
              <a:prstGeom prst="line">
                <a:avLst/>
              </a:prstGeom>
              <a:ln w="19050">
                <a:solidFill>
                  <a:schemeClr val="bg1">
                    <a:lumMod val="9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97" name="Group 96"/>
            <p:cNvGrpSpPr/>
            <p:nvPr/>
          </p:nvGrpSpPr>
          <p:grpSpPr>
            <a:xfrm>
              <a:off x="3839611" y="2094379"/>
              <a:ext cx="1098756" cy="1098459"/>
              <a:chOff x="4952323" y="2010182"/>
              <a:chExt cx="1098756" cy="1098459"/>
            </a:xfrm>
          </p:grpSpPr>
          <p:cxnSp>
            <p:nvCxnSpPr>
              <p:cNvPr id="105" name="Straight Connector 104"/>
              <p:cNvCxnSpPr/>
              <p:nvPr/>
            </p:nvCxnSpPr>
            <p:spPr>
              <a:xfrm>
                <a:off x="4953682" y="2010182"/>
                <a:ext cx="1097397" cy="1089574"/>
              </a:xfrm>
              <a:prstGeom prst="line">
                <a:avLst/>
              </a:prstGeom>
              <a:ln w="19050">
                <a:solidFill>
                  <a:schemeClr val="bg1">
                    <a:lumMod val="9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p:nvPr/>
            </p:nvCxnSpPr>
            <p:spPr>
              <a:xfrm flipH="1">
                <a:off x="4952323" y="2019067"/>
                <a:ext cx="1097397" cy="1089574"/>
              </a:xfrm>
              <a:prstGeom prst="line">
                <a:avLst/>
              </a:prstGeom>
              <a:ln w="19050">
                <a:solidFill>
                  <a:schemeClr val="bg1">
                    <a:lumMod val="9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98" name="Straight Connector 97"/>
            <p:cNvCxnSpPr/>
            <p:nvPr/>
          </p:nvCxnSpPr>
          <p:spPr>
            <a:xfrm>
              <a:off x="3849935" y="3188549"/>
              <a:ext cx="1097397" cy="1089574"/>
            </a:xfrm>
            <a:prstGeom prst="line">
              <a:avLst/>
            </a:prstGeom>
            <a:ln w="19050">
              <a:solidFill>
                <a:schemeClr val="bg1">
                  <a:lumMod val="9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p:nvPr/>
          </p:nvCxnSpPr>
          <p:spPr>
            <a:xfrm flipH="1">
              <a:off x="3848576" y="3197434"/>
              <a:ext cx="1097397" cy="1089574"/>
            </a:xfrm>
            <a:prstGeom prst="line">
              <a:avLst/>
            </a:prstGeom>
            <a:ln w="19050">
              <a:solidFill>
                <a:schemeClr val="bg1">
                  <a:lumMod val="9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a:off x="4953690" y="3187663"/>
              <a:ext cx="1097397" cy="1089574"/>
            </a:xfrm>
            <a:prstGeom prst="line">
              <a:avLst/>
            </a:prstGeom>
            <a:ln w="19050">
              <a:solidFill>
                <a:schemeClr val="bg1">
                  <a:lumMod val="9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p:nvPr/>
          </p:nvCxnSpPr>
          <p:spPr>
            <a:xfrm flipH="1">
              <a:off x="4952331" y="3196548"/>
              <a:ext cx="1097397" cy="1089574"/>
            </a:xfrm>
            <a:prstGeom prst="line">
              <a:avLst/>
            </a:prstGeom>
            <a:ln w="19050">
              <a:solidFill>
                <a:schemeClr val="bg1">
                  <a:lumMod val="9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p:nvCxnSpPr>
          <p:spPr>
            <a:xfrm>
              <a:off x="3849143" y="4299888"/>
              <a:ext cx="1097397" cy="1089574"/>
            </a:xfrm>
            <a:prstGeom prst="line">
              <a:avLst/>
            </a:prstGeom>
            <a:ln w="19050">
              <a:solidFill>
                <a:schemeClr val="bg1">
                  <a:lumMod val="9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flipH="1">
              <a:off x="3847784" y="4308773"/>
              <a:ext cx="1097397" cy="1089574"/>
            </a:xfrm>
            <a:prstGeom prst="line">
              <a:avLst/>
            </a:prstGeom>
            <a:ln w="19050">
              <a:solidFill>
                <a:schemeClr val="bg1">
                  <a:lumMod val="9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4" name="Rectangle 103"/>
            <p:cNvSpPr/>
            <p:nvPr/>
          </p:nvSpPr>
          <p:spPr>
            <a:xfrm>
              <a:off x="4950395" y="3200897"/>
              <a:ext cx="1097777" cy="1097777"/>
            </a:xfrm>
            <a:prstGeom prst="rect">
              <a:avLst/>
            </a:prstGeom>
            <a:no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9" name="TextBox 108"/>
          <p:cNvSpPr txBox="1"/>
          <p:nvPr/>
        </p:nvSpPr>
        <p:spPr>
          <a:xfrm>
            <a:off x="435963" y="5246778"/>
            <a:ext cx="3741926" cy="707886"/>
          </a:xfrm>
          <a:prstGeom prst="rect">
            <a:avLst/>
          </a:prstGeom>
          <a:noFill/>
        </p:spPr>
        <p:txBody>
          <a:bodyPr wrap="square" rtlCol="0">
            <a:spAutoFit/>
          </a:bodyPr>
          <a:lstStyle/>
          <a:p>
            <a:pPr marL="342900" indent="-342900">
              <a:buFont typeface="Arial" panose="020B0604020202020204" pitchFamily="34" charset="0"/>
              <a:buChar char="•"/>
            </a:pPr>
            <a:r>
              <a:rPr lang="en-US" altLang="ko-KR" sz="2000" dirty="0" smtClean="0">
                <a:solidFill>
                  <a:srgbClr val="00B0F0"/>
                </a:solidFill>
                <a:latin typeface="나눔명조" panose="02020603020101020101" pitchFamily="18" charset="-127"/>
                <a:ea typeface="나눔명조" panose="02020603020101020101" pitchFamily="18" charset="-127"/>
              </a:rPr>
              <a:t>Initial action guess: R-D-L-D-R</a:t>
            </a:r>
          </a:p>
        </p:txBody>
      </p:sp>
      <p:grpSp>
        <p:nvGrpSpPr>
          <p:cNvPr id="117" name="Group 116"/>
          <p:cNvGrpSpPr/>
          <p:nvPr/>
        </p:nvGrpSpPr>
        <p:grpSpPr>
          <a:xfrm>
            <a:off x="7145042" y="2525566"/>
            <a:ext cx="1491291" cy="2496664"/>
            <a:chOff x="7145042" y="2525566"/>
            <a:chExt cx="1491291" cy="2496664"/>
          </a:xfrm>
        </p:grpSpPr>
        <p:grpSp>
          <p:nvGrpSpPr>
            <p:cNvPr id="110" name="Group 109"/>
            <p:cNvGrpSpPr/>
            <p:nvPr/>
          </p:nvGrpSpPr>
          <p:grpSpPr>
            <a:xfrm>
              <a:off x="7145042" y="2525566"/>
              <a:ext cx="1146197" cy="1766139"/>
              <a:chOff x="6398903" y="3279168"/>
              <a:chExt cx="1146197" cy="1766139"/>
            </a:xfrm>
          </p:grpSpPr>
          <p:grpSp>
            <p:nvGrpSpPr>
              <p:cNvPr id="111" name="Group 110"/>
              <p:cNvGrpSpPr/>
              <p:nvPr/>
            </p:nvGrpSpPr>
            <p:grpSpPr>
              <a:xfrm>
                <a:off x="6819584" y="3279168"/>
                <a:ext cx="725516" cy="1390004"/>
                <a:chOff x="5326706" y="2847220"/>
                <a:chExt cx="725516" cy="1390004"/>
              </a:xfrm>
            </p:grpSpPr>
            <p:sp>
              <p:nvSpPr>
                <p:cNvPr id="113" name="Rectangle 112"/>
                <p:cNvSpPr/>
                <p:nvPr/>
              </p:nvSpPr>
              <p:spPr>
                <a:xfrm>
                  <a:off x="5688760" y="3867892"/>
                  <a:ext cx="363462" cy="369332"/>
                </a:xfrm>
                <a:prstGeom prst="rect">
                  <a:avLst/>
                </a:prstGeom>
              </p:spPr>
              <p:txBody>
                <a:bodyPr wrap="square">
                  <a:spAutoFit/>
                </a:bodyPr>
                <a:lstStyle/>
                <a:p>
                  <a:r>
                    <a:rPr lang="en-US" altLang="ko-KR" b="1" dirty="0" smtClean="0">
                      <a:solidFill>
                        <a:srgbClr val="00B0F0"/>
                      </a:solidFill>
                      <a:latin typeface="나눔명조" panose="02020603020101020101" pitchFamily="18" charset="-127"/>
                      <a:ea typeface="나눔명조" panose="02020603020101020101" pitchFamily="18" charset="-127"/>
                    </a:rPr>
                    <a:t>1</a:t>
                  </a:r>
                  <a:endParaRPr lang="ko-KR" altLang="en-US" sz="1600" b="1" dirty="0">
                    <a:solidFill>
                      <a:srgbClr val="00B0F0"/>
                    </a:solidFill>
                    <a:latin typeface="나눔명조" panose="02020603020101020101" pitchFamily="18" charset="-127"/>
                    <a:ea typeface="나눔명조" panose="02020603020101020101" pitchFamily="18" charset="-127"/>
                  </a:endParaRPr>
                </a:p>
              </p:txBody>
            </p:sp>
            <p:sp>
              <p:nvSpPr>
                <p:cNvPr id="114" name="Rectangle 113"/>
                <p:cNvSpPr/>
                <p:nvPr/>
              </p:nvSpPr>
              <p:spPr>
                <a:xfrm>
                  <a:off x="5326706" y="2847220"/>
                  <a:ext cx="363462" cy="369332"/>
                </a:xfrm>
                <a:prstGeom prst="rect">
                  <a:avLst/>
                </a:prstGeom>
              </p:spPr>
              <p:txBody>
                <a:bodyPr wrap="square">
                  <a:spAutoFit/>
                </a:bodyPr>
                <a:lstStyle/>
                <a:p>
                  <a:r>
                    <a:rPr lang="en-US" altLang="ko-KR" b="1" dirty="0" smtClean="0">
                      <a:solidFill>
                        <a:srgbClr val="00B0F0"/>
                      </a:solidFill>
                      <a:latin typeface="나눔명조" panose="02020603020101020101" pitchFamily="18" charset="-127"/>
                      <a:ea typeface="나눔명조" panose="02020603020101020101" pitchFamily="18" charset="-127"/>
                    </a:rPr>
                    <a:t>1</a:t>
                  </a:r>
                  <a:endParaRPr lang="ko-KR" altLang="en-US" sz="1600" b="1" dirty="0">
                    <a:solidFill>
                      <a:srgbClr val="00B0F0"/>
                    </a:solidFill>
                    <a:latin typeface="나눔명조" panose="02020603020101020101" pitchFamily="18" charset="-127"/>
                    <a:ea typeface="나눔명조" panose="02020603020101020101" pitchFamily="18" charset="-127"/>
                  </a:endParaRPr>
                </a:p>
              </p:txBody>
            </p:sp>
          </p:grpSp>
          <p:sp>
            <p:nvSpPr>
              <p:cNvPr id="112" name="Rectangle 111"/>
              <p:cNvSpPr/>
              <p:nvPr/>
            </p:nvSpPr>
            <p:spPr>
              <a:xfrm>
                <a:off x="6398903" y="4675975"/>
                <a:ext cx="363462" cy="369332"/>
              </a:xfrm>
              <a:prstGeom prst="rect">
                <a:avLst/>
              </a:prstGeom>
            </p:spPr>
            <p:txBody>
              <a:bodyPr wrap="square">
                <a:spAutoFit/>
              </a:bodyPr>
              <a:lstStyle/>
              <a:p>
                <a:r>
                  <a:rPr lang="en-US" altLang="ko-KR" b="1" dirty="0" smtClean="0">
                    <a:solidFill>
                      <a:srgbClr val="00B0F0"/>
                    </a:solidFill>
                    <a:latin typeface="나눔명조" panose="02020603020101020101" pitchFamily="18" charset="-127"/>
                    <a:ea typeface="나눔명조" panose="02020603020101020101" pitchFamily="18" charset="-127"/>
                  </a:rPr>
                  <a:t>1</a:t>
                </a:r>
                <a:endParaRPr lang="ko-KR" altLang="en-US" sz="1600" b="1" dirty="0">
                  <a:solidFill>
                    <a:srgbClr val="00B0F0"/>
                  </a:solidFill>
                  <a:latin typeface="나눔명조" panose="02020603020101020101" pitchFamily="18" charset="-127"/>
                  <a:ea typeface="나눔명조" panose="02020603020101020101" pitchFamily="18" charset="-127"/>
                </a:endParaRPr>
              </a:p>
            </p:txBody>
          </p:sp>
        </p:grpSp>
        <p:sp>
          <p:nvSpPr>
            <p:cNvPr id="115" name="Rectangle 114"/>
            <p:cNvSpPr/>
            <p:nvPr/>
          </p:nvSpPr>
          <p:spPr>
            <a:xfrm>
              <a:off x="8272871" y="2843119"/>
              <a:ext cx="363462" cy="369332"/>
            </a:xfrm>
            <a:prstGeom prst="rect">
              <a:avLst/>
            </a:prstGeom>
          </p:spPr>
          <p:txBody>
            <a:bodyPr wrap="square">
              <a:spAutoFit/>
            </a:bodyPr>
            <a:lstStyle/>
            <a:p>
              <a:r>
                <a:rPr lang="en-US" altLang="ko-KR" b="1" dirty="0" smtClean="0">
                  <a:solidFill>
                    <a:srgbClr val="00B0F0"/>
                  </a:solidFill>
                  <a:latin typeface="나눔명조" panose="02020603020101020101" pitchFamily="18" charset="-127"/>
                  <a:ea typeface="나눔명조" panose="02020603020101020101" pitchFamily="18" charset="-127"/>
                </a:rPr>
                <a:t>1</a:t>
              </a:r>
              <a:endParaRPr lang="ko-KR" altLang="en-US" sz="1600" b="1" dirty="0">
                <a:solidFill>
                  <a:srgbClr val="00B0F0"/>
                </a:solidFill>
                <a:latin typeface="나눔명조" panose="02020603020101020101" pitchFamily="18" charset="-127"/>
                <a:ea typeface="나눔명조" panose="02020603020101020101" pitchFamily="18" charset="-127"/>
              </a:endParaRPr>
            </a:p>
          </p:txBody>
        </p:sp>
        <p:sp>
          <p:nvSpPr>
            <p:cNvPr id="116" name="Rectangle 115"/>
            <p:cNvSpPr/>
            <p:nvPr/>
          </p:nvSpPr>
          <p:spPr>
            <a:xfrm>
              <a:off x="7538179" y="4652898"/>
              <a:ext cx="363462" cy="369332"/>
            </a:xfrm>
            <a:prstGeom prst="rect">
              <a:avLst/>
            </a:prstGeom>
          </p:spPr>
          <p:txBody>
            <a:bodyPr wrap="square">
              <a:spAutoFit/>
            </a:bodyPr>
            <a:lstStyle/>
            <a:p>
              <a:r>
                <a:rPr lang="en-US" altLang="ko-KR" b="1" dirty="0" smtClean="0">
                  <a:solidFill>
                    <a:srgbClr val="00B0F0"/>
                  </a:solidFill>
                  <a:latin typeface="나눔명조" panose="02020603020101020101" pitchFamily="18" charset="-127"/>
                  <a:ea typeface="나눔명조" panose="02020603020101020101" pitchFamily="18" charset="-127"/>
                </a:rPr>
                <a:t>1</a:t>
              </a:r>
              <a:endParaRPr lang="ko-KR" altLang="en-US" sz="1600" b="1" dirty="0">
                <a:solidFill>
                  <a:srgbClr val="00B0F0"/>
                </a:solidFill>
                <a:latin typeface="나눔명조" panose="02020603020101020101" pitchFamily="18" charset="-127"/>
                <a:ea typeface="나눔명조" panose="02020603020101020101" pitchFamily="18" charset="-127"/>
              </a:endParaRPr>
            </a:p>
          </p:txBody>
        </p:sp>
      </p:grpSp>
      <p:sp>
        <p:nvSpPr>
          <p:cNvPr id="118" name="TextBox 117"/>
          <p:cNvSpPr txBox="1"/>
          <p:nvPr/>
        </p:nvSpPr>
        <p:spPr>
          <a:xfrm>
            <a:off x="433473" y="6018351"/>
            <a:ext cx="3741926" cy="400110"/>
          </a:xfrm>
          <a:prstGeom prst="rect">
            <a:avLst/>
          </a:prstGeom>
          <a:noFill/>
        </p:spPr>
        <p:txBody>
          <a:bodyPr wrap="square" rtlCol="0">
            <a:spAutoFit/>
          </a:bodyPr>
          <a:lstStyle/>
          <a:p>
            <a:pPr marL="342900" indent="-342900">
              <a:buFont typeface="Arial" panose="020B0604020202020204" pitchFamily="34" charset="0"/>
              <a:buChar char="•"/>
            </a:pPr>
            <a:r>
              <a:rPr lang="en-US" altLang="ko-KR" sz="2000" dirty="0" smtClean="0">
                <a:latin typeface="나눔명조" panose="02020603020101020101" pitchFamily="18" charset="-127"/>
                <a:ea typeface="나눔명조" panose="02020603020101020101" pitchFamily="18" charset="-127"/>
              </a:rPr>
              <a:t>Which one works better?</a:t>
            </a:r>
          </a:p>
        </p:txBody>
      </p:sp>
    </p:spTree>
    <p:extLst>
      <p:ext uri="{BB962C8B-B14F-4D97-AF65-F5344CB8AC3E}">
        <p14:creationId xmlns:p14="http://schemas.microsoft.com/office/powerpoint/2010/main" val="2551300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8"/>
                                        </p:tgtEl>
                                        <p:attrNameLst>
                                          <p:attrName>style.visibility</p:attrName>
                                        </p:attrNameLst>
                                      </p:cBhvr>
                                      <p:to>
                                        <p:strVal val="visible"/>
                                      </p:to>
                                    </p:set>
                                    <p:animEffect transition="in" filter="fade">
                                      <p:cBhvr>
                                        <p:cTn id="7" dur="500"/>
                                        <p:tgtEl>
                                          <p:spTgt spid="6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9"/>
                                        </p:tgtEl>
                                        <p:attrNameLst>
                                          <p:attrName>style.visibility</p:attrName>
                                        </p:attrNameLst>
                                      </p:cBhvr>
                                      <p:to>
                                        <p:strVal val="visible"/>
                                      </p:to>
                                    </p:set>
                                    <p:animEffect transition="in" filter="fade">
                                      <p:cBhvr>
                                        <p:cTn id="12" dur="500"/>
                                        <p:tgtEl>
                                          <p:spTgt spid="6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5"/>
                                        </p:tgtEl>
                                        <p:attrNameLst>
                                          <p:attrName>style.visibility</p:attrName>
                                        </p:attrNameLst>
                                      </p:cBhvr>
                                      <p:to>
                                        <p:strVal val="visible"/>
                                      </p:to>
                                    </p:set>
                                    <p:animEffect transition="in" filter="fade">
                                      <p:cBhvr>
                                        <p:cTn id="17" dur="500"/>
                                        <p:tgtEl>
                                          <p:spTgt spid="7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4"/>
                                        </p:tgtEl>
                                        <p:attrNameLst>
                                          <p:attrName>style.visibility</p:attrName>
                                        </p:attrNameLst>
                                      </p:cBhvr>
                                      <p:to>
                                        <p:strVal val="visible"/>
                                      </p:to>
                                    </p:set>
                                    <p:animEffect transition="in" filter="fade">
                                      <p:cBhvr>
                                        <p:cTn id="22" dur="500"/>
                                        <p:tgtEl>
                                          <p:spTgt spid="7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7"/>
                                        </p:tgtEl>
                                        <p:attrNameLst>
                                          <p:attrName>style.visibility</p:attrName>
                                        </p:attrNameLst>
                                      </p:cBhvr>
                                      <p:to>
                                        <p:strVal val="visible"/>
                                      </p:to>
                                    </p:set>
                                    <p:animEffect transition="in" filter="fade">
                                      <p:cBhvr>
                                        <p:cTn id="27" dur="500"/>
                                        <p:tgtEl>
                                          <p:spTgt spid="77"/>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80"/>
                                        </p:tgtEl>
                                        <p:attrNameLst>
                                          <p:attrName>style.visibility</p:attrName>
                                        </p:attrNameLst>
                                      </p:cBhvr>
                                      <p:to>
                                        <p:strVal val="visible"/>
                                      </p:to>
                                    </p:set>
                                    <p:animEffect transition="in" filter="fade">
                                      <p:cBhvr>
                                        <p:cTn id="30" dur="500"/>
                                        <p:tgtEl>
                                          <p:spTgt spid="80"/>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78"/>
                                        </p:tgtEl>
                                        <p:attrNameLst>
                                          <p:attrName>style.visibility</p:attrName>
                                        </p:attrNameLst>
                                      </p:cBhvr>
                                      <p:to>
                                        <p:strVal val="visible"/>
                                      </p:to>
                                    </p:set>
                                    <p:animEffect transition="in" filter="fade">
                                      <p:cBhvr>
                                        <p:cTn id="35" dur="500"/>
                                        <p:tgtEl>
                                          <p:spTgt spid="78"/>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79"/>
                                        </p:tgtEl>
                                        <p:attrNameLst>
                                          <p:attrName>style.visibility</p:attrName>
                                        </p:attrNameLst>
                                      </p:cBhvr>
                                      <p:to>
                                        <p:strVal val="visible"/>
                                      </p:to>
                                    </p:set>
                                    <p:animEffect transition="in" filter="wipe(left)">
                                      <p:cBhvr>
                                        <p:cTn id="40" dur="500"/>
                                        <p:tgtEl>
                                          <p:spTgt spid="79"/>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81"/>
                                        </p:tgtEl>
                                        <p:attrNameLst>
                                          <p:attrName>style.visibility</p:attrName>
                                        </p:attrNameLst>
                                      </p:cBhvr>
                                      <p:to>
                                        <p:strVal val="visible"/>
                                      </p:to>
                                    </p:set>
                                    <p:animEffect transition="in" filter="fade">
                                      <p:cBhvr>
                                        <p:cTn id="45" dur="500"/>
                                        <p:tgtEl>
                                          <p:spTgt spid="81"/>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86"/>
                                        </p:tgtEl>
                                        <p:attrNameLst>
                                          <p:attrName>style.visibility</p:attrName>
                                        </p:attrNameLst>
                                      </p:cBhvr>
                                      <p:to>
                                        <p:strVal val="visible"/>
                                      </p:to>
                                    </p:set>
                                    <p:animEffect transition="in" filter="fade">
                                      <p:cBhvr>
                                        <p:cTn id="50" dur="500"/>
                                        <p:tgtEl>
                                          <p:spTgt spid="86"/>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87"/>
                                        </p:tgtEl>
                                        <p:attrNameLst>
                                          <p:attrName>style.visibility</p:attrName>
                                        </p:attrNameLst>
                                      </p:cBhvr>
                                      <p:to>
                                        <p:strVal val="visible"/>
                                      </p:to>
                                    </p:set>
                                    <p:animEffect transition="in" filter="fade">
                                      <p:cBhvr>
                                        <p:cTn id="55" dur="500"/>
                                        <p:tgtEl>
                                          <p:spTgt spid="87"/>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1" fill="hold" grpId="0" nodeType="clickEffect">
                                  <p:stCondLst>
                                    <p:cond delay="0"/>
                                  </p:stCondLst>
                                  <p:childTnLst>
                                    <p:set>
                                      <p:cBhvr>
                                        <p:cTn id="59" dur="1" fill="hold">
                                          <p:stCondLst>
                                            <p:cond delay="0"/>
                                          </p:stCondLst>
                                        </p:cTn>
                                        <p:tgtEl>
                                          <p:spTgt spid="88"/>
                                        </p:tgtEl>
                                        <p:attrNameLst>
                                          <p:attrName>style.visibility</p:attrName>
                                        </p:attrNameLst>
                                      </p:cBhvr>
                                      <p:to>
                                        <p:strVal val="visible"/>
                                      </p:to>
                                    </p:set>
                                    <p:animEffect transition="in" filter="wipe(up)">
                                      <p:cBhvr>
                                        <p:cTn id="60" dur="500"/>
                                        <p:tgtEl>
                                          <p:spTgt spid="88"/>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109"/>
                                        </p:tgtEl>
                                        <p:attrNameLst>
                                          <p:attrName>style.visibility</p:attrName>
                                        </p:attrNameLst>
                                      </p:cBhvr>
                                      <p:to>
                                        <p:strVal val="visible"/>
                                      </p:to>
                                    </p:set>
                                    <p:animEffect transition="in" filter="fade">
                                      <p:cBhvr>
                                        <p:cTn id="65" dur="500"/>
                                        <p:tgtEl>
                                          <p:spTgt spid="109"/>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117"/>
                                        </p:tgtEl>
                                        <p:attrNameLst>
                                          <p:attrName>style.visibility</p:attrName>
                                        </p:attrNameLst>
                                      </p:cBhvr>
                                      <p:to>
                                        <p:strVal val="visible"/>
                                      </p:to>
                                    </p:set>
                                    <p:animEffect transition="in" filter="fade">
                                      <p:cBhvr>
                                        <p:cTn id="70" dur="500"/>
                                        <p:tgtEl>
                                          <p:spTgt spid="117"/>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118"/>
                                        </p:tgtEl>
                                        <p:attrNameLst>
                                          <p:attrName>style.visibility</p:attrName>
                                        </p:attrNameLst>
                                      </p:cBhvr>
                                      <p:to>
                                        <p:strVal val="visible"/>
                                      </p:to>
                                    </p:set>
                                    <p:animEffect transition="in" filter="fade">
                                      <p:cBhvr>
                                        <p:cTn id="75" dur="500"/>
                                        <p:tgtEl>
                                          <p:spTgt spid="1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p:bldP spid="75" grpId="0"/>
      <p:bldP spid="78" grpId="0"/>
      <p:bldP spid="80" grpId="0"/>
      <p:bldP spid="79" grpId="0" animBg="1"/>
      <p:bldP spid="81" grpId="0"/>
      <p:bldP spid="87" grpId="0"/>
      <p:bldP spid="88" grpId="0" animBg="1"/>
      <p:bldP spid="109" grpId="0"/>
      <p:bldP spid="118" grpId="0"/>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Rectangle 85"/>
          <p:cNvSpPr/>
          <p:nvPr/>
        </p:nvSpPr>
        <p:spPr>
          <a:xfrm>
            <a:off x="6064935" y="4193784"/>
            <a:ext cx="1080917" cy="1102727"/>
          </a:xfrm>
          <a:prstGeom prst="rect">
            <a:avLst/>
          </a:prstGeom>
          <a:solidFill>
            <a:srgbClr val="FAD2D2"/>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Title 1"/>
          <p:cNvSpPr>
            <a:spLocks noGrp="1"/>
          </p:cNvSpPr>
          <p:nvPr>
            <p:ph type="title"/>
          </p:nvPr>
        </p:nvSpPr>
        <p:spPr/>
        <p:txBody>
          <a:bodyPr/>
          <a:lstStyle/>
          <a:p>
            <a:r>
              <a:rPr lang="en-US" altLang="ko-KR" dirty="0"/>
              <a:t>Slippery or rough surface</a:t>
            </a:r>
            <a:endParaRPr lang="ko-KR" altLang="en-US" dirty="0"/>
          </a:p>
        </p:txBody>
      </p:sp>
      <p:sp>
        <p:nvSpPr>
          <p:cNvPr id="3" name="Slide Number Placeholder 2"/>
          <p:cNvSpPr>
            <a:spLocks noGrp="1"/>
          </p:cNvSpPr>
          <p:nvPr>
            <p:ph type="sldNum" sz="quarter" idx="12"/>
          </p:nvPr>
        </p:nvSpPr>
        <p:spPr/>
        <p:txBody>
          <a:bodyPr/>
          <a:lstStyle/>
          <a:p>
            <a:fld id="{E7B612BC-FA30-47E7-8F83-60B8876EFC04}" type="slidenum">
              <a:rPr lang="ko-KR" altLang="en-US" smtClean="0">
                <a:solidFill>
                  <a:prstClr val="black">
                    <a:tint val="75000"/>
                  </a:prstClr>
                </a:solidFill>
              </a:rPr>
              <a:pPr/>
              <a:t>137</a:t>
            </a:fld>
            <a:endParaRPr lang="ko-KR" altLang="en-US">
              <a:solidFill>
                <a:prstClr val="black">
                  <a:tint val="75000"/>
                </a:prstClr>
              </a:solidFill>
            </a:endParaRPr>
          </a:p>
        </p:txBody>
      </p:sp>
      <p:grpSp>
        <p:nvGrpSpPr>
          <p:cNvPr id="4" name="Group 3"/>
          <p:cNvGrpSpPr/>
          <p:nvPr/>
        </p:nvGrpSpPr>
        <p:grpSpPr>
          <a:xfrm>
            <a:off x="3848088" y="2009440"/>
            <a:ext cx="4398165" cy="4408463"/>
            <a:chOff x="3848088" y="2009440"/>
            <a:chExt cx="4398165" cy="4408463"/>
          </a:xfrm>
        </p:grpSpPr>
        <p:grpSp>
          <p:nvGrpSpPr>
            <p:cNvPr id="5" name="Group 4"/>
            <p:cNvGrpSpPr/>
            <p:nvPr/>
          </p:nvGrpSpPr>
          <p:grpSpPr>
            <a:xfrm>
              <a:off x="3856261" y="2011750"/>
              <a:ext cx="4389992" cy="4386965"/>
              <a:chOff x="1581066" y="1416395"/>
              <a:chExt cx="4389992" cy="4386965"/>
            </a:xfrm>
          </p:grpSpPr>
          <p:sp>
            <p:nvSpPr>
              <p:cNvPr id="40" name="Rectangle 39"/>
              <p:cNvSpPr/>
              <p:nvPr/>
            </p:nvSpPr>
            <p:spPr>
              <a:xfrm>
                <a:off x="2681560" y="1416395"/>
                <a:ext cx="1097777" cy="1097777"/>
              </a:xfrm>
              <a:prstGeom prst="rect">
                <a:avLst/>
              </a:prstGeom>
              <a:no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Rectangle 40"/>
              <p:cNvSpPr/>
              <p:nvPr/>
            </p:nvSpPr>
            <p:spPr>
              <a:xfrm>
                <a:off x="1581066" y="1416395"/>
                <a:ext cx="1097777" cy="1097777"/>
              </a:xfrm>
              <a:prstGeom prst="rect">
                <a:avLst/>
              </a:prstGeom>
              <a:no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 name="Rectangle 41"/>
              <p:cNvSpPr/>
              <p:nvPr/>
            </p:nvSpPr>
            <p:spPr>
              <a:xfrm>
                <a:off x="3775884" y="1416395"/>
                <a:ext cx="1097777" cy="1097777"/>
              </a:xfrm>
              <a:prstGeom prst="rect">
                <a:avLst/>
              </a:prstGeom>
              <a:no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3" name="Rectangle 42"/>
              <p:cNvSpPr/>
              <p:nvPr/>
            </p:nvSpPr>
            <p:spPr>
              <a:xfrm>
                <a:off x="4873281" y="1416395"/>
                <a:ext cx="1097777" cy="1097777"/>
              </a:xfrm>
              <a:prstGeom prst="rect">
                <a:avLst/>
              </a:prstGeom>
              <a:no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4" name="Rectangle 43"/>
              <p:cNvSpPr/>
              <p:nvPr/>
            </p:nvSpPr>
            <p:spPr>
              <a:xfrm>
                <a:off x="2681560" y="2512604"/>
                <a:ext cx="1097777" cy="1097777"/>
              </a:xfrm>
              <a:prstGeom prst="rect">
                <a:avLst/>
              </a:prstGeom>
              <a:solidFill>
                <a:schemeClr val="bg1">
                  <a:lumMod val="95000"/>
                </a:schemeClr>
              </a:solid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5" name="Rectangle 44"/>
              <p:cNvSpPr/>
              <p:nvPr/>
            </p:nvSpPr>
            <p:spPr>
              <a:xfrm>
                <a:off x="1581066" y="2512604"/>
                <a:ext cx="1097777" cy="1097777"/>
              </a:xfrm>
              <a:prstGeom prst="rect">
                <a:avLst/>
              </a:prstGeom>
              <a:no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6" name="Rectangle 45"/>
              <p:cNvSpPr/>
              <p:nvPr/>
            </p:nvSpPr>
            <p:spPr>
              <a:xfrm>
                <a:off x="3775884" y="2512604"/>
                <a:ext cx="1097777" cy="1097777"/>
              </a:xfrm>
              <a:prstGeom prst="rect">
                <a:avLst/>
              </a:prstGeom>
              <a:no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7" name="Rectangle 46"/>
              <p:cNvSpPr/>
              <p:nvPr/>
            </p:nvSpPr>
            <p:spPr>
              <a:xfrm>
                <a:off x="4873281" y="2512604"/>
                <a:ext cx="1097777" cy="1097777"/>
              </a:xfrm>
              <a:prstGeom prst="rect">
                <a:avLst/>
              </a:prstGeom>
              <a:solidFill>
                <a:schemeClr val="bg1">
                  <a:lumMod val="95000"/>
                </a:schemeClr>
              </a:solid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8" name="Rectangle 47"/>
              <p:cNvSpPr/>
              <p:nvPr/>
            </p:nvSpPr>
            <p:spPr>
              <a:xfrm>
                <a:off x="2681560" y="3610381"/>
                <a:ext cx="1097777" cy="1097777"/>
              </a:xfrm>
              <a:prstGeom prst="rect">
                <a:avLst/>
              </a:prstGeom>
              <a:no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9" name="Rectangle 48"/>
              <p:cNvSpPr/>
              <p:nvPr/>
            </p:nvSpPr>
            <p:spPr>
              <a:xfrm>
                <a:off x="1581066" y="3610381"/>
                <a:ext cx="1097777" cy="1097777"/>
              </a:xfrm>
              <a:prstGeom prst="rect">
                <a:avLst/>
              </a:prstGeom>
              <a:no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0" name="Rectangle 49"/>
              <p:cNvSpPr/>
              <p:nvPr/>
            </p:nvSpPr>
            <p:spPr>
              <a:xfrm>
                <a:off x="3775884" y="3610381"/>
                <a:ext cx="1097777" cy="1097777"/>
              </a:xfrm>
              <a:prstGeom prst="rect">
                <a:avLst/>
              </a:prstGeom>
              <a:no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1" name="Rectangle 50"/>
              <p:cNvSpPr/>
              <p:nvPr/>
            </p:nvSpPr>
            <p:spPr>
              <a:xfrm>
                <a:off x="4873281" y="3610381"/>
                <a:ext cx="1097777" cy="1097777"/>
              </a:xfrm>
              <a:prstGeom prst="rect">
                <a:avLst/>
              </a:prstGeom>
              <a:solidFill>
                <a:schemeClr val="bg1">
                  <a:lumMod val="95000"/>
                </a:schemeClr>
              </a:solid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2" name="Rectangle 51"/>
              <p:cNvSpPr/>
              <p:nvPr/>
            </p:nvSpPr>
            <p:spPr>
              <a:xfrm>
                <a:off x="2681560" y="4705583"/>
                <a:ext cx="1097777" cy="1097777"/>
              </a:xfrm>
              <a:prstGeom prst="rect">
                <a:avLst/>
              </a:prstGeom>
              <a:no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3" name="Rectangle 52"/>
              <p:cNvSpPr/>
              <p:nvPr/>
            </p:nvSpPr>
            <p:spPr>
              <a:xfrm>
                <a:off x="1581066" y="4705583"/>
                <a:ext cx="1097777" cy="1097777"/>
              </a:xfrm>
              <a:prstGeom prst="rect">
                <a:avLst/>
              </a:prstGeom>
              <a:solidFill>
                <a:schemeClr val="bg1">
                  <a:lumMod val="95000"/>
                </a:schemeClr>
              </a:solid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4" name="Rectangle 53"/>
              <p:cNvSpPr/>
              <p:nvPr/>
            </p:nvSpPr>
            <p:spPr>
              <a:xfrm>
                <a:off x="3775884" y="4705583"/>
                <a:ext cx="1097777" cy="1097777"/>
              </a:xfrm>
              <a:prstGeom prst="rect">
                <a:avLst/>
              </a:prstGeom>
              <a:no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5" name="Rectangle 54"/>
              <p:cNvSpPr/>
              <p:nvPr/>
            </p:nvSpPr>
            <p:spPr>
              <a:xfrm>
                <a:off x="4873281" y="4705583"/>
                <a:ext cx="1097777" cy="1097777"/>
              </a:xfrm>
              <a:prstGeom prst="rect">
                <a:avLst/>
              </a:prstGeom>
              <a:solidFill>
                <a:schemeClr val="bg1">
                  <a:lumMod val="95000"/>
                </a:schemeClr>
              </a:solid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6" name="Group 5"/>
            <p:cNvGrpSpPr/>
            <p:nvPr/>
          </p:nvGrpSpPr>
          <p:grpSpPr>
            <a:xfrm>
              <a:off x="3848088" y="2009440"/>
              <a:ext cx="4383893" cy="1108456"/>
              <a:chOff x="3848088" y="2009440"/>
              <a:chExt cx="4383893" cy="1108456"/>
            </a:xfrm>
          </p:grpSpPr>
          <p:grpSp>
            <p:nvGrpSpPr>
              <p:cNvPr id="28" name="Group 27"/>
              <p:cNvGrpSpPr/>
              <p:nvPr/>
            </p:nvGrpSpPr>
            <p:grpSpPr>
              <a:xfrm>
                <a:off x="4952635" y="2019437"/>
                <a:ext cx="1098756" cy="1098459"/>
                <a:chOff x="4952323" y="2010182"/>
                <a:chExt cx="1098756" cy="1098459"/>
              </a:xfrm>
            </p:grpSpPr>
            <p:cxnSp>
              <p:nvCxnSpPr>
                <p:cNvPr id="38" name="Straight Connector 37"/>
                <p:cNvCxnSpPr/>
                <p:nvPr/>
              </p:nvCxnSpPr>
              <p:spPr>
                <a:xfrm>
                  <a:off x="4953682" y="2010182"/>
                  <a:ext cx="1097397" cy="1089574"/>
                </a:xfrm>
                <a:prstGeom prst="line">
                  <a:avLst/>
                </a:prstGeom>
                <a:ln w="19050">
                  <a:solidFill>
                    <a:schemeClr val="bg1">
                      <a:lumMod val="9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H="1">
                  <a:off x="4952323" y="2019067"/>
                  <a:ext cx="1097397" cy="1089574"/>
                </a:xfrm>
                <a:prstGeom prst="line">
                  <a:avLst/>
                </a:prstGeom>
                <a:ln w="19050">
                  <a:solidFill>
                    <a:schemeClr val="bg1">
                      <a:lumMod val="9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29" name="Group 28"/>
              <p:cNvGrpSpPr/>
              <p:nvPr/>
            </p:nvGrpSpPr>
            <p:grpSpPr>
              <a:xfrm>
                <a:off x="6046037" y="2009768"/>
                <a:ext cx="1098756" cy="1098459"/>
                <a:chOff x="4952323" y="2010182"/>
                <a:chExt cx="1098756" cy="1098459"/>
              </a:xfrm>
            </p:grpSpPr>
            <p:cxnSp>
              <p:nvCxnSpPr>
                <p:cNvPr id="36" name="Straight Connector 35"/>
                <p:cNvCxnSpPr/>
                <p:nvPr/>
              </p:nvCxnSpPr>
              <p:spPr>
                <a:xfrm>
                  <a:off x="4953682" y="2010182"/>
                  <a:ext cx="1097397" cy="1089574"/>
                </a:xfrm>
                <a:prstGeom prst="line">
                  <a:avLst/>
                </a:prstGeom>
                <a:ln w="19050">
                  <a:solidFill>
                    <a:schemeClr val="bg1">
                      <a:lumMod val="9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flipH="1">
                  <a:off x="4952323" y="2019067"/>
                  <a:ext cx="1097397" cy="1089574"/>
                </a:xfrm>
                <a:prstGeom prst="line">
                  <a:avLst/>
                </a:prstGeom>
                <a:ln w="19050">
                  <a:solidFill>
                    <a:schemeClr val="bg1">
                      <a:lumMod val="9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30" name="Group 29"/>
              <p:cNvGrpSpPr/>
              <p:nvPr/>
            </p:nvGrpSpPr>
            <p:grpSpPr>
              <a:xfrm>
                <a:off x="7133225" y="2009768"/>
                <a:ext cx="1098756" cy="1098459"/>
                <a:chOff x="4952323" y="2010182"/>
                <a:chExt cx="1098756" cy="1098459"/>
              </a:xfrm>
            </p:grpSpPr>
            <p:cxnSp>
              <p:nvCxnSpPr>
                <p:cNvPr id="34" name="Straight Connector 33"/>
                <p:cNvCxnSpPr/>
                <p:nvPr/>
              </p:nvCxnSpPr>
              <p:spPr>
                <a:xfrm>
                  <a:off x="4953682" y="2010182"/>
                  <a:ext cx="1097397" cy="1089574"/>
                </a:xfrm>
                <a:prstGeom prst="line">
                  <a:avLst/>
                </a:prstGeom>
                <a:ln w="19050">
                  <a:solidFill>
                    <a:schemeClr val="bg1">
                      <a:lumMod val="9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flipH="1">
                  <a:off x="4952323" y="2019067"/>
                  <a:ext cx="1097397" cy="1089574"/>
                </a:xfrm>
                <a:prstGeom prst="line">
                  <a:avLst/>
                </a:prstGeom>
                <a:ln w="19050">
                  <a:solidFill>
                    <a:schemeClr val="bg1">
                      <a:lumMod val="9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31" name="Group 30"/>
              <p:cNvGrpSpPr/>
              <p:nvPr/>
            </p:nvGrpSpPr>
            <p:grpSpPr>
              <a:xfrm>
                <a:off x="3848088" y="2009440"/>
                <a:ext cx="1098756" cy="1098459"/>
                <a:chOff x="4952323" y="2010182"/>
                <a:chExt cx="1098756" cy="1098459"/>
              </a:xfrm>
            </p:grpSpPr>
            <p:cxnSp>
              <p:nvCxnSpPr>
                <p:cNvPr id="32" name="Straight Connector 31"/>
                <p:cNvCxnSpPr/>
                <p:nvPr/>
              </p:nvCxnSpPr>
              <p:spPr>
                <a:xfrm>
                  <a:off x="4953682" y="2010182"/>
                  <a:ext cx="1097397" cy="1089574"/>
                </a:xfrm>
                <a:prstGeom prst="line">
                  <a:avLst/>
                </a:prstGeom>
                <a:ln w="19050">
                  <a:solidFill>
                    <a:schemeClr val="bg1">
                      <a:lumMod val="9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H="1">
                  <a:off x="4952323" y="2019067"/>
                  <a:ext cx="1097397" cy="1089574"/>
                </a:xfrm>
                <a:prstGeom prst="line">
                  <a:avLst/>
                </a:prstGeom>
                <a:ln w="19050">
                  <a:solidFill>
                    <a:schemeClr val="bg1">
                      <a:lumMod val="9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grpSp>
          <p:nvGrpSpPr>
            <p:cNvPr id="7" name="Group 6"/>
            <p:cNvGrpSpPr/>
            <p:nvPr/>
          </p:nvGrpSpPr>
          <p:grpSpPr>
            <a:xfrm>
              <a:off x="6055002" y="3103938"/>
              <a:ext cx="1098756" cy="1098459"/>
              <a:chOff x="4952323" y="2010182"/>
              <a:chExt cx="1098756" cy="1098459"/>
            </a:xfrm>
          </p:grpSpPr>
          <p:cxnSp>
            <p:nvCxnSpPr>
              <p:cNvPr id="26" name="Straight Connector 25"/>
              <p:cNvCxnSpPr/>
              <p:nvPr/>
            </p:nvCxnSpPr>
            <p:spPr>
              <a:xfrm>
                <a:off x="4953682" y="2010182"/>
                <a:ext cx="1097397" cy="1089574"/>
              </a:xfrm>
              <a:prstGeom prst="line">
                <a:avLst/>
              </a:prstGeom>
              <a:ln w="19050">
                <a:solidFill>
                  <a:schemeClr val="bg1">
                    <a:lumMod val="9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flipH="1">
                <a:off x="4952323" y="2019067"/>
                <a:ext cx="1097397" cy="1089574"/>
              </a:xfrm>
              <a:prstGeom prst="line">
                <a:avLst/>
              </a:prstGeom>
              <a:ln w="19050">
                <a:solidFill>
                  <a:schemeClr val="bg1">
                    <a:lumMod val="9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8" name="Group 7"/>
            <p:cNvGrpSpPr/>
            <p:nvPr/>
          </p:nvGrpSpPr>
          <p:grpSpPr>
            <a:xfrm>
              <a:off x="3857053" y="3103610"/>
              <a:ext cx="1098756" cy="1098459"/>
              <a:chOff x="4952323" y="2010182"/>
              <a:chExt cx="1098756" cy="1098459"/>
            </a:xfrm>
          </p:grpSpPr>
          <p:cxnSp>
            <p:nvCxnSpPr>
              <p:cNvPr id="24" name="Straight Connector 23"/>
              <p:cNvCxnSpPr/>
              <p:nvPr/>
            </p:nvCxnSpPr>
            <p:spPr>
              <a:xfrm>
                <a:off x="4953682" y="2010182"/>
                <a:ext cx="1097397" cy="1089574"/>
              </a:xfrm>
              <a:prstGeom prst="line">
                <a:avLst/>
              </a:prstGeom>
              <a:ln w="19050">
                <a:solidFill>
                  <a:schemeClr val="bg1">
                    <a:lumMod val="9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flipH="1">
                <a:off x="4952323" y="2019067"/>
                <a:ext cx="1097397" cy="1089574"/>
              </a:xfrm>
              <a:prstGeom prst="line">
                <a:avLst/>
              </a:prstGeom>
              <a:ln w="19050">
                <a:solidFill>
                  <a:schemeClr val="bg1">
                    <a:lumMod val="9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9" name="Group 8"/>
            <p:cNvGrpSpPr/>
            <p:nvPr/>
          </p:nvGrpSpPr>
          <p:grpSpPr>
            <a:xfrm>
              <a:off x="4960808" y="4224946"/>
              <a:ext cx="1098756" cy="1098459"/>
              <a:chOff x="4952323" y="2010182"/>
              <a:chExt cx="1098756" cy="1098459"/>
            </a:xfrm>
          </p:grpSpPr>
          <p:cxnSp>
            <p:nvCxnSpPr>
              <p:cNvPr id="22" name="Straight Connector 21"/>
              <p:cNvCxnSpPr/>
              <p:nvPr/>
            </p:nvCxnSpPr>
            <p:spPr>
              <a:xfrm>
                <a:off x="4953682" y="2010182"/>
                <a:ext cx="1097397" cy="1089574"/>
              </a:xfrm>
              <a:prstGeom prst="line">
                <a:avLst/>
              </a:prstGeom>
              <a:ln w="19050">
                <a:solidFill>
                  <a:schemeClr val="bg1">
                    <a:lumMod val="9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H="1">
                <a:off x="4952323" y="2019067"/>
                <a:ext cx="1097397" cy="1089574"/>
              </a:xfrm>
              <a:prstGeom prst="line">
                <a:avLst/>
              </a:prstGeom>
              <a:ln w="19050">
                <a:solidFill>
                  <a:schemeClr val="bg1">
                    <a:lumMod val="9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0" name="Group 9"/>
            <p:cNvGrpSpPr/>
            <p:nvPr/>
          </p:nvGrpSpPr>
          <p:grpSpPr>
            <a:xfrm>
              <a:off x="6054210" y="4215277"/>
              <a:ext cx="1098756" cy="1098459"/>
              <a:chOff x="4952323" y="2010182"/>
              <a:chExt cx="1098756" cy="1098459"/>
            </a:xfrm>
          </p:grpSpPr>
          <p:cxnSp>
            <p:nvCxnSpPr>
              <p:cNvPr id="20" name="Straight Connector 19"/>
              <p:cNvCxnSpPr/>
              <p:nvPr/>
            </p:nvCxnSpPr>
            <p:spPr>
              <a:xfrm>
                <a:off x="4953682" y="2010182"/>
                <a:ext cx="1097397" cy="1089574"/>
              </a:xfrm>
              <a:prstGeom prst="line">
                <a:avLst/>
              </a:prstGeom>
              <a:ln w="19050">
                <a:solidFill>
                  <a:schemeClr val="bg1">
                    <a:lumMod val="9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H="1">
                <a:off x="4952323" y="2019067"/>
                <a:ext cx="1097397" cy="1089574"/>
              </a:xfrm>
              <a:prstGeom prst="line">
                <a:avLst/>
              </a:prstGeom>
              <a:ln w="19050">
                <a:solidFill>
                  <a:schemeClr val="bg1">
                    <a:lumMod val="9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1" name="Group 10"/>
            <p:cNvGrpSpPr/>
            <p:nvPr/>
          </p:nvGrpSpPr>
          <p:grpSpPr>
            <a:xfrm>
              <a:off x="3856261" y="4214949"/>
              <a:ext cx="1098756" cy="1098459"/>
              <a:chOff x="4952323" y="2010182"/>
              <a:chExt cx="1098756" cy="1098459"/>
            </a:xfrm>
          </p:grpSpPr>
          <p:cxnSp>
            <p:nvCxnSpPr>
              <p:cNvPr id="18" name="Straight Connector 17"/>
              <p:cNvCxnSpPr/>
              <p:nvPr/>
            </p:nvCxnSpPr>
            <p:spPr>
              <a:xfrm>
                <a:off x="4953682" y="2010182"/>
                <a:ext cx="1097397" cy="1089574"/>
              </a:xfrm>
              <a:prstGeom prst="line">
                <a:avLst/>
              </a:prstGeom>
              <a:ln w="19050">
                <a:solidFill>
                  <a:schemeClr val="bg1">
                    <a:lumMod val="9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H="1">
                <a:off x="4952323" y="2019067"/>
                <a:ext cx="1097397" cy="1089574"/>
              </a:xfrm>
              <a:prstGeom prst="line">
                <a:avLst/>
              </a:prstGeom>
              <a:ln w="19050">
                <a:solidFill>
                  <a:schemeClr val="bg1">
                    <a:lumMod val="9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2" name="Group 11"/>
            <p:cNvGrpSpPr/>
            <p:nvPr/>
          </p:nvGrpSpPr>
          <p:grpSpPr>
            <a:xfrm>
              <a:off x="4966907" y="5319444"/>
              <a:ext cx="1098756" cy="1098459"/>
              <a:chOff x="4952323" y="2010182"/>
              <a:chExt cx="1098756" cy="1098459"/>
            </a:xfrm>
          </p:grpSpPr>
          <p:cxnSp>
            <p:nvCxnSpPr>
              <p:cNvPr id="16" name="Straight Connector 15"/>
              <p:cNvCxnSpPr/>
              <p:nvPr/>
            </p:nvCxnSpPr>
            <p:spPr>
              <a:xfrm>
                <a:off x="4953682" y="2010182"/>
                <a:ext cx="1097397" cy="1089574"/>
              </a:xfrm>
              <a:prstGeom prst="line">
                <a:avLst/>
              </a:prstGeom>
              <a:ln w="19050">
                <a:solidFill>
                  <a:schemeClr val="bg1">
                    <a:lumMod val="9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flipH="1">
                <a:off x="4952323" y="2019067"/>
                <a:ext cx="1097397" cy="1089574"/>
              </a:xfrm>
              <a:prstGeom prst="line">
                <a:avLst/>
              </a:prstGeom>
              <a:ln w="19050">
                <a:solidFill>
                  <a:schemeClr val="bg1">
                    <a:lumMod val="9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3" name="Group 12"/>
            <p:cNvGrpSpPr/>
            <p:nvPr/>
          </p:nvGrpSpPr>
          <p:grpSpPr>
            <a:xfrm>
              <a:off x="6060309" y="5309775"/>
              <a:ext cx="1098756" cy="1098459"/>
              <a:chOff x="4952323" y="2010182"/>
              <a:chExt cx="1098756" cy="1098459"/>
            </a:xfrm>
          </p:grpSpPr>
          <p:cxnSp>
            <p:nvCxnSpPr>
              <p:cNvPr id="14" name="Straight Connector 13"/>
              <p:cNvCxnSpPr/>
              <p:nvPr/>
            </p:nvCxnSpPr>
            <p:spPr>
              <a:xfrm>
                <a:off x="4953682" y="2010182"/>
                <a:ext cx="1097397" cy="1089574"/>
              </a:xfrm>
              <a:prstGeom prst="line">
                <a:avLst/>
              </a:prstGeom>
              <a:ln w="19050">
                <a:solidFill>
                  <a:schemeClr val="bg1">
                    <a:lumMod val="9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H="1">
                <a:off x="4952323" y="2019067"/>
                <a:ext cx="1097397" cy="1089574"/>
              </a:xfrm>
              <a:prstGeom prst="line">
                <a:avLst/>
              </a:prstGeom>
              <a:ln w="19050">
                <a:solidFill>
                  <a:schemeClr val="bg1">
                    <a:lumMod val="9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grpSp>
        <p:nvGrpSpPr>
          <p:cNvPr id="59" name="Group 58"/>
          <p:cNvGrpSpPr/>
          <p:nvPr/>
        </p:nvGrpSpPr>
        <p:grpSpPr>
          <a:xfrm>
            <a:off x="5226943" y="2192227"/>
            <a:ext cx="3865712" cy="1555108"/>
            <a:chOff x="655026" y="3628112"/>
            <a:chExt cx="6138840" cy="2469548"/>
          </a:xfrm>
        </p:grpSpPr>
        <p:pic>
          <p:nvPicPr>
            <p:cNvPr id="56" name="Picture 55"/>
            <p:cNvPicPr>
              <a:picLocks noChangeAspect="1"/>
            </p:cNvPicPr>
            <p:nvPr/>
          </p:nvPicPr>
          <p:blipFill>
            <a:blip r:embed="rId3"/>
            <a:stretch>
              <a:fillRect/>
            </a:stretch>
          </p:blipFill>
          <p:spPr>
            <a:xfrm>
              <a:off x="655026" y="3628112"/>
              <a:ext cx="2829125" cy="2469548"/>
            </a:xfrm>
            <a:prstGeom prst="rect">
              <a:avLst/>
            </a:prstGeom>
          </p:spPr>
        </p:pic>
        <p:pic>
          <p:nvPicPr>
            <p:cNvPr id="57" name="Picture 56"/>
            <p:cNvPicPr>
              <a:picLocks noChangeAspect="1"/>
            </p:cNvPicPr>
            <p:nvPr/>
          </p:nvPicPr>
          <p:blipFill>
            <a:blip r:embed="rId4"/>
            <a:stretch>
              <a:fillRect/>
            </a:stretch>
          </p:blipFill>
          <p:spPr>
            <a:xfrm>
              <a:off x="3682246" y="3656847"/>
              <a:ext cx="3111620" cy="2440813"/>
            </a:xfrm>
            <a:prstGeom prst="rect">
              <a:avLst/>
            </a:prstGeom>
          </p:spPr>
        </p:pic>
      </p:grpSp>
      <p:pic>
        <p:nvPicPr>
          <p:cNvPr id="58" name="Picture 57"/>
          <p:cNvPicPr>
            <a:picLocks noChangeAspect="1"/>
          </p:cNvPicPr>
          <p:nvPr/>
        </p:nvPicPr>
        <p:blipFill>
          <a:blip r:embed="rId5"/>
          <a:stretch>
            <a:fillRect/>
          </a:stretch>
        </p:blipFill>
        <p:spPr>
          <a:xfrm>
            <a:off x="6271351" y="222988"/>
            <a:ext cx="2005095" cy="1890010"/>
          </a:xfrm>
          <a:prstGeom prst="rect">
            <a:avLst/>
          </a:prstGeom>
        </p:spPr>
      </p:pic>
      <p:cxnSp>
        <p:nvCxnSpPr>
          <p:cNvPr id="62" name="Straight Arrow Connector 61"/>
          <p:cNvCxnSpPr/>
          <p:nvPr/>
        </p:nvCxnSpPr>
        <p:spPr>
          <a:xfrm>
            <a:off x="4409593" y="2544707"/>
            <a:ext cx="430147" cy="0"/>
          </a:xfrm>
          <a:prstGeom prst="straightConnector1">
            <a:avLst/>
          </a:prstGeom>
          <a:ln w="3810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p:nvPr/>
        </p:nvCxnSpPr>
        <p:spPr>
          <a:xfrm rot="5400000" flipV="1">
            <a:off x="4197041" y="2795100"/>
            <a:ext cx="430147" cy="0"/>
          </a:xfrm>
          <a:prstGeom prst="straightConnector1">
            <a:avLst/>
          </a:prstGeom>
          <a:ln w="38100">
            <a:solidFill>
              <a:srgbClr val="0000CC"/>
            </a:solidFill>
            <a:headEnd type="none" w="med" len="med"/>
            <a:tailEnd type="triangle"/>
          </a:ln>
        </p:spPr>
        <p:style>
          <a:lnRef idx="1">
            <a:schemeClr val="accent1"/>
          </a:lnRef>
          <a:fillRef idx="0">
            <a:schemeClr val="accent1"/>
          </a:fillRef>
          <a:effectRef idx="0">
            <a:schemeClr val="accent1"/>
          </a:effectRef>
          <a:fontRef idx="minor">
            <a:schemeClr val="tx1"/>
          </a:fontRef>
        </p:style>
      </p:cxnSp>
      <p:grpSp>
        <p:nvGrpSpPr>
          <p:cNvPr id="66" name="Group 65"/>
          <p:cNvGrpSpPr/>
          <p:nvPr/>
        </p:nvGrpSpPr>
        <p:grpSpPr>
          <a:xfrm>
            <a:off x="-81000" y="1099209"/>
            <a:ext cx="4391873" cy="1608580"/>
            <a:chOff x="-1232436" y="3293957"/>
            <a:chExt cx="4302648" cy="1203326"/>
          </a:xfrm>
        </p:grpSpPr>
        <p:sp>
          <p:nvSpPr>
            <p:cNvPr id="67" name="TextBox 66"/>
            <p:cNvSpPr txBox="1"/>
            <p:nvPr/>
          </p:nvSpPr>
          <p:spPr>
            <a:xfrm>
              <a:off x="-1232436" y="3293957"/>
              <a:ext cx="3605722" cy="1015663"/>
            </a:xfrm>
            <a:prstGeom prst="rect">
              <a:avLst/>
            </a:prstGeom>
            <a:noFill/>
          </p:spPr>
          <p:txBody>
            <a:bodyPr wrap="square" rtlCol="0">
              <a:spAutoFit/>
            </a:bodyPr>
            <a:lstStyle/>
            <a:p>
              <a:pPr algn="r"/>
              <a:r>
                <a:rPr lang="en-US" altLang="ko-KR" sz="2000" b="1" dirty="0" smtClean="0">
                  <a:solidFill>
                    <a:srgbClr val="0000CC"/>
                  </a:solidFill>
                  <a:latin typeface="나눔명조" panose="02020603020101020101" pitchFamily="18" charset="-127"/>
                  <a:ea typeface="나눔명조" panose="02020603020101020101" pitchFamily="18" charset="-127"/>
                </a:rPr>
                <a:t>‘Right’ action may result in ‘Down’ or stay or others not intended to do so</a:t>
              </a:r>
              <a:endParaRPr lang="en-US" altLang="ko-KR" sz="2000" b="1" i="1" dirty="0" smtClean="0">
                <a:solidFill>
                  <a:srgbClr val="0000CC"/>
                </a:solidFill>
                <a:latin typeface="나눔명조" panose="02020603020101020101" pitchFamily="18" charset="-127"/>
                <a:ea typeface="나눔명조" panose="02020603020101020101" pitchFamily="18" charset="-127"/>
              </a:endParaRPr>
            </a:p>
          </p:txBody>
        </p:sp>
        <p:cxnSp>
          <p:nvCxnSpPr>
            <p:cNvPr id="68" name="Straight Arrow Connector 67"/>
            <p:cNvCxnSpPr/>
            <p:nvPr/>
          </p:nvCxnSpPr>
          <p:spPr>
            <a:xfrm>
              <a:off x="2361581" y="3968543"/>
              <a:ext cx="708631" cy="528740"/>
            </a:xfrm>
            <a:prstGeom prst="straightConnector1">
              <a:avLst/>
            </a:prstGeom>
            <a:ln w="38100">
              <a:solidFill>
                <a:srgbClr val="0000CC"/>
              </a:solidFill>
              <a:headEnd type="none" w="med" len="med"/>
              <a:tailEnd type="oval"/>
            </a:ln>
          </p:spPr>
          <p:style>
            <a:lnRef idx="1">
              <a:schemeClr val="accent1"/>
            </a:lnRef>
            <a:fillRef idx="0">
              <a:schemeClr val="accent1"/>
            </a:fillRef>
            <a:effectRef idx="0">
              <a:schemeClr val="accent1"/>
            </a:effectRef>
            <a:fontRef idx="minor">
              <a:schemeClr val="tx1"/>
            </a:fontRef>
          </p:style>
        </p:cxnSp>
      </p:grpSp>
      <p:sp>
        <p:nvSpPr>
          <p:cNvPr id="74" name="TextBox 73"/>
          <p:cNvSpPr txBox="1"/>
          <p:nvPr/>
        </p:nvSpPr>
        <p:spPr>
          <a:xfrm>
            <a:off x="134230" y="2996180"/>
            <a:ext cx="5138646" cy="400110"/>
          </a:xfrm>
          <a:prstGeom prst="rect">
            <a:avLst/>
          </a:prstGeom>
          <a:noFill/>
        </p:spPr>
        <p:txBody>
          <a:bodyPr wrap="square" rtlCol="0">
            <a:spAutoFit/>
          </a:bodyPr>
          <a:lstStyle/>
          <a:p>
            <a:r>
              <a:rPr lang="en-US" altLang="ko-KR" sz="2000" b="1" dirty="0" smtClean="0">
                <a:solidFill>
                  <a:srgbClr val="0000CC"/>
                </a:solidFill>
                <a:latin typeface="나눔명조" panose="02020603020101020101" pitchFamily="18" charset="-127"/>
                <a:ea typeface="나눔명조" panose="02020603020101020101" pitchFamily="18" charset="-127"/>
                <a:sym typeface="Symbol" panose="05050102010706020507" pitchFamily="18" charset="2"/>
              </a:rPr>
              <a:t> Stochastic ( = </a:t>
            </a:r>
            <a:r>
              <a:rPr lang="en-US" altLang="ko-KR" sz="2000" b="1" dirty="0" smtClean="0">
                <a:solidFill>
                  <a:srgbClr val="0000CC"/>
                </a:solidFill>
                <a:latin typeface="나눔명조" panose="02020603020101020101" pitchFamily="18" charset="-127"/>
                <a:ea typeface="나눔명조" panose="02020603020101020101" pitchFamily="18" charset="-127"/>
              </a:rPr>
              <a:t>Non-deterministic) world</a:t>
            </a:r>
            <a:endParaRPr lang="en-US" altLang="ko-KR" sz="2000" b="1" i="1" dirty="0" smtClean="0">
              <a:solidFill>
                <a:srgbClr val="0000CC"/>
              </a:solidFill>
              <a:latin typeface="나눔명조" panose="02020603020101020101" pitchFamily="18" charset="-127"/>
              <a:ea typeface="나눔명조" panose="02020603020101020101" pitchFamily="18" charset="-127"/>
            </a:endParaRPr>
          </a:p>
        </p:txBody>
      </p:sp>
      <p:sp>
        <p:nvSpPr>
          <p:cNvPr id="81" name="Rectangle 80"/>
          <p:cNvSpPr/>
          <p:nvPr/>
        </p:nvSpPr>
        <p:spPr>
          <a:xfrm>
            <a:off x="6060309" y="4497838"/>
            <a:ext cx="384376" cy="523220"/>
          </a:xfrm>
          <a:prstGeom prst="rect">
            <a:avLst/>
          </a:prstGeom>
        </p:spPr>
        <p:txBody>
          <a:bodyPr wrap="square">
            <a:spAutoFit/>
          </a:bodyPr>
          <a:lstStyle/>
          <a:p>
            <a:r>
              <a:rPr lang="en-US" altLang="ko-KR" sz="2800" b="1" dirty="0" smtClean="0">
                <a:solidFill>
                  <a:srgbClr val="006600"/>
                </a:solidFill>
                <a:latin typeface="나눔명조" panose="02020603020101020101" pitchFamily="18" charset="-127"/>
                <a:ea typeface="나눔명조" panose="02020603020101020101" pitchFamily="18" charset="-127"/>
              </a:rPr>
              <a:t>1</a:t>
            </a:r>
            <a:endParaRPr lang="ko-KR" altLang="en-US" sz="2400" b="1" dirty="0">
              <a:solidFill>
                <a:srgbClr val="006600"/>
              </a:solidFill>
              <a:latin typeface="나눔명조" panose="02020603020101020101" pitchFamily="18" charset="-127"/>
              <a:ea typeface="나눔명조" panose="02020603020101020101" pitchFamily="18" charset="-127"/>
            </a:endParaRPr>
          </a:p>
        </p:txBody>
      </p:sp>
      <p:grpSp>
        <p:nvGrpSpPr>
          <p:cNvPr id="98" name="Group 97"/>
          <p:cNvGrpSpPr/>
          <p:nvPr/>
        </p:nvGrpSpPr>
        <p:grpSpPr>
          <a:xfrm>
            <a:off x="937269" y="4814228"/>
            <a:ext cx="5135899" cy="1015663"/>
            <a:chOff x="937269" y="4814228"/>
            <a:chExt cx="5135899" cy="1015663"/>
          </a:xfrm>
        </p:grpSpPr>
        <p:cxnSp>
          <p:nvCxnSpPr>
            <p:cNvPr id="92" name="Straight Connector 91"/>
            <p:cNvCxnSpPr>
              <a:endCxn id="53" idx="0"/>
            </p:cNvCxnSpPr>
            <p:nvPr/>
          </p:nvCxnSpPr>
          <p:spPr>
            <a:xfrm flipH="1">
              <a:off x="4405150" y="4816245"/>
              <a:ext cx="1668018" cy="484693"/>
            </a:xfrm>
            <a:prstGeom prst="line">
              <a:avLst/>
            </a:prstGeom>
            <a:ln w="38100">
              <a:solidFill>
                <a:srgbClr val="006600"/>
              </a:solidFill>
              <a:headEnd type="oval" w="med" len="med"/>
              <a:tailEnd type="none" w="med" len="med"/>
            </a:ln>
          </p:spPr>
          <p:style>
            <a:lnRef idx="1">
              <a:schemeClr val="accent1"/>
            </a:lnRef>
            <a:fillRef idx="0">
              <a:schemeClr val="accent1"/>
            </a:fillRef>
            <a:effectRef idx="0">
              <a:schemeClr val="accent1"/>
            </a:effectRef>
            <a:fontRef idx="minor">
              <a:schemeClr val="tx1"/>
            </a:fontRef>
          </p:style>
        </p:cxnSp>
        <p:sp>
          <p:nvSpPr>
            <p:cNvPr id="94" name="TextBox 93"/>
            <p:cNvSpPr txBox="1"/>
            <p:nvPr/>
          </p:nvSpPr>
          <p:spPr>
            <a:xfrm>
              <a:off x="937269" y="4814228"/>
              <a:ext cx="3378779" cy="1015663"/>
            </a:xfrm>
            <a:prstGeom prst="rect">
              <a:avLst/>
            </a:prstGeom>
            <a:noFill/>
          </p:spPr>
          <p:txBody>
            <a:bodyPr wrap="square" rtlCol="0">
              <a:spAutoFit/>
            </a:bodyPr>
            <a:lstStyle/>
            <a:p>
              <a:pPr algn="r"/>
              <a:r>
                <a:rPr lang="en-US" altLang="ko-KR" sz="2000" b="1" dirty="0" smtClean="0">
                  <a:solidFill>
                    <a:srgbClr val="006600"/>
                  </a:solidFill>
                  <a:latin typeface="나눔명조" panose="02020603020101020101" pitchFamily="18" charset="-127"/>
                  <a:ea typeface="나눔명조" panose="02020603020101020101" pitchFamily="18" charset="-127"/>
                  <a:sym typeface="Symbol" panose="05050102010706020507" pitchFamily="18" charset="2"/>
                </a:rPr>
                <a:t>This Q (s, left) = 1 may be obtained from trial of </a:t>
              </a:r>
            </a:p>
            <a:p>
              <a:pPr algn="r"/>
              <a:r>
                <a:rPr lang="en-US" altLang="ko-KR" sz="2000" b="1" dirty="0" smtClean="0">
                  <a:solidFill>
                    <a:srgbClr val="006600"/>
                  </a:solidFill>
                  <a:latin typeface="나눔명조" panose="02020603020101020101" pitchFamily="18" charset="-127"/>
                  <a:ea typeface="나눔명조" panose="02020603020101020101" pitchFamily="18" charset="-127"/>
                  <a:sym typeface="Symbol" panose="05050102010706020507" pitchFamily="18" charset="2"/>
                </a:rPr>
                <a:t>Q </a:t>
              </a:r>
              <a:r>
                <a:rPr lang="en-US" altLang="ko-KR" sz="2000" b="1" dirty="0">
                  <a:solidFill>
                    <a:srgbClr val="006600"/>
                  </a:solidFill>
                  <a:latin typeface="나눔명조" panose="02020603020101020101" pitchFamily="18" charset="-127"/>
                  <a:ea typeface="나눔명조" panose="02020603020101020101" pitchFamily="18" charset="-127"/>
                  <a:sym typeface="Symbol" panose="05050102010706020507" pitchFamily="18" charset="2"/>
                </a:rPr>
                <a:t>(s, </a:t>
              </a:r>
              <a:r>
                <a:rPr lang="en-US" altLang="ko-KR" sz="2000" b="1" dirty="0" smtClean="0">
                  <a:solidFill>
                    <a:srgbClr val="006600"/>
                  </a:solidFill>
                  <a:latin typeface="나눔명조" panose="02020603020101020101" pitchFamily="18" charset="-127"/>
                  <a:ea typeface="나눔명조" panose="02020603020101020101" pitchFamily="18" charset="-127"/>
                  <a:sym typeface="Symbol" panose="05050102010706020507" pitchFamily="18" charset="2"/>
                </a:rPr>
                <a:t>down (but slip to left))</a:t>
              </a:r>
              <a:endParaRPr lang="en-US" altLang="ko-KR" sz="2000" b="1" i="1" dirty="0" smtClean="0">
                <a:solidFill>
                  <a:srgbClr val="006600"/>
                </a:solidFill>
                <a:latin typeface="나눔명조" panose="02020603020101020101" pitchFamily="18" charset="-127"/>
                <a:ea typeface="나눔명조" panose="02020603020101020101" pitchFamily="18" charset="-127"/>
              </a:endParaRPr>
            </a:p>
          </p:txBody>
        </p:sp>
      </p:grpSp>
      <p:sp>
        <p:nvSpPr>
          <p:cNvPr id="96" name="TextBox 95"/>
          <p:cNvSpPr txBox="1"/>
          <p:nvPr/>
        </p:nvSpPr>
        <p:spPr>
          <a:xfrm>
            <a:off x="1387181" y="4355724"/>
            <a:ext cx="3480721" cy="400110"/>
          </a:xfrm>
          <a:prstGeom prst="rect">
            <a:avLst/>
          </a:prstGeom>
          <a:solidFill>
            <a:schemeClr val="accent6">
              <a:lumMod val="20000"/>
              <a:lumOff val="80000"/>
            </a:schemeClr>
          </a:solidFill>
        </p:spPr>
        <p:txBody>
          <a:bodyPr wrap="square" rtlCol="0">
            <a:spAutoFit/>
          </a:bodyPr>
          <a:lstStyle/>
          <a:p>
            <a:r>
              <a:rPr lang="en-US" altLang="ko-KR" sz="2000" dirty="0" smtClean="0">
                <a:solidFill>
                  <a:srgbClr val="006600"/>
                </a:solidFill>
                <a:latin typeface="Comic Sans MS" panose="030F0702030302020204" pitchFamily="66" charset="0"/>
                <a:ea typeface="나눔명조" panose="02020603020101020101" pitchFamily="18" charset="-127"/>
              </a:rPr>
              <a:t>Q: Would you trust Q(left)?</a:t>
            </a:r>
            <a:endParaRPr lang="ko-KR" altLang="en-US" sz="2000" dirty="0">
              <a:solidFill>
                <a:srgbClr val="006600"/>
              </a:solidFill>
              <a:latin typeface="Comic Sans MS" panose="030F0702030302020204" pitchFamily="66" charset="0"/>
              <a:ea typeface="나눔명조" panose="02020603020101020101" pitchFamily="18" charset="-127"/>
            </a:endParaRPr>
          </a:p>
        </p:txBody>
      </p:sp>
      <p:sp>
        <p:nvSpPr>
          <p:cNvPr id="97" name="Rectangle 96"/>
          <p:cNvSpPr/>
          <p:nvPr/>
        </p:nvSpPr>
        <p:spPr>
          <a:xfrm>
            <a:off x="6402547" y="4775256"/>
            <a:ext cx="384376" cy="523220"/>
          </a:xfrm>
          <a:prstGeom prst="rect">
            <a:avLst/>
          </a:prstGeom>
        </p:spPr>
        <p:txBody>
          <a:bodyPr wrap="square">
            <a:spAutoFit/>
          </a:bodyPr>
          <a:lstStyle/>
          <a:p>
            <a:r>
              <a:rPr lang="en-US" altLang="ko-KR" sz="2800" b="1" dirty="0" smtClean="0">
                <a:latin typeface="나눔명조" panose="02020603020101020101" pitchFamily="18" charset="-127"/>
                <a:ea typeface="나눔명조" panose="02020603020101020101" pitchFamily="18" charset="-127"/>
              </a:rPr>
              <a:t>0</a:t>
            </a:r>
            <a:endParaRPr lang="ko-KR" altLang="en-US" sz="2400" b="1" dirty="0">
              <a:latin typeface="나눔명조" panose="02020603020101020101" pitchFamily="18" charset="-127"/>
              <a:ea typeface="나눔명조" panose="02020603020101020101" pitchFamily="18" charset="-127"/>
            </a:endParaRPr>
          </a:p>
        </p:txBody>
      </p:sp>
      <p:sp>
        <p:nvSpPr>
          <p:cNvPr id="99" name="TextBox 98"/>
          <p:cNvSpPr txBox="1"/>
          <p:nvPr/>
        </p:nvSpPr>
        <p:spPr>
          <a:xfrm>
            <a:off x="509271" y="6017009"/>
            <a:ext cx="8230789" cy="400110"/>
          </a:xfrm>
          <a:prstGeom prst="rect">
            <a:avLst/>
          </a:prstGeom>
          <a:noFill/>
        </p:spPr>
        <p:txBody>
          <a:bodyPr wrap="square" rtlCol="0">
            <a:spAutoFit/>
          </a:bodyPr>
          <a:lstStyle/>
          <a:p>
            <a:r>
              <a:rPr lang="en-US" altLang="ko-KR" sz="2000" b="1" dirty="0" smtClean="0">
                <a:solidFill>
                  <a:srgbClr val="A50021"/>
                </a:solidFill>
                <a:latin typeface="나눔명조" panose="02020603020101020101" pitchFamily="18" charset="-127"/>
                <a:ea typeface="나눔명조" panose="02020603020101020101" pitchFamily="18" charset="-127"/>
                <a:sym typeface="Symbol" panose="05050102010706020507" pitchFamily="18" charset="2"/>
              </a:rPr>
              <a:t> Trust Q(s’) just a little bit and update Q(s) a little bit (learning rate)</a:t>
            </a:r>
            <a:endParaRPr lang="en-US" altLang="ko-KR" sz="2000" b="1" i="1" dirty="0" smtClean="0">
              <a:solidFill>
                <a:srgbClr val="A50021"/>
              </a:solidFill>
              <a:latin typeface="나눔명조" panose="02020603020101020101" pitchFamily="18" charset="-127"/>
              <a:ea typeface="나눔명조" panose="02020603020101020101" pitchFamily="18" charset="-127"/>
            </a:endParaRPr>
          </a:p>
        </p:txBody>
      </p:sp>
      <p:sp>
        <p:nvSpPr>
          <p:cNvPr id="75" name="TextBox 74"/>
          <p:cNvSpPr txBox="1"/>
          <p:nvPr/>
        </p:nvSpPr>
        <p:spPr>
          <a:xfrm>
            <a:off x="6842253" y="4131686"/>
            <a:ext cx="483259" cy="400110"/>
          </a:xfrm>
          <a:prstGeom prst="rect">
            <a:avLst/>
          </a:prstGeom>
          <a:noFill/>
        </p:spPr>
        <p:txBody>
          <a:bodyPr wrap="square" rtlCol="0">
            <a:spAutoFit/>
          </a:bodyPr>
          <a:lstStyle/>
          <a:p>
            <a:r>
              <a:rPr lang="en-US" altLang="ko-KR" sz="2000" b="1" dirty="0" smtClean="0">
                <a:solidFill>
                  <a:srgbClr val="0000CC"/>
                </a:solidFill>
                <a:latin typeface="나눔명조" panose="02020603020101020101" pitchFamily="18" charset="-127"/>
                <a:ea typeface="나눔명조" panose="02020603020101020101" pitchFamily="18" charset="-127"/>
              </a:rPr>
              <a:t>s'</a:t>
            </a:r>
            <a:endParaRPr lang="ko-KR" altLang="en-US" sz="2000" b="1" dirty="0">
              <a:solidFill>
                <a:srgbClr val="0000CC"/>
              </a:solidFill>
              <a:latin typeface="나눔명조" panose="02020603020101020101" pitchFamily="18" charset="-127"/>
              <a:ea typeface="나눔명조" panose="02020603020101020101" pitchFamily="18" charset="-127"/>
            </a:endParaRPr>
          </a:p>
        </p:txBody>
      </p:sp>
    </p:spTree>
    <p:extLst>
      <p:ext uri="{BB962C8B-B14F-4D97-AF65-F5344CB8AC3E}">
        <p14:creationId xmlns:p14="http://schemas.microsoft.com/office/powerpoint/2010/main" val="3417551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500"/>
                                        <p:tgtEl>
                                          <p:spTgt spid="5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63"/>
                                        </p:tgtEl>
                                        <p:attrNameLst>
                                          <p:attrName>style.visibility</p:attrName>
                                        </p:attrNameLst>
                                      </p:cBhvr>
                                      <p:to>
                                        <p:strVal val="visible"/>
                                      </p:to>
                                    </p:set>
                                    <p:animEffect transition="in" filter="wipe(up)">
                                      <p:cBhvr>
                                        <p:cTn id="12" dur="500"/>
                                        <p:tgtEl>
                                          <p:spTgt spid="63"/>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66"/>
                                        </p:tgtEl>
                                        <p:attrNameLst>
                                          <p:attrName>style.visibility</p:attrName>
                                        </p:attrNameLst>
                                      </p:cBhvr>
                                      <p:to>
                                        <p:strVal val="visible"/>
                                      </p:to>
                                    </p:set>
                                    <p:animEffect transition="in" filter="fade">
                                      <p:cBhvr>
                                        <p:cTn id="16" dur="500"/>
                                        <p:tgtEl>
                                          <p:spTgt spid="66"/>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74"/>
                                        </p:tgtEl>
                                        <p:attrNameLst>
                                          <p:attrName>style.visibility</p:attrName>
                                        </p:attrNameLst>
                                      </p:cBhvr>
                                      <p:to>
                                        <p:strVal val="visible"/>
                                      </p:to>
                                    </p:set>
                                    <p:animEffect transition="in" filter="fade">
                                      <p:cBhvr>
                                        <p:cTn id="21" dur="500"/>
                                        <p:tgtEl>
                                          <p:spTgt spid="74"/>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86"/>
                                        </p:tgtEl>
                                        <p:attrNameLst>
                                          <p:attrName>style.visibility</p:attrName>
                                        </p:attrNameLst>
                                      </p:cBhvr>
                                      <p:to>
                                        <p:strVal val="visible"/>
                                      </p:to>
                                    </p:set>
                                    <p:animEffect transition="in" filter="fade">
                                      <p:cBhvr>
                                        <p:cTn id="26" dur="500"/>
                                        <p:tgtEl>
                                          <p:spTgt spid="86"/>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75"/>
                                        </p:tgtEl>
                                        <p:attrNameLst>
                                          <p:attrName>style.visibility</p:attrName>
                                        </p:attrNameLst>
                                      </p:cBhvr>
                                      <p:to>
                                        <p:strVal val="visible"/>
                                      </p:to>
                                    </p:set>
                                    <p:animEffect transition="in" filter="fade">
                                      <p:cBhvr>
                                        <p:cTn id="29" dur="500"/>
                                        <p:tgtEl>
                                          <p:spTgt spid="75"/>
                                        </p:tgtEl>
                                      </p:cBhvr>
                                    </p:animEffect>
                                  </p:childTnLst>
                                </p:cTn>
                              </p:par>
                            </p:childTnLst>
                          </p:cTn>
                        </p:par>
                        <p:par>
                          <p:cTn id="30" fill="hold">
                            <p:stCondLst>
                              <p:cond delay="500"/>
                            </p:stCondLst>
                            <p:childTnLst>
                              <p:par>
                                <p:cTn id="31" presetID="10" presetClass="entr" presetSubtype="0" fill="hold" grpId="0" nodeType="afterEffect">
                                  <p:stCondLst>
                                    <p:cond delay="0"/>
                                  </p:stCondLst>
                                  <p:childTnLst>
                                    <p:set>
                                      <p:cBhvr>
                                        <p:cTn id="32" dur="1" fill="hold">
                                          <p:stCondLst>
                                            <p:cond delay="0"/>
                                          </p:stCondLst>
                                        </p:cTn>
                                        <p:tgtEl>
                                          <p:spTgt spid="81"/>
                                        </p:tgtEl>
                                        <p:attrNameLst>
                                          <p:attrName>style.visibility</p:attrName>
                                        </p:attrNameLst>
                                      </p:cBhvr>
                                      <p:to>
                                        <p:strVal val="visible"/>
                                      </p:to>
                                    </p:set>
                                    <p:animEffect transition="in" filter="fade">
                                      <p:cBhvr>
                                        <p:cTn id="33" dur="500"/>
                                        <p:tgtEl>
                                          <p:spTgt spid="81"/>
                                        </p:tgtEl>
                                      </p:cBhvr>
                                    </p:animEffect>
                                  </p:childTnLst>
                                </p:cTn>
                              </p:par>
                            </p:childTnLst>
                          </p:cTn>
                        </p:par>
                        <p:par>
                          <p:cTn id="34" fill="hold">
                            <p:stCondLst>
                              <p:cond delay="1000"/>
                            </p:stCondLst>
                            <p:childTnLst>
                              <p:par>
                                <p:cTn id="35" presetID="10" presetClass="entr" presetSubtype="0" fill="hold" grpId="0" nodeType="afterEffect">
                                  <p:stCondLst>
                                    <p:cond delay="0"/>
                                  </p:stCondLst>
                                  <p:childTnLst>
                                    <p:set>
                                      <p:cBhvr>
                                        <p:cTn id="36" dur="1" fill="hold">
                                          <p:stCondLst>
                                            <p:cond delay="0"/>
                                          </p:stCondLst>
                                        </p:cTn>
                                        <p:tgtEl>
                                          <p:spTgt spid="97"/>
                                        </p:tgtEl>
                                        <p:attrNameLst>
                                          <p:attrName>style.visibility</p:attrName>
                                        </p:attrNameLst>
                                      </p:cBhvr>
                                      <p:to>
                                        <p:strVal val="visible"/>
                                      </p:to>
                                    </p:set>
                                    <p:animEffect transition="in" filter="fade">
                                      <p:cBhvr>
                                        <p:cTn id="37" dur="500"/>
                                        <p:tgtEl>
                                          <p:spTgt spid="97"/>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96"/>
                                        </p:tgtEl>
                                        <p:attrNameLst>
                                          <p:attrName>style.visibility</p:attrName>
                                        </p:attrNameLst>
                                      </p:cBhvr>
                                      <p:to>
                                        <p:strVal val="visible"/>
                                      </p:to>
                                    </p:set>
                                    <p:animEffect transition="in" filter="fade">
                                      <p:cBhvr>
                                        <p:cTn id="42" dur="500"/>
                                        <p:tgtEl>
                                          <p:spTgt spid="96"/>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98"/>
                                        </p:tgtEl>
                                        <p:attrNameLst>
                                          <p:attrName>style.visibility</p:attrName>
                                        </p:attrNameLst>
                                      </p:cBhvr>
                                      <p:to>
                                        <p:strVal val="visible"/>
                                      </p:to>
                                    </p:set>
                                    <p:animEffect transition="in" filter="fade">
                                      <p:cBhvr>
                                        <p:cTn id="47" dur="500"/>
                                        <p:tgtEl>
                                          <p:spTgt spid="98"/>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99"/>
                                        </p:tgtEl>
                                        <p:attrNameLst>
                                          <p:attrName>style.visibility</p:attrName>
                                        </p:attrNameLst>
                                      </p:cBhvr>
                                      <p:to>
                                        <p:strVal val="visible"/>
                                      </p:to>
                                    </p:set>
                                    <p:animEffect transition="in" filter="fade">
                                      <p:cBhvr>
                                        <p:cTn id="52" dur="500"/>
                                        <p:tgtEl>
                                          <p:spTgt spid="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 grpId="0" animBg="1"/>
      <p:bldP spid="74" grpId="0"/>
      <p:bldP spid="81" grpId="0"/>
      <p:bldP spid="96" grpId="0" animBg="1"/>
      <p:bldP spid="97" grpId="0"/>
      <p:bldP spid="99" grpId="0"/>
      <p:bldP spid="75" grpId="0"/>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Rectangle 69"/>
          <p:cNvSpPr/>
          <p:nvPr/>
        </p:nvSpPr>
        <p:spPr>
          <a:xfrm>
            <a:off x="6064935" y="4193784"/>
            <a:ext cx="1080917" cy="1102727"/>
          </a:xfrm>
          <a:prstGeom prst="rect">
            <a:avLst/>
          </a:prstGeom>
          <a:solidFill>
            <a:srgbClr val="FAD2D2"/>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Title 1"/>
          <p:cNvSpPr>
            <a:spLocks noGrp="1"/>
          </p:cNvSpPr>
          <p:nvPr>
            <p:ph type="title"/>
          </p:nvPr>
        </p:nvSpPr>
        <p:spPr/>
        <p:txBody>
          <a:bodyPr/>
          <a:lstStyle/>
          <a:p>
            <a:r>
              <a:rPr lang="en-US" altLang="ko-KR" dirty="0" smtClean="0"/>
              <a:t>Learning with learning rate </a:t>
            </a:r>
            <a:r>
              <a:rPr lang="en-US" altLang="ko-KR" dirty="0" smtClean="0">
                <a:latin typeface="Symbol" panose="05050102010706020507" pitchFamily="18" charset="2"/>
              </a:rPr>
              <a:t>a</a:t>
            </a:r>
            <a:endParaRPr lang="ko-KR" altLang="en-US" dirty="0">
              <a:latin typeface="Symbol" panose="05050102010706020507" pitchFamily="18" charset="2"/>
            </a:endParaRPr>
          </a:p>
        </p:txBody>
      </p:sp>
      <p:sp>
        <p:nvSpPr>
          <p:cNvPr id="3" name="Slide Number Placeholder 2"/>
          <p:cNvSpPr>
            <a:spLocks noGrp="1"/>
          </p:cNvSpPr>
          <p:nvPr>
            <p:ph type="sldNum" sz="quarter" idx="12"/>
          </p:nvPr>
        </p:nvSpPr>
        <p:spPr/>
        <p:txBody>
          <a:bodyPr/>
          <a:lstStyle/>
          <a:p>
            <a:fld id="{E7B612BC-FA30-47E7-8F83-60B8876EFC04}" type="slidenum">
              <a:rPr lang="ko-KR" altLang="en-US" smtClean="0">
                <a:solidFill>
                  <a:prstClr val="black">
                    <a:tint val="75000"/>
                  </a:prstClr>
                </a:solidFill>
              </a:rPr>
              <a:pPr/>
              <a:t>138</a:t>
            </a:fld>
            <a:endParaRPr lang="ko-KR" altLang="en-US">
              <a:solidFill>
                <a:prstClr val="black">
                  <a:tint val="75000"/>
                </a:prstClr>
              </a:solidFill>
            </a:endParaRPr>
          </a:p>
        </p:txBody>
      </p:sp>
      <p:grpSp>
        <p:nvGrpSpPr>
          <p:cNvPr id="4" name="Group 3"/>
          <p:cNvGrpSpPr/>
          <p:nvPr/>
        </p:nvGrpSpPr>
        <p:grpSpPr>
          <a:xfrm>
            <a:off x="3848088" y="2009440"/>
            <a:ext cx="4398165" cy="4408463"/>
            <a:chOff x="3848088" y="2009440"/>
            <a:chExt cx="4398165" cy="4408463"/>
          </a:xfrm>
        </p:grpSpPr>
        <p:grpSp>
          <p:nvGrpSpPr>
            <p:cNvPr id="5" name="Group 4"/>
            <p:cNvGrpSpPr/>
            <p:nvPr/>
          </p:nvGrpSpPr>
          <p:grpSpPr>
            <a:xfrm>
              <a:off x="3856261" y="2011750"/>
              <a:ext cx="4389992" cy="4386965"/>
              <a:chOff x="1581066" y="1416395"/>
              <a:chExt cx="4389992" cy="4386965"/>
            </a:xfrm>
          </p:grpSpPr>
          <p:sp>
            <p:nvSpPr>
              <p:cNvPr id="40" name="Rectangle 39"/>
              <p:cNvSpPr/>
              <p:nvPr/>
            </p:nvSpPr>
            <p:spPr>
              <a:xfrm>
                <a:off x="2681560" y="1416395"/>
                <a:ext cx="1097777" cy="1097777"/>
              </a:xfrm>
              <a:prstGeom prst="rect">
                <a:avLst/>
              </a:prstGeom>
              <a:no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Rectangle 40"/>
              <p:cNvSpPr/>
              <p:nvPr/>
            </p:nvSpPr>
            <p:spPr>
              <a:xfrm>
                <a:off x="1581066" y="1416395"/>
                <a:ext cx="1097777" cy="1097777"/>
              </a:xfrm>
              <a:prstGeom prst="rect">
                <a:avLst/>
              </a:prstGeom>
              <a:no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 name="Rectangle 41"/>
              <p:cNvSpPr/>
              <p:nvPr/>
            </p:nvSpPr>
            <p:spPr>
              <a:xfrm>
                <a:off x="3775884" y="1416395"/>
                <a:ext cx="1097777" cy="1097777"/>
              </a:xfrm>
              <a:prstGeom prst="rect">
                <a:avLst/>
              </a:prstGeom>
              <a:no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3" name="Rectangle 42"/>
              <p:cNvSpPr/>
              <p:nvPr/>
            </p:nvSpPr>
            <p:spPr>
              <a:xfrm>
                <a:off x="4873281" y="1416395"/>
                <a:ext cx="1097777" cy="1097777"/>
              </a:xfrm>
              <a:prstGeom prst="rect">
                <a:avLst/>
              </a:prstGeom>
              <a:no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4" name="Rectangle 43"/>
              <p:cNvSpPr/>
              <p:nvPr/>
            </p:nvSpPr>
            <p:spPr>
              <a:xfrm>
                <a:off x="2681560" y="2512604"/>
                <a:ext cx="1097777" cy="1097777"/>
              </a:xfrm>
              <a:prstGeom prst="rect">
                <a:avLst/>
              </a:prstGeom>
              <a:solidFill>
                <a:schemeClr val="bg1">
                  <a:lumMod val="95000"/>
                </a:schemeClr>
              </a:solid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5" name="Rectangle 44"/>
              <p:cNvSpPr/>
              <p:nvPr/>
            </p:nvSpPr>
            <p:spPr>
              <a:xfrm>
                <a:off x="1581066" y="2512604"/>
                <a:ext cx="1097777" cy="1097777"/>
              </a:xfrm>
              <a:prstGeom prst="rect">
                <a:avLst/>
              </a:prstGeom>
              <a:no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6" name="Rectangle 45"/>
              <p:cNvSpPr/>
              <p:nvPr/>
            </p:nvSpPr>
            <p:spPr>
              <a:xfrm>
                <a:off x="3775884" y="2512604"/>
                <a:ext cx="1097777" cy="1097777"/>
              </a:xfrm>
              <a:prstGeom prst="rect">
                <a:avLst/>
              </a:prstGeom>
              <a:no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7" name="Rectangle 46"/>
              <p:cNvSpPr/>
              <p:nvPr/>
            </p:nvSpPr>
            <p:spPr>
              <a:xfrm>
                <a:off x="4873281" y="2512604"/>
                <a:ext cx="1097777" cy="1097777"/>
              </a:xfrm>
              <a:prstGeom prst="rect">
                <a:avLst/>
              </a:prstGeom>
              <a:solidFill>
                <a:schemeClr val="bg1">
                  <a:lumMod val="95000"/>
                </a:schemeClr>
              </a:solid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8" name="Rectangle 47"/>
              <p:cNvSpPr/>
              <p:nvPr/>
            </p:nvSpPr>
            <p:spPr>
              <a:xfrm>
                <a:off x="2681560" y="3610381"/>
                <a:ext cx="1097777" cy="1097777"/>
              </a:xfrm>
              <a:prstGeom prst="rect">
                <a:avLst/>
              </a:prstGeom>
              <a:no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9" name="Rectangle 48"/>
              <p:cNvSpPr/>
              <p:nvPr/>
            </p:nvSpPr>
            <p:spPr>
              <a:xfrm>
                <a:off x="1581066" y="3610381"/>
                <a:ext cx="1097777" cy="1097777"/>
              </a:xfrm>
              <a:prstGeom prst="rect">
                <a:avLst/>
              </a:prstGeom>
              <a:no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0" name="Rectangle 49"/>
              <p:cNvSpPr/>
              <p:nvPr/>
            </p:nvSpPr>
            <p:spPr>
              <a:xfrm>
                <a:off x="3775884" y="3610381"/>
                <a:ext cx="1097777" cy="1097777"/>
              </a:xfrm>
              <a:prstGeom prst="rect">
                <a:avLst/>
              </a:prstGeom>
              <a:no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1" name="Rectangle 50"/>
              <p:cNvSpPr/>
              <p:nvPr/>
            </p:nvSpPr>
            <p:spPr>
              <a:xfrm>
                <a:off x="4873281" y="3610381"/>
                <a:ext cx="1097777" cy="1097777"/>
              </a:xfrm>
              <a:prstGeom prst="rect">
                <a:avLst/>
              </a:prstGeom>
              <a:solidFill>
                <a:schemeClr val="bg1">
                  <a:lumMod val="95000"/>
                </a:schemeClr>
              </a:solid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2" name="Rectangle 51"/>
              <p:cNvSpPr/>
              <p:nvPr/>
            </p:nvSpPr>
            <p:spPr>
              <a:xfrm>
                <a:off x="2681560" y="4705583"/>
                <a:ext cx="1097777" cy="1097777"/>
              </a:xfrm>
              <a:prstGeom prst="rect">
                <a:avLst/>
              </a:prstGeom>
              <a:no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3" name="Rectangle 52"/>
              <p:cNvSpPr/>
              <p:nvPr/>
            </p:nvSpPr>
            <p:spPr>
              <a:xfrm>
                <a:off x="1581066" y="4705583"/>
                <a:ext cx="1097777" cy="1097777"/>
              </a:xfrm>
              <a:prstGeom prst="rect">
                <a:avLst/>
              </a:prstGeom>
              <a:solidFill>
                <a:schemeClr val="bg1">
                  <a:lumMod val="95000"/>
                </a:schemeClr>
              </a:solid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4" name="Rectangle 53"/>
              <p:cNvSpPr/>
              <p:nvPr/>
            </p:nvSpPr>
            <p:spPr>
              <a:xfrm>
                <a:off x="3775884" y="4705583"/>
                <a:ext cx="1097777" cy="1097777"/>
              </a:xfrm>
              <a:prstGeom prst="rect">
                <a:avLst/>
              </a:prstGeom>
              <a:no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5" name="Rectangle 54"/>
              <p:cNvSpPr/>
              <p:nvPr/>
            </p:nvSpPr>
            <p:spPr>
              <a:xfrm>
                <a:off x="4873281" y="4705583"/>
                <a:ext cx="1097777" cy="1097777"/>
              </a:xfrm>
              <a:prstGeom prst="rect">
                <a:avLst/>
              </a:prstGeom>
              <a:solidFill>
                <a:schemeClr val="bg1">
                  <a:lumMod val="95000"/>
                </a:schemeClr>
              </a:solid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6" name="Group 5"/>
            <p:cNvGrpSpPr/>
            <p:nvPr/>
          </p:nvGrpSpPr>
          <p:grpSpPr>
            <a:xfrm>
              <a:off x="3848088" y="2009440"/>
              <a:ext cx="4383893" cy="1108456"/>
              <a:chOff x="3848088" y="2009440"/>
              <a:chExt cx="4383893" cy="1108456"/>
            </a:xfrm>
          </p:grpSpPr>
          <p:grpSp>
            <p:nvGrpSpPr>
              <p:cNvPr id="28" name="Group 27"/>
              <p:cNvGrpSpPr/>
              <p:nvPr/>
            </p:nvGrpSpPr>
            <p:grpSpPr>
              <a:xfrm>
                <a:off x="4952635" y="2019437"/>
                <a:ext cx="1098756" cy="1098459"/>
                <a:chOff x="4952323" y="2010182"/>
                <a:chExt cx="1098756" cy="1098459"/>
              </a:xfrm>
            </p:grpSpPr>
            <p:cxnSp>
              <p:nvCxnSpPr>
                <p:cNvPr id="38" name="Straight Connector 37"/>
                <p:cNvCxnSpPr/>
                <p:nvPr/>
              </p:nvCxnSpPr>
              <p:spPr>
                <a:xfrm>
                  <a:off x="4953682" y="2010182"/>
                  <a:ext cx="1097397" cy="1089574"/>
                </a:xfrm>
                <a:prstGeom prst="line">
                  <a:avLst/>
                </a:prstGeom>
                <a:ln w="19050">
                  <a:solidFill>
                    <a:schemeClr val="bg1">
                      <a:lumMod val="9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H="1">
                  <a:off x="4952323" y="2019067"/>
                  <a:ext cx="1097397" cy="1089574"/>
                </a:xfrm>
                <a:prstGeom prst="line">
                  <a:avLst/>
                </a:prstGeom>
                <a:ln w="19050">
                  <a:solidFill>
                    <a:schemeClr val="bg1">
                      <a:lumMod val="9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29" name="Group 28"/>
              <p:cNvGrpSpPr/>
              <p:nvPr/>
            </p:nvGrpSpPr>
            <p:grpSpPr>
              <a:xfrm>
                <a:off x="6046037" y="2009768"/>
                <a:ext cx="1098756" cy="1098459"/>
                <a:chOff x="4952323" y="2010182"/>
                <a:chExt cx="1098756" cy="1098459"/>
              </a:xfrm>
            </p:grpSpPr>
            <p:cxnSp>
              <p:nvCxnSpPr>
                <p:cNvPr id="36" name="Straight Connector 35"/>
                <p:cNvCxnSpPr/>
                <p:nvPr/>
              </p:nvCxnSpPr>
              <p:spPr>
                <a:xfrm>
                  <a:off x="4953682" y="2010182"/>
                  <a:ext cx="1097397" cy="1089574"/>
                </a:xfrm>
                <a:prstGeom prst="line">
                  <a:avLst/>
                </a:prstGeom>
                <a:ln w="19050">
                  <a:solidFill>
                    <a:schemeClr val="bg1">
                      <a:lumMod val="9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flipH="1">
                  <a:off x="4952323" y="2019067"/>
                  <a:ext cx="1097397" cy="1089574"/>
                </a:xfrm>
                <a:prstGeom prst="line">
                  <a:avLst/>
                </a:prstGeom>
                <a:ln w="19050">
                  <a:solidFill>
                    <a:schemeClr val="bg1">
                      <a:lumMod val="9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30" name="Group 29"/>
              <p:cNvGrpSpPr/>
              <p:nvPr/>
            </p:nvGrpSpPr>
            <p:grpSpPr>
              <a:xfrm>
                <a:off x="7133225" y="2009768"/>
                <a:ext cx="1098756" cy="1098459"/>
                <a:chOff x="4952323" y="2010182"/>
                <a:chExt cx="1098756" cy="1098459"/>
              </a:xfrm>
            </p:grpSpPr>
            <p:cxnSp>
              <p:nvCxnSpPr>
                <p:cNvPr id="34" name="Straight Connector 33"/>
                <p:cNvCxnSpPr/>
                <p:nvPr/>
              </p:nvCxnSpPr>
              <p:spPr>
                <a:xfrm>
                  <a:off x="4953682" y="2010182"/>
                  <a:ext cx="1097397" cy="1089574"/>
                </a:xfrm>
                <a:prstGeom prst="line">
                  <a:avLst/>
                </a:prstGeom>
                <a:ln w="19050">
                  <a:solidFill>
                    <a:schemeClr val="bg1">
                      <a:lumMod val="9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flipH="1">
                  <a:off x="4952323" y="2019067"/>
                  <a:ext cx="1097397" cy="1089574"/>
                </a:xfrm>
                <a:prstGeom prst="line">
                  <a:avLst/>
                </a:prstGeom>
                <a:ln w="19050">
                  <a:solidFill>
                    <a:schemeClr val="bg1">
                      <a:lumMod val="9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31" name="Group 30"/>
              <p:cNvGrpSpPr/>
              <p:nvPr/>
            </p:nvGrpSpPr>
            <p:grpSpPr>
              <a:xfrm>
                <a:off x="3848088" y="2009440"/>
                <a:ext cx="1098756" cy="1098459"/>
                <a:chOff x="4952323" y="2010182"/>
                <a:chExt cx="1098756" cy="1098459"/>
              </a:xfrm>
            </p:grpSpPr>
            <p:cxnSp>
              <p:nvCxnSpPr>
                <p:cNvPr id="32" name="Straight Connector 31"/>
                <p:cNvCxnSpPr/>
                <p:nvPr/>
              </p:nvCxnSpPr>
              <p:spPr>
                <a:xfrm>
                  <a:off x="4953682" y="2010182"/>
                  <a:ext cx="1097397" cy="1089574"/>
                </a:xfrm>
                <a:prstGeom prst="line">
                  <a:avLst/>
                </a:prstGeom>
                <a:ln w="19050">
                  <a:solidFill>
                    <a:schemeClr val="bg1">
                      <a:lumMod val="9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H="1">
                  <a:off x="4952323" y="2019067"/>
                  <a:ext cx="1097397" cy="1089574"/>
                </a:xfrm>
                <a:prstGeom prst="line">
                  <a:avLst/>
                </a:prstGeom>
                <a:ln w="19050">
                  <a:solidFill>
                    <a:schemeClr val="bg1">
                      <a:lumMod val="9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grpSp>
          <p:nvGrpSpPr>
            <p:cNvPr id="7" name="Group 6"/>
            <p:cNvGrpSpPr/>
            <p:nvPr/>
          </p:nvGrpSpPr>
          <p:grpSpPr>
            <a:xfrm>
              <a:off x="6055002" y="3103938"/>
              <a:ext cx="1098756" cy="1098459"/>
              <a:chOff x="4952323" y="2010182"/>
              <a:chExt cx="1098756" cy="1098459"/>
            </a:xfrm>
          </p:grpSpPr>
          <p:cxnSp>
            <p:nvCxnSpPr>
              <p:cNvPr id="26" name="Straight Connector 25"/>
              <p:cNvCxnSpPr/>
              <p:nvPr/>
            </p:nvCxnSpPr>
            <p:spPr>
              <a:xfrm>
                <a:off x="4953682" y="2010182"/>
                <a:ext cx="1097397" cy="1089574"/>
              </a:xfrm>
              <a:prstGeom prst="line">
                <a:avLst/>
              </a:prstGeom>
              <a:ln w="19050">
                <a:solidFill>
                  <a:schemeClr val="bg1">
                    <a:lumMod val="9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flipH="1">
                <a:off x="4952323" y="2019067"/>
                <a:ext cx="1097397" cy="1089574"/>
              </a:xfrm>
              <a:prstGeom prst="line">
                <a:avLst/>
              </a:prstGeom>
              <a:ln w="19050">
                <a:solidFill>
                  <a:schemeClr val="bg1">
                    <a:lumMod val="9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8" name="Group 7"/>
            <p:cNvGrpSpPr/>
            <p:nvPr/>
          </p:nvGrpSpPr>
          <p:grpSpPr>
            <a:xfrm>
              <a:off x="3857053" y="3103610"/>
              <a:ext cx="1098756" cy="1098459"/>
              <a:chOff x="4952323" y="2010182"/>
              <a:chExt cx="1098756" cy="1098459"/>
            </a:xfrm>
          </p:grpSpPr>
          <p:cxnSp>
            <p:nvCxnSpPr>
              <p:cNvPr id="24" name="Straight Connector 23"/>
              <p:cNvCxnSpPr/>
              <p:nvPr/>
            </p:nvCxnSpPr>
            <p:spPr>
              <a:xfrm>
                <a:off x="4953682" y="2010182"/>
                <a:ext cx="1097397" cy="1089574"/>
              </a:xfrm>
              <a:prstGeom prst="line">
                <a:avLst/>
              </a:prstGeom>
              <a:ln w="19050">
                <a:solidFill>
                  <a:schemeClr val="bg1">
                    <a:lumMod val="9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flipH="1">
                <a:off x="4952323" y="2019067"/>
                <a:ext cx="1097397" cy="1089574"/>
              </a:xfrm>
              <a:prstGeom prst="line">
                <a:avLst/>
              </a:prstGeom>
              <a:ln w="19050">
                <a:solidFill>
                  <a:schemeClr val="bg1">
                    <a:lumMod val="9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9" name="Group 8"/>
            <p:cNvGrpSpPr/>
            <p:nvPr/>
          </p:nvGrpSpPr>
          <p:grpSpPr>
            <a:xfrm>
              <a:off x="4960808" y="4224946"/>
              <a:ext cx="1098756" cy="1098459"/>
              <a:chOff x="4952323" y="2010182"/>
              <a:chExt cx="1098756" cy="1098459"/>
            </a:xfrm>
          </p:grpSpPr>
          <p:cxnSp>
            <p:nvCxnSpPr>
              <p:cNvPr id="22" name="Straight Connector 21"/>
              <p:cNvCxnSpPr/>
              <p:nvPr/>
            </p:nvCxnSpPr>
            <p:spPr>
              <a:xfrm>
                <a:off x="4953682" y="2010182"/>
                <a:ext cx="1097397" cy="1089574"/>
              </a:xfrm>
              <a:prstGeom prst="line">
                <a:avLst/>
              </a:prstGeom>
              <a:ln w="19050">
                <a:solidFill>
                  <a:schemeClr val="bg1">
                    <a:lumMod val="9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H="1">
                <a:off x="4952323" y="2019067"/>
                <a:ext cx="1097397" cy="1089574"/>
              </a:xfrm>
              <a:prstGeom prst="line">
                <a:avLst/>
              </a:prstGeom>
              <a:ln w="19050">
                <a:solidFill>
                  <a:schemeClr val="bg1">
                    <a:lumMod val="9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0" name="Group 9"/>
            <p:cNvGrpSpPr/>
            <p:nvPr/>
          </p:nvGrpSpPr>
          <p:grpSpPr>
            <a:xfrm>
              <a:off x="6054210" y="4215277"/>
              <a:ext cx="1098756" cy="1098459"/>
              <a:chOff x="4952323" y="2010182"/>
              <a:chExt cx="1098756" cy="1098459"/>
            </a:xfrm>
          </p:grpSpPr>
          <p:cxnSp>
            <p:nvCxnSpPr>
              <p:cNvPr id="20" name="Straight Connector 19"/>
              <p:cNvCxnSpPr/>
              <p:nvPr/>
            </p:nvCxnSpPr>
            <p:spPr>
              <a:xfrm>
                <a:off x="4953682" y="2010182"/>
                <a:ext cx="1097397" cy="1089574"/>
              </a:xfrm>
              <a:prstGeom prst="line">
                <a:avLst/>
              </a:prstGeom>
              <a:ln w="19050">
                <a:solidFill>
                  <a:schemeClr val="bg1">
                    <a:lumMod val="9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H="1">
                <a:off x="4952323" y="2019067"/>
                <a:ext cx="1097397" cy="1089574"/>
              </a:xfrm>
              <a:prstGeom prst="line">
                <a:avLst/>
              </a:prstGeom>
              <a:ln w="19050">
                <a:solidFill>
                  <a:schemeClr val="bg1">
                    <a:lumMod val="9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1" name="Group 10"/>
            <p:cNvGrpSpPr/>
            <p:nvPr/>
          </p:nvGrpSpPr>
          <p:grpSpPr>
            <a:xfrm>
              <a:off x="3856261" y="4214949"/>
              <a:ext cx="1098756" cy="1098459"/>
              <a:chOff x="4952323" y="2010182"/>
              <a:chExt cx="1098756" cy="1098459"/>
            </a:xfrm>
          </p:grpSpPr>
          <p:cxnSp>
            <p:nvCxnSpPr>
              <p:cNvPr id="18" name="Straight Connector 17"/>
              <p:cNvCxnSpPr/>
              <p:nvPr/>
            </p:nvCxnSpPr>
            <p:spPr>
              <a:xfrm>
                <a:off x="4953682" y="2010182"/>
                <a:ext cx="1097397" cy="1089574"/>
              </a:xfrm>
              <a:prstGeom prst="line">
                <a:avLst/>
              </a:prstGeom>
              <a:ln w="19050">
                <a:solidFill>
                  <a:schemeClr val="bg1">
                    <a:lumMod val="9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H="1">
                <a:off x="4952323" y="2019067"/>
                <a:ext cx="1097397" cy="1089574"/>
              </a:xfrm>
              <a:prstGeom prst="line">
                <a:avLst/>
              </a:prstGeom>
              <a:ln w="19050">
                <a:solidFill>
                  <a:schemeClr val="bg1">
                    <a:lumMod val="9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2" name="Group 11"/>
            <p:cNvGrpSpPr/>
            <p:nvPr/>
          </p:nvGrpSpPr>
          <p:grpSpPr>
            <a:xfrm>
              <a:off x="4966907" y="5319444"/>
              <a:ext cx="1098756" cy="1098459"/>
              <a:chOff x="4952323" y="2010182"/>
              <a:chExt cx="1098756" cy="1098459"/>
            </a:xfrm>
          </p:grpSpPr>
          <p:cxnSp>
            <p:nvCxnSpPr>
              <p:cNvPr id="16" name="Straight Connector 15"/>
              <p:cNvCxnSpPr/>
              <p:nvPr/>
            </p:nvCxnSpPr>
            <p:spPr>
              <a:xfrm>
                <a:off x="4953682" y="2010182"/>
                <a:ext cx="1097397" cy="1089574"/>
              </a:xfrm>
              <a:prstGeom prst="line">
                <a:avLst/>
              </a:prstGeom>
              <a:ln w="19050">
                <a:solidFill>
                  <a:schemeClr val="bg1">
                    <a:lumMod val="9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flipH="1">
                <a:off x="4952323" y="2019067"/>
                <a:ext cx="1097397" cy="1089574"/>
              </a:xfrm>
              <a:prstGeom prst="line">
                <a:avLst/>
              </a:prstGeom>
              <a:ln w="19050">
                <a:solidFill>
                  <a:schemeClr val="bg1">
                    <a:lumMod val="9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3" name="Group 12"/>
            <p:cNvGrpSpPr/>
            <p:nvPr/>
          </p:nvGrpSpPr>
          <p:grpSpPr>
            <a:xfrm>
              <a:off x="6060309" y="5309775"/>
              <a:ext cx="1098756" cy="1098459"/>
              <a:chOff x="4952323" y="2010182"/>
              <a:chExt cx="1098756" cy="1098459"/>
            </a:xfrm>
          </p:grpSpPr>
          <p:cxnSp>
            <p:nvCxnSpPr>
              <p:cNvPr id="14" name="Straight Connector 13"/>
              <p:cNvCxnSpPr/>
              <p:nvPr/>
            </p:nvCxnSpPr>
            <p:spPr>
              <a:xfrm>
                <a:off x="4953682" y="2010182"/>
                <a:ext cx="1097397" cy="1089574"/>
              </a:xfrm>
              <a:prstGeom prst="line">
                <a:avLst/>
              </a:prstGeom>
              <a:ln w="19050">
                <a:solidFill>
                  <a:schemeClr val="bg1">
                    <a:lumMod val="9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H="1">
                <a:off x="4952323" y="2019067"/>
                <a:ext cx="1097397" cy="1089574"/>
              </a:xfrm>
              <a:prstGeom prst="line">
                <a:avLst/>
              </a:prstGeom>
              <a:ln w="19050">
                <a:solidFill>
                  <a:schemeClr val="bg1">
                    <a:lumMod val="9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sp>
        <p:nvSpPr>
          <p:cNvPr id="67" name="TextBox 66"/>
          <p:cNvSpPr txBox="1"/>
          <p:nvPr/>
        </p:nvSpPr>
        <p:spPr>
          <a:xfrm>
            <a:off x="7000872" y="2991609"/>
            <a:ext cx="2133932" cy="400110"/>
          </a:xfrm>
          <a:prstGeom prst="rect">
            <a:avLst/>
          </a:prstGeom>
          <a:noFill/>
        </p:spPr>
        <p:txBody>
          <a:bodyPr wrap="square" rtlCol="0">
            <a:spAutoFit/>
          </a:bodyPr>
          <a:lstStyle/>
          <a:p>
            <a:r>
              <a:rPr lang="en-US" altLang="ko-KR" sz="2000" b="1" i="1" dirty="0" smtClean="0">
                <a:solidFill>
                  <a:srgbClr val="A50021"/>
                </a:solidFill>
                <a:latin typeface="Symbol" panose="05050102010706020507" pitchFamily="18" charset="2"/>
                <a:ea typeface="나눔명조" panose="02020603020101020101" pitchFamily="18" charset="-127"/>
              </a:rPr>
              <a:t>a</a:t>
            </a:r>
            <a:r>
              <a:rPr lang="en-US" altLang="ko-KR" sz="2000" b="1" dirty="0" smtClean="0">
                <a:solidFill>
                  <a:srgbClr val="A50021"/>
                </a:solidFill>
                <a:latin typeface="나눔명조" panose="02020603020101020101" pitchFamily="18" charset="-127"/>
                <a:ea typeface="나눔명조" panose="02020603020101020101" pitchFamily="18" charset="-127"/>
              </a:rPr>
              <a:t> : Learning rate</a:t>
            </a:r>
            <a:endParaRPr lang="en-US" altLang="ko-KR" sz="2000" b="1" i="1" dirty="0" smtClean="0">
              <a:solidFill>
                <a:srgbClr val="A50021"/>
              </a:solidFill>
              <a:latin typeface="나눔명조" panose="02020603020101020101" pitchFamily="18" charset="-127"/>
              <a:ea typeface="나눔명조" panose="02020603020101020101" pitchFamily="18" charset="-127"/>
            </a:endParaRPr>
          </a:p>
        </p:txBody>
      </p:sp>
      <p:sp>
        <p:nvSpPr>
          <p:cNvPr id="74" name="TextBox 73"/>
          <p:cNvSpPr txBox="1"/>
          <p:nvPr/>
        </p:nvSpPr>
        <p:spPr>
          <a:xfrm>
            <a:off x="302749" y="937849"/>
            <a:ext cx="6307617" cy="400110"/>
          </a:xfrm>
          <a:prstGeom prst="rect">
            <a:avLst/>
          </a:prstGeom>
          <a:noFill/>
        </p:spPr>
        <p:txBody>
          <a:bodyPr wrap="square" rtlCol="0">
            <a:spAutoFit/>
          </a:bodyPr>
          <a:lstStyle/>
          <a:p>
            <a:pPr marL="342900" indent="-342900">
              <a:buFont typeface="Arial" panose="020B0604020202020204" pitchFamily="34" charset="0"/>
              <a:buChar char="•"/>
            </a:pPr>
            <a:r>
              <a:rPr lang="en-US" altLang="ko-KR" sz="2000" dirty="0" smtClean="0">
                <a:latin typeface="나눔명조" panose="02020603020101020101" pitchFamily="18" charset="-127"/>
                <a:ea typeface="나눔명조" panose="02020603020101020101" pitchFamily="18" charset="-127"/>
                <a:sym typeface="Symbol" panose="05050102010706020507" pitchFamily="18" charset="2"/>
              </a:rPr>
              <a:t>Recall, update Q(s) from next state s’ information</a:t>
            </a:r>
            <a:endParaRPr lang="en-US" altLang="ko-KR" sz="2000" i="1" dirty="0" smtClean="0">
              <a:latin typeface="나눔명조" panose="02020603020101020101" pitchFamily="18" charset="-127"/>
              <a:ea typeface="나눔명조" panose="02020603020101020101" pitchFamily="18" charset="-127"/>
            </a:endParaRPr>
          </a:p>
        </p:txBody>
      </p:sp>
      <p:sp>
        <p:nvSpPr>
          <p:cNvPr id="71" name="Rectangle 70"/>
          <p:cNvSpPr/>
          <p:nvPr/>
        </p:nvSpPr>
        <p:spPr>
          <a:xfrm>
            <a:off x="6060309" y="4497838"/>
            <a:ext cx="384376" cy="523220"/>
          </a:xfrm>
          <a:prstGeom prst="rect">
            <a:avLst/>
          </a:prstGeom>
        </p:spPr>
        <p:txBody>
          <a:bodyPr wrap="square">
            <a:spAutoFit/>
          </a:bodyPr>
          <a:lstStyle/>
          <a:p>
            <a:r>
              <a:rPr lang="en-US" altLang="ko-KR" sz="2800" b="1" dirty="0" smtClean="0">
                <a:solidFill>
                  <a:srgbClr val="006600"/>
                </a:solidFill>
                <a:latin typeface="나눔명조" panose="02020603020101020101" pitchFamily="18" charset="-127"/>
                <a:ea typeface="나눔명조" panose="02020603020101020101" pitchFamily="18" charset="-127"/>
              </a:rPr>
              <a:t>1</a:t>
            </a:r>
            <a:endParaRPr lang="ko-KR" altLang="en-US" sz="2400" b="1" dirty="0">
              <a:solidFill>
                <a:srgbClr val="006600"/>
              </a:solidFill>
              <a:latin typeface="나눔명조" panose="02020603020101020101" pitchFamily="18" charset="-127"/>
              <a:ea typeface="나눔명조" panose="02020603020101020101" pitchFamily="18" charset="-127"/>
            </a:endParaRPr>
          </a:p>
        </p:txBody>
      </p:sp>
      <p:sp>
        <p:nvSpPr>
          <p:cNvPr id="72" name="Rectangle 71"/>
          <p:cNvSpPr/>
          <p:nvPr/>
        </p:nvSpPr>
        <p:spPr>
          <a:xfrm>
            <a:off x="6402547" y="4775256"/>
            <a:ext cx="384376" cy="523220"/>
          </a:xfrm>
          <a:prstGeom prst="rect">
            <a:avLst/>
          </a:prstGeom>
        </p:spPr>
        <p:txBody>
          <a:bodyPr wrap="square">
            <a:spAutoFit/>
          </a:bodyPr>
          <a:lstStyle/>
          <a:p>
            <a:r>
              <a:rPr lang="en-US" altLang="ko-KR" sz="2800" b="1" dirty="0" smtClean="0">
                <a:latin typeface="나눔명조" panose="02020603020101020101" pitchFamily="18" charset="-127"/>
                <a:ea typeface="나눔명조" panose="02020603020101020101" pitchFamily="18" charset="-127"/>
              </a:rPr>
              <a:t>0</a:t>
            </a:r>
            <a:endParaRPr lang="ko-KR" altLang="en-US" sz="2400" b="1" dirty="0">
              <a:latin typeface="나눔명조" panose="02020603020101020101" pitchFamily="18" charset="-127"/>
              <a:ea typeface="나눔명조" panose="02020603020101020101" pitchFamily="18" charset="-127"/>
            </a:endParaRPr>
          </a:p>
        </p:txBody>
      </p:sp>
      <p:grpSp>
        <p:nvGrpSpPr>
          <p:cNvPr id="84" name="Group 83"/>
          <p:cNvGrpSpPr/>
          <p:nvPr/>
        </p:nvGrpSpPr>
        <p:grpSpPr>
          <a:xfrm>
            <a:off x="5844623" y="4244134"/>
            <a:ext cx="332686" cy="988628"/>
            <a:chOff x="5844623" y="4244134"/>
            <a:chExt cx="332686" cy="988628"/>
          </a:xfrm>
        </p:grpSpPr>
        <p:sp>
          <p:nvSpPr>
            <p:cNvPr id="80" name="TextBox 79"/>
            <p:cNvSpPr txBox="1"/>
            <p:nvPr/>
          </p:nvSpPr>
          <p:spPr>
            <a:xfrm flipH="1">
              <a:off x="5950800" y="4244134"/>
              <a:ext cx="226508" cy="400110"/>
            </a:xfrm>
            <a:prstGeom prst="rect">
              <a:avLst/>
            </a:prstGeom>
            <a:noFill/>
          </p:spPr>
          <p:txBody>
            <a:bodyPr wrap="square" rtlCol="0">
              <a:spAutoFit/>
            </a:bodyPr>
            <a:lstStyle/>
            <a:p>
              <a:r>
                <a:rPr lang="en-US" altLang="ko-KR" sz="2000" b="1" dirty="0" smtClean="0">
                  <a:latin typeface="나눔명조" panose="02020603020101020101" pitchFamily="18" charset="-127"/>
                  <a:ea typeface="나눔명조" panose="02020603020101020101" pitchFamily="18" charset="-127"/>
                </a:rPr>
                <a:t>a</a:t>
              </a:r>
              <a:endParaRPr lang="ko-KR" altLang="en-US" sz="2000" b="1" dirty="0">
                <a:latin typeface="나눔명조" panose="02020603020101020101" pitchFamily="18" charset="-127"/>
                <a:ea typeface="나눔명조" panose="02020603020101020101" pitchFamily="18" charset="-127"/>
              </a:endParaRPr>
            </a:p>
          </p:txBody>
        </p:sp>
        <p:grpSp>
          <p:nvGrpSpPr>
            <p:cNvPr id="83" name="Group 82"/>
            <p:cNvGrpSpPr/>
            <p:nvPr/>
          </p:nvGrpSpPr>
          <p:grpSpPr>
            <a:xfrm>
              <a:off x="5844623" y="4716839"/>
              <a:ext cx="332686" cy="133256"/>
              <a:chOff x="5736830" y="4813828"/>
              <a:chExt cx="332686" cy="133256"/>
            </a:xfrm>
          </p:grpSpPr>
          <p:cxnSp>
            <p:nvCxnSpPr>
              <p:cNvPr id="79" name="Straight Arrow Connector 78"/>
              <p:cNvCxnSpPr/>
              <p:nvPr/>
            </p:nvCxnSpPr>
            <p:spPr>
              <a:xfrm flipH="1" flipV="1">
                <a:off x="5736830" y="4947084"/>
                <a:ext cx="301351" cy="0"/>
              </a:xfrm>
              <a:prstGeom prst="straightConnector1">
                <a:avLst/>
              </a:prstGeom>
              <a:ln w="3810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p:cNvCxnSpPr/>
              <p:nvPr/>
            </p:nvCxnSpPr>
            <p:spPr>
              <a:xfrm flipV="1">
                <a:off x="5775678" y="4813828"/>
                <a:ext cx="293838" cy="0"/>
              </a:xfrm>
              <a:prstGeom prst="straightConnector1">
                <a:avLst/>
              </a:prstGeom>
              <a:ln w="3810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grpSp>
        <p:sp>
          <p:nvSpPr>
            <p:cNvPr id="78" name="TextBox 77"/>
            <p:cNvSpPr txBox="1"/>
            <p:nvPr/>
          </p:nvSpPr>
          <p:spPr>
            <a:xfrm>
              <a:off x="5905380" y="4832652"/>
              <a:ext cx="199000" cy="400110"/>
            </a:xfrm>
            <a:prstGeom prst="rect">
              <a:avLst/>
            </a:prstGeom>
            <a:noFill/>
          </p:spPr>
          <p:txBody>
            <a:bodyPr wrap="none" rtlCol="0">
              <a:spAutoFit/>
            </a:bodyPr>
            <a:lstStyle/>
            <a:p>
              <a:r>
                <a:rPr lang="en-US" altLang="ko-KR" sz="2000" b="1" dirty="0" smtClean="0">
                  <a:latin typeface="나눔명조" panose="02020603020101020101" pitchFamily="18" charset="-127"/>
                  <a:ea typeface="나눔명조" panose="02020603020101020101" pitchFamily="18" charset="-127"/>
                </a:rPr>
                <a:t>r</a:t>
              </a:r>
              <a:endParaRPr lang="ko-KR" altLang="en-US" sz="2000" b="1" dirty="0">
                <a:latin typeface="나눔명조" panose="02020603020101020101" pitchFamily="18" charset="-127"/>
                <a:ea typeface="나눔명조" panose="02020603020101020101" pitchFamily="18" charset="-127"/>
              </a:endParaRPr>
            </a:p>
          </p:txBody>
        </p:sp>
      </p:grpSp>
      <p:sp>
        <p:nvSpPr>
          <p:cNvPr id="85" name="Rectangle 84"/>
          <p:cNvSpPr/>
          <p:nvPr/>
        </p:nvSpPr>
        <p:spPr>
          <a:xfrm>
            <a:off x="5436923" y="4520099"/>
            <a:ext cx="333102" cy="529919"/>
          </a:xfrm>
          <a:prstGeom prst="rect">
            <a:avLst/>
          </a:prstGeom>
        </p:spPr>
        <p:txBody>
          <a:bodyPr wrap="square">
            <a:spAutoFit/>
          </a:bodyPr>
          <a:lstStyle/>
          <a:p>
            <a:r>
              <a:rPr lang="en-US" altLang="ko-KR" sz="2800" b="1" dirty="0" smtClean="0">
                <a:latin typeface="나눔명조" panose="02020603020101020101" pitchFamily="18" charset="-127"/>
                <a:ea typeface="나눔명조" panose="02020603020101020101" pitchFamily="18" charset="-127"/>
              </a:rPr>
              <a:t>Q</a:t>
            </a:r>
            <a:endParaRPr lang="ko-KR" altLang="en-US" sz="2400" b="1" dirty="0">
              <a:latin typeface="나눔명조" panose="02020603020101020101" pitchFamily="18" charset="-127"/>
              <a:ea typeface="나눔명조" panose="02020603020101020101" pitchFamily="18" charset="-127"/>
            </a:endParaRPr>
          </a:p>
        </p:txBody>
      </p:sp>
      <p:graphicFrame>
        <p:nvGraphicFramePr>
          <p:cNvPr id="86" name="Object 85"/>
          <p:cNvGraphicFramePr>
            <a:graphicFrameLocks noChangeAspect="1"/>
          </p:cNvGraphicFramePr>
          <p:nvPr>
            <p:extLst>
              <p:ext uri="{D42A27DB-BD31-4B8C-83A1-F6EECF244321}">
                <p14:modId xmlns:p14="http://schemas.microsoft.com/office/powerpoint/2010/main" val="2453758036"/>
              </p:ext>
            </p:extLst>
          </p:nvPr>
        </p:nvGraphicFramePr>
        <p:xfrm>
          <a:off x="885715" y="1448053"/>
          <a:ext cx="3178175" cy="504825"/>
        </p:xfrm>
        <a:graphic>
          <a:graphicData uri="http://schemas.openxmlformats.org/presentationml/2006/ole">
            <mc:AlternateContent xmlns:mc="http://schemas.openxmlformats.org/markup-compatibility/2006">
              <mc:Choice xmlns:v="urn:schemas-microsoft-com:vml" Requires="v">
                <p:oleObj spid="_x0000_s33631" name="Equation" r:id="rId4" imgW="1765080" imgH="279360" progId="Equation.DSMT4">
                  <p:embed/>
                </p:oleObj>
              </mc:Choice>
              <mc:Fallback>
                <p:oleObj name="Equation" r:id="rId4" imgW="1765080" imgH="279360" progId="Equation.DSMT4">
                  <p:embed/>
                  <p:pic>
                    <p:nvPicPr>
                      <p:cNvPr id="65" name="Object 64"/>
                      <p:cNvPicPr/>
                      <p:nvPr/>
                    </p:nvPicPr>
                    <p:blipFill>
                      <a:blip r:embed="rId5"/>
                      <a:stretch>
                        <a:fillRect/>
                      </a:stretch>
                    </p:blipFill>
                    <p:spPr>
                      <a:xfrm>
                        <a:off x="885715" y="1448053"/>
                        <a:ext cx="3178175" cy="504825"/>
                      </a:xfrm>
                      <a:prstGeom prst="rect">
                        <a:avLst/>
                      </a:prstGeom>
                      <a:solidFill>
                        <a:schemeClr val="bg1">
                          <a:lumMod val="95000"/>
                        </a:schemeClr>
                      </a:solidFill>
                    </p:spPr>
                  </p:pic>
                </p:oleObj>
              </mc:Fallback>
            </mc:AlternateContent>
          </a:graphicData>
        </a:graphic>
      </p:graphicFrame>
      <p:graphicFrame>
        <p:nvGraphicFramePr>
          <p:cNvPr id="90" name="Object 89"/>
          <p:cNvGraphicFramePr>
            <a:graphicFrameLocks noChangeAspect="1"/>
          </p:cNvGraphicFramePr>
          <p:nvPr>
            <p:extLst>
              <p:ext uri="{D42A27DB-BD31-4B8C-83A1-F6EECF244321}">
                <p14:modId xmlns:p14="http://schemas.microsoft.com/office/powerpoint/2010/main" val="854247484"/>
              </p:ext>
            </p:extLst>
          </p:nvPr>
        </p:nvGraphicFramePr>
        <p:xfrm>
          <a:off x="792386" y="2857409"/>
          <a:ext cx="6196013" cy="642937"/>
        </p:xfrm>
        <a:graphic>
          <a:graphicData uri="http://schemas.openxmlformats.org/presentationml/2006/ole">
            <mc:AlternateContent xmlns:mc="http://schemas.openxmlformats.org/markup-compatibility/2006">
              <mc:Choice xmlns:v="urn:schemas-microsoft-com:vml" Requires="v">
                <p:oleObj spid="_x0000_s33632" name="Equation" r:id="rId6" imgW="3441600" imgH="355320" progId="Equation.DSMT4">
                  <p:embed/>
                </p:oleObj>
              </mc:Choice>
              <mc:Fallback>
                <p:oleObj name="Equation" r:id="rId6" imgW="3441600" imgH="355320" progId="Equation.DSMT4">
                  <p:embed/>
                  <p:pic>
                    <p:nvPicPr>
                      <p:cNvPr id="86" name="Object 85"/>
                      <p:cNvPicPr/>
                      <p:nvPr/>
                    </p:nvPicPr>
                    <p:blipFill>
                      <a:blip r:embed="rId7"/>
                      <a:stretch>
                        <a:fillRect/>
                      </a:stretch>
                    </p:blipFill>
                    <p:spPr>
                      <a:xfrm>
                        <a:off x="792386" y="2857409"/>
                        <a:ext cx="6196013" cy="642937"/>
                      </a:xfrm>
                      <a:prstGeom prst="rect">
                        <a:avLst/>
                      </a:prstGeom>
                      <a:solidFill>
                        <a:schemeClr val="accent1">
                          <a:lumMod val="40000"/>
                          <a:lumOff val="60000"/>
                        </a:schemeClr>
                      </a:solidFill>
                    </p:spPr>
                  </p:pic>
                </p:oleObj>
              </mc:Fallback>
            </mc:AlternateContent>
          </a:graphicData>
        </a:graphic>
      </p:graphicFrame>
      <p:sp>
        <p:nvSpPr>
          <p:cNvPr id="91" name="TextBox 90"/>
          <p:cNvSpPr txBox="1"/>
          <p:nvPr/>
        </p:nvSpPr>
        <p:spPr>
          <a:xfrm>
            <a:off x="219057" y="2271121"/>
            <a:ext cx="8312619" cy="400110"/>
          </a:xfrm>
          <a:prstGeom prst="rect">
            <a:avLst/>
          </a:prstGeom>
          <a:noFill/>
        </p:spPr>
        <p:txBody>
          <a:bodyPr wrap="square" rtlCol="0">
            <a:spAutoFit/>
          </a:bodyPr>
          <a:lstStyle/>
          <a:p>
            <a:pPr marL="342900" indent="-342900">
              <a:buFont typeface="Arial" panose="020B0604020202020204" pitchFamily="34" charset="0"/>
              <a:buChar char="•"/>
            </a:pPr>
            <a:r>
              <a:rPr lang="en-US" altLang="ko-KR" sz="2000" dirty="0" smtClean="0">
                <a:solidFill>
                  <a:srgbClr val="0000CC"/>
                </a:solidFill>
                <a:latin typeface="나눔명조" panose="02020603020101020101" pitchFamily="18" charset="-127"/>
                <a:ea typeface="나눔명조" panose="02020603020101020101" pitchFamily="18" charset="-127"/>
                <a:sym typeface="Symbol" panose="05050102010706020507" pitchFamily="18" charset="2"/>
              </a:rPr>
              <a:t>If you partially trust states Q(s’), and stick to the current Q(s), then</a:t>
            </a:r>
            <a:endParaRPr lang="en-US" altLang="ko-KR" sz="2000" i="1" dirty="0" smtClean="0">
              <a:solidFill>
                <a:srgbClr val="0000CC"/>
              </a:solidFill>
              <a:latin typeface="나눔명조" panose="02020603020101020101" pitchFamily="18" charset="-127"/>
              <a:ea typeface="나눔명조" panose="02020603020101020101" pitchFamily="18" charset="-127"/>
            </a:endParaRPr>
          </a:p>
        </p:txBody>
      </p:sp>
      <p:sp>
        <p:nvSpPr>
          <p:cNvPr id="92" name="TextBox 91"/>
          <p:cNvSpPr txBox="1"/>
          <p:nvPr/>
        </p:nvSpPr>
        <p:spPr>
          <a:xfrm>
            <a:off x="4165661" y="2753026"/>
            <a:ext cx="594937" cy="707886"/>
          </a:xfrm>
          <a:prstGeom prst="rect">
            <a:avLst/>
          </a:prstGeom>
          <a:noFill/>
        </p:spPr>
        <p:txBody>
          <a:bodyPr wrap="square" rtlCol="0">
            <a:spAutoFit/>
          </a:bodyPr>
          <a:lstStyle/>
          <a:p>
            <a:r>
              <a:rPr lang="en-US" altLang="ko-KR" sz="4000" b="1" i="1" dirty="0">
                <a:solidFill>
                  <a:srgbClr val="A50021"/>
                </a:solidFill>
                <a:latin typeface="Symbol" panose="05050102010706020507" pitchFamily="18" charset="2"/>
                <a:ea typeface="나눔명조" panose="02020603020101020101" pitchFamily="18" charset="-127"/>
              </a:rPr>
              <a:t>a</a:t>
            </a:r>
            <a:endParaRPr lang="en-US" altLang="ko-KR" sz="2000" b="1" i="1" dirty="0" smtClean="0">
              <a:solidFill>
                <a:srgbClr val="A50021"/>
              </a:solidFill>
              <a:latin typeface="Symbol" panose="05050102010706020507" pitchFamily="18" charset="2"/>
              <a:ea typeface="나눔명조" panose="02020603020101020101" pitchFamily="18" charset="-127"/>
            </a:endParaRPr>
          </a:p>
        </p:txBody>
      </p:sp>
      <p:sp>
        <p:nvSpPr>
          <p:cNvPr id="93" name="TextBox 92"/>
          <p:cNvSpPr txBox="1"/>
          <p:nvPr/>
        </p:nvSpPr>
        <p:spPr>
          <a:xfrm>
            <a:off x="1838093" y="2749433"/>
            <a:ext cx="1483993" cy="707886"/>
          </a:xfrm>
          <a:prstGeom prst="rect">
            <a:avLst/>
          </a:prstGeom>
          <a:noFill/>
        </p:spPr>
        <p:txBody>
          <a:bodyPr wrap="square" rtlCol="0">
            <a:spAutoFit/>
          </a:bodyPr>
          <a:lstStyle/>
          <a:p>
            <a:r>
              <a:rPr lang="en-US" altLang="ko-KR" sz="4000" b="1" dirty="0" smtClean="0">
                <a:solidFill>
                  <a:srgbClr val="A50021"/>
                </a:solidFill>
                <a:latin typeface="Symbol" panose="05050102010706020507" pitchFamily="18" charset="2"/>
                <a:ea typeface="나눔명조" panose="02020603020101020101" pitchFamily="18" charset="-127"/>
              </a:rPr>
              <a:t>(1-</a:t>
            </a:r>
            <a:r>
              <a:rPr lang="en-US" altLang="ko-KR" sz="4000" b="1" i="1" dirty="0">
                <a:solidFill>
                  <a:srgbClr val="A50021"/>
                </a:solidFill>
                <a:latin typeface="Symbol" panose="05050102010706020507" pitchFamily="18" charset="2"/>
                <a:ea typeface="나눔명조" panose="02020603020101020101" pitchFamily="18" charset="-127"/>
              </a:rPr>
              <a:t> a</a:t>
            </a:r>
            <a:r>
              <a:rPr lang="en-US" altLang="ko-KR" sz="4000" b="1" dirty="0" smtClean="0">
                <a:solidFill>
                  <a:srgbClr val="A50021"/>
                </a:solidFill>
                <a:latin typeface="Symbol" panose="05050102010706020507" pitchFamily="18" charset="2"/>
                <a:ea typeface="나눔명조" panose="02020603020101020101" pitchFamily="18" charset="-127"/>
              </a:rPr>
              <a:t>)</a:t>
            </a:r>
            <a:endParaRPr lang="en-US" altLang="ko-KR" sz="2000" b="1" i="1" dirty="0" smtClean="0">
              <a:solidFill>
                <a:srgbClr val="A50021"/>
              </a:solidFill>
              <a:latin typeface="Symbol" panose="05050102010706020507" pitchFamily="18" charset="2"/>
              <a:ea typeface="나눔명조" panose="02020603020101020101" pitchFamily="18" charset="-127"/>
            </a:endParaRPr>
          </a:p>
        </p:txBody>
      </p:sp>
      <p:graphicFrame>
        <p:nvGraphicFramePr>
          <p:cNvPr id="99" name="Object 98"/>
          <p:cNvGraphicFramePr>
            <a:graphicFrameLocks noChangeAspect="1"/>
          </p:cNvGraphicFramePr>
          <p:nvPr>
            <p:extLst>
              <p:ext uri="{D42A27DB-BD31-4B8C-83A1-F6EECF244321}">
                <p14:modId xmlns:p14="http://schemas.microsoft.com/office/powerpoint/2010/main" val="58989849"/>
              </p:ext>
            </p:extLst>
          </p:nvPr>
        </p:nvGraphicFramePr>
        <p:xfrm>
          <a:off x="784213" y="3625759"/>
          <a:ext cx="6127750" cy="642937"/>
        </p:xfrm>
        <a:graphic>
          <a:graphicData uri="http://schemas.openxmlformats.org/presentationml/2006/ole">
            <mc:AlternateContent xmlns:mc="http://schemas.openxmlformats.org/markup-compatibility/2006">
              <mc:Choice xmlns:v="urn:schemas-microsoft-com:vml" Requires="v">
                <p:oleObj spid="_x0000_s33633" name="Equation" r:id="rId8" imgW="3403440" imgH="355320" progId="Equation.DSMT4">
                  <p:embed/>
                </p:oleObj>
              </mc:Choice>
              <mc:Fallback>
                <p:oleObj name="Equation" r:id="rId8" imgW="3403440" imgH="355320" progId="Equation.DSMT4">
                  <p:embed/>
                  <p:pic>
                    <p:nvPicPr>
                      <p:cNvPr id="90" name="Object 89"/>
                      <p:cNvPicPr/>
                      <p:nvPr/>
                    </p:nvPicPr>
                    <p:blipFill>
                      <a:blip r:embed="rId9"/>
                      <a:stretch>
                        <a:fillRect/>
                      </a:stretch>
                    </p:blipFill>
                    <p:spPr>
                      <a:xfrm>
                        <a:off x="784213" y="3625759"/>
                        <a:ext cx="6127750" cy="642937"/>
                      </a:xfrm>
                      <a:prstGeom prst="rect">
                        <a:avLst/>
                      </a:prstGeom>
                      <a:solidFill>
                        <a:schemeClr val="accent1">
                          <a:lumMod val="40000"/>
                          <a:lumOff val="60000"/>
                        </a:schemeClr>
                      </a:solidFill>
                    </p:spPr>
                  </p:pic>
                </p:oleObj>
              </mc:Fallback>
            </mc:AlternateContent>
          </a:graphicData>
        </a:graphic>
      </p:graphicFrame>
      <p:sp>
        <p:nvSpPr>
          <p:cNvPr id="75" name="TextBox 74"/>
          <p:cNvSpPr txBox="1"/>
          <p:nvPr/>
        </p:nvSpPr>
        <p:spPr>
          <a:xfrm>
            <a:off x="6842253" y="4131686"/>
            <a:ext cx="483259" cy="400110"/>
          </a:xfrm>
          <a:prstGeom prst="rect">
            <a:avLst/>
          </a:prstGeom>
          <a:noFill/>
        </p:spPr>
        <p:txBody>
          <a:bodyPr wrap="square" rtlCol="0">
            <a:spAutoFit/>
          </a:bodyPr>
          <a:lstStyle/>
          <a:p>
            <a:r>
              <a:rPr lang="en-US" altLang="ko-KR" sz="2000" b="1" dirty="0" smtClean="0">
                <a:solidFill>
                  <a:srgbClr val="0000CC"/>
                </a:solidFill>
                <a:latin typeface="나눔명조" panose="02020603020101020101" pitchFamily="18" charset="-127"/>
                <a:ea typeface="나눔명조" panose="02020603020101020101" pitchFamily="18" charset="-127"/>
              </a:rPr>
              <a:t>s'</a:t>
            </a:r>
            <a:endParaRPr lang="ko-KR" altLang="en-US" sz="2000" b="1" dirty="0">
              <a:solidFill>
                <a:srgbClr val="0000CC"/>
              </a:solidFill>
              <a:latin typeface="나눔명조" panose="02020603020101020101" pitchFamily="18" charset="-127"/>
              <a:ea typeface="나눔명조" panose="02020603020101020101" pitchFamily="18" charset="-127"/>
            </a:endParaRPr>
          </a:p>
        </p:txBody>
      </p:sp>
      <p:sp>
        <p:nvSpPr>
          <p:cNvPr id="76" name="TextBox 75"/>
          <p:cNvSpPr txBox="1"/>
          <p:nvPr/>
        </p:nvSpPr>
        <p:spPr>
          <a:xfrm>
            <a:off x="5776666" y="4134185"/>
            <a:ext cx="483259" cy="400110"/>
          </a:xfrm>
          <a:prstGeom prst="rect">
            <a:avLst/>
          </a:prstGeom>
          <a:noFill/>
        </p:spPr>
        <p:txBody>
          <a:bodyPr wrap="square" rtlCol="0">
            <a:spAutoFit/>
          </a:bodyPr>
          <a:lstStyle/>
          <a:p>
            <a:r>
              <a:rPr lang="en-US" altLang="ko-KR" sz="2000" b="1" dirty="0" smtClean="0">
                <a:solidFill>
                  <a:srgbClr val="0000CC"/>
                </a:solidFill>
                <a:latin typeface="나눔명조" panose="02020603020101020101" pitchFamily="18" charset="-127"/>
                <a:ea typeface="나눔명조" panose="02020603020101020101" pitchFamily="18" charset="-127"/>
              </a:rPr>
              <a:t>s</a:t>
            </a:r>
            <a:endParaRPr lang="ko-KR" altLang="en-US" sz="2000" b="1" dirty="0">
              <a:solidFill>
                <a:srgbClr val="0000CC"/>
              </a:solidFill>
              <a:latin typeface="나눔명조" panose="02020603020101020101" pitchFamily="18" charset="-127"/>
              <a:ea typeface="나눔명조" panose="02020603020101020101" pitchFamily="18" charset="-127"/>
            </a:endParaRPr>
          </a:p>
        </p:txBody>
      </p:sp>
    </p:spTree>
    <p:extLst>
      <p:ext uri="{BB962C8B-B14F-4D97-AF65-F5344CB8AC3E}">
        <p14:creationId xmlns:p14="http://schemas.microsoft.com/office/powerpoint/2010/main" val="645158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4"/>
                                        </p:tgtEl>
                                        <p:attrNameLst>
                                          <p:attrName>style.visibility</p:attrName>
                                        </p:attrNameLst>
                                      </p:cBhvr>
                                      <p:to>
                                        <p:strVal val="visible"/>
                                      </p:to>
                                    </p:set>
                                    <p:animEffect transition="in" filter="fade">
                                      <p:cBhvr>
                                        <p:cTn id="7" dur="500"/>
                                        <p:tgtEl>
                                          <p:spTgt spid="7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6"/>
                                        </p:tgtEl>
                                        <p:attrNameLst>
                                          <p:attrName>style.visibility</p:attrName>
                                        </p:attrNameLst>
                                      </p:cBhvr>
                                      <p:to>
                                        <p:strVal val="visible"/>
                                      </p:to>
                                    </p:set>
                                    <p:animEffect transition="in" filter="fade">
                                      <p:cBhvr>
                                        <p:cTn id="11" dur="500"/>
                                        <p:tgtEl>
                                          <p:spTgt spid="86"/>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84"/>
                                        </p:tgtEl>
                                        <p:attrNameLst>
                                          <p:attrName>style.visibility</p:attrName>
                                        </p:attrNameLst>
                                      </p:cBhvr>
                                      <p:to>
                                        <p:strVal val="visible"/>
                                      </p:to>
                                    </p:set>
                                    <p:animEffect transition="in" filter="fade">
                                      <p:cBhvr>
                                        <p:cTn id="16" dur="500"/>
                                        <p:tgtEl>
                                          <p:spTgt spid="8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85"/>
                                        </p:tgtEl>
                                        <p:attrNameLst>
                                          <p:attrName>style.visibility</p:attrName>
                                        </p:attrNameLst>
                                      </p:cBhvr>
                                      <p:to>
                                        <p:strVal val="visible"/>
                                      </p:to>
                                    </p:set>
                                    <p:animEffect transition="in" filter="fade">
                                      <p:cBhvr>
                                        <p:cTn id="19" dur="500"/>
                                        <p:tgtEl>
                                          <p:spTgt spid="85"/>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76"/>
                                        </p:tgtEl>
                                        <p:attrNameLst>
                                          <p:attrName>style.visibility</p:attrName>
                                        </p:attrNameLst>
                                      </p:cBhvr>
                                      <p:to>
                                        <p:strVal val="visible"/>
                                      </p:to>
                                    </p:set>
                                    <p:animEffect transition="in" filter="fade">
                                      <p:cBhvr>
                                        <p:cTn id="22" dur="500"/>
                                        <p:tgtEl>
                                          <p:spTgt spid="7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1"/>
                                        </p:tgtEl>
                                        <p:attrNameLst>
                                          <p:attrName>style.visibility</p:attrName>
                                        </p:attrNameLst>
                                      </p:cBhvr>
                                      <p:to>
                                        <p:strVal val="visible"/>
                                      </p:to>
                                    </p:set>
                                    <p:animEffect transition="in" filter="fade">
                                      <p:cBhvr>
                                        <p:cTn id="27" dur="500"/>
                                        <p:tgtEl>
                                          <p:spTgt spid="9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90"/>
                                        </p:tgtEl>
                                        <p:attrNameLst>
                                          <p:attrName>style.visibility</p:attrName>
                                        </p:attrNameLst>
                                      </p:cBhvr>
                                      <p:to>
                                        <p:strVal val="visible"/>
                                      </p:to>
                                    </p:set>
                                    <p:animEffect transition="in" filter="fade">
                                      <p:cBhvr>
                                        <p:cTn id="32" dur="500"/>
                                        <p:tgtEl>
                                          <p:spTgt spid="90"/>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93"/>
                                        </p:tgtEl>
                                        <p:attrNameLst>
                                          <p:attrName>style.visibility</p:attrName>
                                        </p:attrNameLst>
                                      </p:cBhvr>
                                      <p:to>
                                        <p:strVal val="visible"/>
                                      </p:to>
                                    </p:set>
                                    <p:animEffect transition="in" filter="fade">
                                      <p:cBhvr>
                                        <p:cTn id="37" dur="500"/>
                                        <p:tgtEl>
                                          <p:spTgt spid="93"/>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92"/>
                                        </p:tgtEl>
                                        <p:attrNameLst>
                                          <p:attrName>style.visibility</p:attrName>
                                        </p:attrNameLst>
                                      </p:cBhvr>
                                      <p:to>
                                        <p:strVal val="visible"/>
                                      </p:to>
                                    </p:set>
                                    <p:animEffect transition="in" filter="fade">
                                      <p:cBhvr>
                                        <p:cTn id="40" dur="500"/>
                                        <p:tgtEl>
                                          <p:spTgt spid="92"/>
                                        </p:tgtEl>
                                      </p:cBhvr>
                                    </p:animEffect>
                                  </p:childTnLst>
                                </p:cTn>
                              </p:par>
                            </p:childTnLst>
                          </p:cTn>
                        </p:par>
                        <p:par>
                          <p:cTn id="41" fill="hold">
                            <p:stCondLst>
                              <p:cond delay="500"/>
                            </p:stCondLst>
                            <p:childTnLst>
                              <p:par>
                                <p:cTn id="42" presetID="10" presetClass="entr" presetSubtype="0" fill="hold" grpId="0" nodeType="afterEffect">
                                  <p:stCondLst>
                                    <p:cond delay="0"/>
                                  </p:stCondLst>
                                  <p:childTnLst>
                                    <p:set>
                                      <p:cBhvr>
                                        <p:cTn id="43" dur="1" fill="hold">
                                          <p:stCondLst>
                                            <p:cond delay="0"/>
                                          </p:stCondLst>
                                        </p:cTn>
                                        <p:tgtEl>
                                          <p:spTgt spid="67"/>
                                        </p:tgtEl>
                                        <p:attrNameLst>
                                          <p:attrName>style.visibility</p:attrName>
                                        </p:attrNameLst>
                                      </p:cBhvr>
                                      <p:to>
                                        <p:strVal val="visible"/>
                                      </p:to>
                                    </p:set>
                                    <p:animEffect transition="in" filter="fade">
                                      <p:cBhvr>
                                        <p:cTn id="44" dur="500"/>
                                        <p:tgtEl>
                                          <p:spTgt spid="67"/>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99"/>
                                        </p:tgtEl>
                                        <p:attrNameLst>
                                          <p:attrName>style.visibility</p:attrName>
                                        </p:attrNameLst>
                                      </p:cBhvr>
                                      <p:to>
                                        <p:strVal val="visible"/>
                                      </p:to>
                                    </p:set>
                                    <p:animEffect transition="in" filter="fade">
                                      <p:cBhvr>
                                        <p:cTn id="49" dur="500"/>
                                        <p:tgtEl>
                                          <p:spTgt spid="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p:bldP spid="74" grpId="0"/>
      <p:bldP spid="85" grpId="0"/>
      <p:bldP spid="91" grpId="0"/>
      <p:bldP spid="92" grpId="0"/>
      <p:bldP spid="93" grpId="0"/>
      <p:bldP spid="76" grpId="0"/>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4" name="Object 83"/>
          <p:cNvGraphicFramePr>
            <a:graphicFrameLocks noChangeAspect="1"/>
          </p:cNvGraphicFramePr>
          <p:nvPr>
            <p:extLst>
              <p:ext uri="{D42A27DB-BD31-4B8C-83A1-F6EECF244321}">
                <p14:modId xmlns:p14="http://schemas.microsoft.com/office/powerpoint/2010/main" val="219563096"/>
              </p:ext>
            </p:extLst>
          </p:nvPr>
        </p:nvGraphicFramePr>
        <p:xfrm>
          <a:off x="1574800" y="4569068"/>
          <a:ext cx="5394325" cy="642938"/>
        </p:xfrm>
        <a:graphic>
          <a:graphicData uri="http://schemas.openxmlformats.org/presentationml/2006/ole">
            <mc:AlternateContent xmlns:mc="http://schemas.openxmlformats.org/markup-compatibility/2006">
              <mc:Choice xmlns:v="urn:schemas-microsoft-com:vml" Requires="v">
                <p:oleObj spid="_x0000_s34082" name="Equation" r:id="rId4" imgW="2997000" imgH="355320" progId="Equation.DSMT4">
                  <p:embed/>
                </p:oleObj>
              </mc:Choice>
              <mc:Fallback>
                <p:oleObj name="Equation" r:id="rId4" imgW="2997000" imgH="355320" progId="Equation.DSMT4">
                  <p:embed/>
                  <p:pic>
                    <p:nvPicPr>
                      <p:cNvPr id="90" name="Object 89"/>
                      <p:cNvPicPr/>
                      <p:nvPr/>
                    </p:nvPicPr>
                    <p:blipFill>
                      <a:blip r:embed="rId5"/>
                      <a:stretch>
                        <a:fillRect/>
                      </a:stretch>
                    </p:blipFill>
                    <p:spPr>
                      <a:xfrm>
                        <a:off x="1574800" y="4569068"/>
                        <a:ext cx="5394325" cy="642938"/>
                      </a:xfrm>
                      <a:prstGeom prst="rect">
                        <a:avLst/>
                      </a:prstGeom>
                      <a:solidFill>
                        <a:schemeClr val="accent1">
                          <a:lumMod val="40000"/>
                          <a:lumOff val="60000"/>
                        </a:schemeClr>
                      </a:solidFill>
                    </p:spPr>
                  </p:pic>
                </p:oleObj>
              </mc:Fallback>
            </mc:AlternateContent>
          </a:graphicData>
        </a:graphic>
      </p:graphicFrame>
      <p:sp>
        <p:nvSpPr>
          <p:cNvPr id="2" name="Title 1"/>
          <p:cNvSpPr>
            <a:spLocks noGrp="1"/>
          </p:cNvSpPr>
          <p:nvPr>
            <p:ph type="title"/>
          </p:nvPr>
        </p:nvSpPr>
        <p:spPr/>
        <p:txBody>
          <a:bodyPr/>
          <a:lstStyle/>
          <a:p>
            <a:r>
              <a:rPr lang="en-US" altLang="ko-KR" dirty="0" smtClean="0"/>
              <a:t>Programming Q-learning algorithm</a:t>
            </a:r>
            <a:endParaRPr lang="ko-KR" altLang="en-US" dirty="0"/>
          </a:p>
        </p:txBody>
      </p:sp>
      <p:sp>
        <p:nvSpPr>
          <p:cNvPr id="3" name="Slide Number Placeholder 2"/>
          <p:cNvSpPr>
            <a:spLocks noGrp="1"/>
          </p:cNvSpPr>
          <p:nvPr>
            <p:ph type="sldNum" sz="quarter" idx="12"/>
          </p:nvPr>
        </p:nvSpPr>
        <p:spPr/>
        <p:txBody>
          <a:bodyPr/>
          <a:lstStyle/>
          <a:p>
            <a:fld id="{E7B612BC-FA30-47E7-8F83-60B8876EFC04}" type="slidenum">
              <a:rPr lang="ko-KR" altLang="en-US" smtClean="0">
                <a:solidFill>
                  <a:prstClr val="black">
                    <a:tint val="75000"/>
                  </a:prstClr>
                </a:solidFill>
              </a:rPr>
              <a:pPr/>
              <a:t>139</a:t>
            </a:fld>
            <a:endParaRPr lang="ko-KR" altLang="en-US">
              <a:solidFill>
                <a:prstClr val="black">
                  <a:tint val="75000"/>
                </a:prstClr>
              </a:solidFill>
            </a:endParaRPr>
          </a:p>
        </p:txBody>
      </p:sp>
      <p:sp>
        <p:nvSpPr>
          <p:cNvPr id="4" name="TextBox 3"/>
          <p:cNvSpPr txBox="1"/>
          <p:nvPr/>
        </p:nvSpPr>
        <p:spPr>
          <a:xfrm>
            <a:off x="376913" y="1219570"/>
            <a:ext cx="5664082" cy="400110"/>
          </a:xfrm>
          <a:prstGeom prst="rect">
            <a:avLst/>
          </a:prstGeom>
          <a:noFill/>
        </p:spPr>
        <p:txBody>
          <a:bodyPr wrap="square" rtlCol="0">
            <a:spAutoFit/>
          </a:bodyPr>
          <a:lstStyle/>
          <a:p>
            <a:pPr marL="342900" indent="-342900">
              <a:buFont typeface="Wingdings" panose="05000000000000000000" pitchFamily="2" charset="2"/>
              <a:buChar char="§"/>
            </a:pPr>
            <a:r>
              <a:rPr lang="en-US" altLang="ko-KR" sz="2000" b="1" dirty="0" smtClean="0">
                <a:latin typeface="나눔명조" panose="02020603020101020101" pitchFamily="18" charset="-127"/>
                <a:ea typeface="나눔명조" panose="02020603020101020101" pitchFamily="18" charset="-127"/>
              </a:rPr>
              <a:t>Initialize a Q table </a:t>
            </a:r>
            <a:r>
              <a:rPr lang="en-US" altLang="ko-KR" sz="2000" b="1" dirty="0">
                <a:latin typeface="나눔명조" panose="02020603020101020101" pitchFamily="18" charset="-127"/>
                <a:ea typeface="나눔명조" panose="02020603020101020101" pitchFamily="18" charset="-127"/>
              </a:rPr>
              <a:t>(Set the size of the Q, etc</a:t>
            </a:r>
            <a:r>
              <a:rPr lang="en-US" altLang="ko-KR" sz="2000" b="1" dirty="0" smtClean="0">
                <a:latin typeface="나눔명조" panose="02020603020101020101" pitchFamily="18" charset="-127"/>
                <a:ea typeface="나눔명조" panose="02020603020101020101" pitchFamily="18" charset="-127"/>
              </a:rPr>
              <a:t>.)</a:t>
            </a:r>
            <a:endParaRPr lang="ko-KR" altLang="en-US" sz="2000" b="1" dirty="0">
              <a:latin typeface="나눔명조" panose="02020603020101020101" pitchFamily="18" charset="-127"/>
              <a:ea typeface="나눔명조" panose="02020603020101020101" pitchFamily="18" charset="-127"/>
            </a:endParaRPr>
          </a:p>
        </p:txBody>
      </p:sp>
      <p:sp>
        <p:nvSpPr>
          <p:cNvPr id="59" name="TextBox 58"/>
          <p:cNvSpPr txBox="1"/>
          <p:nvPr/>
        </p:nvSpPr>
        <p:spPr>
          <a:xfrm>
            <a:off x="376913" y="2091579"/>
            <a:ext cx="1806995" cy="400110"/>
          </a:xfrm>
          <a:prstGeom prst="rect">
            <a:avLst/>
          </a:prstGeom>
          <a:noFill/>
        </p:spPr>
        <p:txBody>
          <a:bodyPr wrap="square" rtlCol="0">
            <a:spAutoFit/>
          </a:bodyPr>
          <a:lstStyle/>
          <a:p>
            <a:pPr marL="342900" indent="-342900">
              <a:buFont typeface="Wingdings" panose="05000000000000000000" pitchFamily="2" charset="2"/>
              <a:buChar char="§"/>
            </a:pPr>
            <a:r>
              <a:rPr lang="en-US" altLang="ko-KR" sz="2000" b="1" dirty="0" smtClean="0">
                <a:latin typeface="나눔명조" panose="02020603020101020101" pitchFamily="18" charset="-127"/>
                <a:ea typeface="나눔명조" panose="02020603020101020101" pitchFamily="18" charset="-127"/>
              </a:rPr>
              <a:t>For loop</a:t>
            </a:r>
          </a:p>
        </p:txBody>
      </p:sp>
      <p:sp>
        <p:nvSpPr>
          <p:cNvPr id="60" name="TextBox 59"/>
          <p:cNvSpPr txBox="1"/>
          <p:nvPr/>
        </p:nvSpPr>
        <p:spPr>
          <a:xfrm>
            <a:off x="967500" y="2662604"/>
            <a:ext cx="6156314" cy="400110"/>
          </a:xfrm>
          <a:prstGeom prst="rect">
            <a:avLst/>
          </a:prstGeom>
          <a:noFill/>
        </p:spPr>
        <p:txBody>
          <a:bodyPr wrap="square" rtlCol="0">
            <a:spAutoFit/>
          </a:bodyPr>
          <a:lstStyle/>
          <a:p>
            <a:pPr marL="342900" indent="-342900">
              <a:buFont typeface="Arial" panose="020B0604020202020204" pitchFamily="34" charset="0"/>
              <a:buChar char="•"/>
            </a:pPr>
            <a:r>
              <a:rPr lang="en-US" altLang="ko-KR" sz="2000" b="1" dirty="0" smtClean="0">
                <a:latin typeface="나눔명조" panose="02020603020101020101" pitchFamily="18" charset="-127"/>
                <a:ea typeface="나눔명조" panose="02020603020101020101" pitchFamily="18" charset="-127"/>
              </a:rPr>
              <a:t>Select an action </a:t>
            </a:r>
            <a:r>
              <a:rPr lang="en-US" altLang="ko-KR" sz="2000" b="1" i="1" dirty="0" smtClean="0">
                <a:latin typeface="나눔명조" panose="02020603020101020101" pitchFamily="18" charset="-127"/>
                <a:ea typeface="나눔명조" panose="02020603020101020101" pitchFamily="18" charset="-127"/>
              </a:rPr>
              <a:t>a</a:t>
            </a:r>
            <a:r>
              <a:rPr lang="en-US" altLang="ko-KR" sz="2000" b="1" dirty="0" smtClean="0">
                <a:latin typeface="나눔명조" panose="02020603020101020101" pitchFamily="18" charset="-127"/>
                <a:ea typeface="나눔명조" panose="02020603020101020101" pitchFamily="18" charset="-127"/>
              </a:rPr>
              <a:t> with </a:t>
            </a:r>
            <a:r>
              <a:rPr lang="en-US" altLang="ko-KR" sz="2000" b="1" dirty="0" smtClean="0">
                <a:latin typeface="Symbol" panose="05050102010706020507" pitchFamily="18" charset="2"/>
                <a:ea typeface="나눔명조" panose="02020603020101020101" pitchFamily="18" charset="-127"/>
              </a:rPr>
              <a:t>e</a:t>
            </a:r>
            <a:r>
              <a:rPr lang="en-US" altLang="ko-KR" sz="2000" b="1" dirty="0" smtClean="0">
                <a:latin typeface="나눔명조" panose="02020603020101020101" pitchFamily="18" charset="-127"/>
                <a:ea typeface="나눔명조" panose="02020603020101020101" pitchFamily="18" charset="-127"/>
              </a:rPr>
              <a:t>-greedy</a:t>
            </a:r>
          </a:p>
        </p:txBody>
      </p:sp>
      <p:sp>
        <p:nvSpPr>
          <p:cNvPr id="61" name="TextBox 60"/>
          <p:cNvSpPr txBox="1"/>
          <p:nvPr/>
        </p:nvSpPr>
        <p:spPr>
          <a:xfrm>
            <a:off x="967500" y="3118162"/>
            <a:ext cx="6156314" cy="400110"/>
          </a:xfrm>
          <a:prstGeom prst="rect">
            <a:avLst/>
          </a:prstGeom>
          <a:noFill/>
        </p:spPr>
        <p:txBody>
          <a:bodyPr wrap="square" rtlCol="0">
            <a:spAutoFit/>
          </a:bodyPr>
          <a:lstStyle/>
          <a:p>
            <a:pPr marL="342900" indent="-342900">
              <a:buFont typeface="Arial" panose="020B0604020202020204" pitchFamily="34" charset="0"/>
              <a:buChar char="•"/>
            </a:pPr>
            <a:r>
              <a:rPr lang="en-US" altLang="ko-KR" sz="2000" b="1" dirty="0">
                <a:latin typeface="나눔명조" panose="02020603020101020101" pitchFamily="18" charset="-127"/>
                <a:ea typeface="나눔명조" panose="02020603020101020101" pitchFamily="18" charset="-127"/>
              </a:rPr>
              <a:t>Execute action </a:t>
            </a:r>
            <a:r>
              <a:rPr lang="en-US" altLang="ko-KR" sz="2000" b="1" i="1" dirty="0">
                <a:latin typeface="나눔명조" panose="02020603020101020101" pitchFamily="18" charset="-127"/>
                <a:ea typeface="나눔명조" panose="02020603020101020101" pitchFamily="18" charset="-127"/>
              </a:rPr>
              <a:t>a</a:t>
            </a:r>
            <a:r>
              <a:rPr lang="en-US" altLang="ko-KR" sz="2000" b="1" dirty="0">
                <a:latin typeface="나눔명조" panose="02020603020101020101" pitchFamily="18" charset="-127"/>
                <a:ea typeface="나눔명조" panose="02020603020101020101" pitchFamily="18" charset="-127"/>
              </a:rPr>
              <a:t> and receive immediate reward </a:t>
            </a:r>
            <a:r>
              <a:rPr lang="en-US" altLang="ko-KR" sz="2000" b="1" i="1" dirty="0">
                <a:latin typeface="나눔명조" panose="02020603020101020101" pitchFamily="18" charset="-127"/>
                <a:ea typeface="나눔명조" panose="02020603020101020101" pitchFamily="18" charset="-127"/>
              </a:rPr>
              <a:t>r</a:t>
            </a:r>
          </a:p>
        </p:txBody>
      </p:sp>
      <p:sp>
        <p:nvSpPr>
          <p:cNvPr id="62" name="TextBox 61"/>
          <p:cNvSpPr txBox="1"/>
          <p:nvPr/>
        </p:nvSpPr>
        <p:spPr>
          <a:xfrm>
            <a:off x="967500" y="3568143"/>
            <a:ext cx="4444741" cy="400110"/>
          </a:xfrm>
          <a:prstGeom prst="rect">
            <a:avLst/>
          </a:prstGeom>
          <a:noFill/>
        </p:spPr>
        <p:txBody>
          <a:bodyPr wrap="square" rtlCol="0">
            <a:spAutoFit/>
          </a:bodyPr>
          <a:lstStyle/>
          <a:p>
            <a:pPr marL="342900" indent="-342900">
              <a:buFont typeface="Arial" panose="020B0604020202020204" pitchFamily="34" charset="0"/>
              <a:buChar char="•"/>
            </a:pPr>
            <a:r>
              <a:rPr lang="en-US" altLang="ko-KR" sz="2000" b="1" dirty="0" smtClean="0">
                <a:latin typeface="나눔명조" panose="02020603020101020101" pitchFamily="18" charset="-127"/>
                <a:ea typeface="나눔명조" panose="02020603020101020101" pitchFamily="18" charset="-127"/>
              </a:rPr>
              <a:t>Go to a new state </a:t>
            </a:r>
            <a:r>
              <a:rPr lang="en-US" altLang="ko-KR" sz="2000" b="1" i="1" dirty="0" smtClean="0">
                <a:latin typeface="나눔명조" panose="02020603020101020101" pitchFamily="18" charset="-127"/>
                <a:ea typeface="나눔명조" panose="02020603020101020101" pitchFamily="18" charset="-127"/>
              </a:rPr>
              <a:t>s’</a:t>
            </a:r>
          </a:p>
        </p:txBody>
      </p:sp>
      <p:sp>
        <p:nvSpPr>
          <p:cNvPr id="63" name="TextBox 62"/>
          <p:cNvSpPr txBox="1"/>
          <p:nvPr/>
        </p:nvSpPr>
        <p:spPr>
          <a:xfrm>
            <a:off x="967500" y="4010600"/>
            <a:ext cx="4755876" cy="400110"/>
          </a:xfrm>
          <a:prstGeom prst="rect">
            <a:avLst/>
          </a:prstGeom>
          <a:noFill/>
        </p:spPr>
        <p:txBody>
          <a:bodyPr wrap="square" rtlCol="0">
            <a:spAutoFit/>
          </a:bodyPr>
          <a:lstStyle/>
          <a:p>
            <a:pPr marL="342900" indent="-342900">
              <a:buFont typeface="Arial" panose="020B0604020202020204" pitchFamily="34" charset="0"/>
              <a:buChar char="•"/>
            </a:pPr>
            <a:r>
              <a:rPr lang="en-US" altLang="ko-KR" sz="2000" b="1" dirty="0" smtClean="0">
                <a:latin typeface="나눔명조" panose="02020603020101020101" pitchFamily="18" charset="-127"/>
                <a:ea typeface="나눔명조" panose="02020603020101020101" pitchFamily="18" charset="-127"/>
              </a:rPr>
              <a:t>Update the Q table as follows</a:t>
            </a:r>
            <a:endParaRPr lang="en-US" altLang="ko-KR" sz="2000" b="1" i="1" dirty="0" smtClean="0">
              <a:latin typeface="나눔명조" panose="02020603020101020101" pitchFamily="18" charset="-127"/>
              <a:ea typeface="나눔명조" panose="02020603020101020101" pitchFamily="18" charset="-127"/>
            </a:endParaRPr>
          </a:p>
        </p:txBody>
      </p:sp>
      <p:sp>
        <p:nvSpPr>
          <p:cNvPr id="66" name="TextBox 65"/>
          <p:cNvSpPr txBox="1"/>
          <p:nvPr/>
        </p:nvSpPr>
        <p:spPr>
          <a:xfrm>
            <a:off x="967500" y="5252213"/>
            <a:ext cx="5671271" cy="400110"/>
          </a:xfrm>
          <a:prstGeom prst="rect">
            <a:avLst/>
          </a:prstGeom>
          <a:noFill/>
        </p:spPr>
        <p:txBody>
          <a:bodyPr wrap="square" rtlCol="0">
            <a:spAutoFit/>
          </a:bodyPr>
          <a:lstStyle/>
          <a:p>
            <a:pPr marL="342900" indent="-342900">
              <a:buFont typeface="Arial" panose="020B0604020202020204" pitchFamily="34" charset="0"/>
              <a:buChar char="•"/>
            </a:pPr>
            <a:r>
              <a:rPr lang="en-US" altLang="ko-KR" sz="2000" b="1" dirty="0" smtClean="0">
                <a:latin typeface="나눔명조" panose="02020603020101020101" pitchFamily="18" charset="-127"/>
                <a:ea typeface="나눔명조" panose="02020603020101020101" pitchFamily="18" charset="-127"/>
              </a:rPr>
              <a:t>Replace the current state s to a new state s’</a:t>
            </a:r>
            <a:endParaRPr lang="en-US" altLang="ko-KR" sz="2000" b="1" i="1" dirty="0" smtClean="0">
              <a:latin typeface="나눔명조" panose="02020603020101020101" pitchFamily="18" charset="-127"/>
              <a:ea typeface="나눔명조" panose="02020603020101020101" pitchFamily="18" charset="-127"/>
            </a:endParaRPr>
          </a:p>
        </p:txBody>
      </p:sp>
      <p:sp>
        <p:nvSpPr>
          <p:cNvPr id="68" name="TextBox 67"/>
          <p:cNvSpPr txBox="1"/>
          <p:nvPr/>
        </p:nvSpPr>
        <p:spPr>
          <a:xfrm>
            <a:off x="376913" y="1669551"/>
            <a:ext cx="3268161" cy="400110"/>
          </a:xfrm>
          <a:prstGeom prst="rect">
            <a:avLst/>
          </a:prstGeom>
          <a:noFill/>
        </p:spPr>
        <p:txBody>
          <a:bodyPr wrap="square" rtlCol="0">
            <a:spAutoFit/>
          </a:bodyPr>
          <a:lstStyle/>
          <a:p>
            <a:pPr marL="342900" indent="-342900">
              <a:buFont typeface="Wingdings" panose="05000000000000000000" pitchFamily="2" charset="2"/>
              <a:buChar char="§"/>
            </a:pPr>
            <a:r>
              <a:rPr lang="en-US" altLang="ko-KR" sz="2000" b="1" dirty="0" smtClean="0">
                <a:latin typeface="나눔명조" panose="02020603020101020101" pitchFamily="18" charset="-127"/>
                <a:ea typeface="나눔명조" panose="02020603020101020101" pitchFamily="18" charset="-127"/>
              </a:rPr>
              <a:t>Start with a state </a:t>
            </a:r>
            <a:r>
              <a:rPr lang="en-US" altLang="ko-KR" sz="2000" b="1" i="1" dirty="0" smtClean="0">
                <a:latin typeface="나눔명조" panose="02020603020101020101" pitchFamily="18" charset="-127"/>
                <a:ea typeface="나눔명조" panose="02020603020101020101" pitchFamily="18" charset="-127"/>
              </a:rPr>
              <a:t>s</a:t>
            </a:r>
          </a:p>
        </p:txBody>
      </p:sp>
      <p:cxnSp>
        <p:nvCxnSpPr>
          <p:cNvPr id="70" name="Straight Connector 69"/>
          <p:cNvCxnSpPr/>
          <p:nvPr/>
        </p:nvCxnSpPr>
        <p:spPr>
          <a:xfrm>
            <a:off x="4420871" y="5104165"/>
            <a:ext cx="310617" cy="0"/>
          </a:xfrm>
          <a:prstGeom prst="line">
            <a:avLst/>
          </a:prstGeom>
          <a:ln w="76200">
            <a:solidFill>
              <a:srgbClr val="0000CC"/>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74" name="Group 73"/>
          <p:cNvGrpSpPr/>
          <p:nvPr/>
        </p:nvGrpSpPr>
        <p:grpSpPr>
          <a:xfrm>
            <a:off x="4576179" y="3593348"/>
            <a:ext cx="2547635" cy="1141145"/>
            <a:chOff x="3376488" y="3473914"/>
            <a:chExt cx="2547635" cy="1141145"/>
          </a:xfrm>
        </p:grpSpPr>
        <p:sp>
          <p:nvSpPr>
            <p:cNvPr id="71" name="TextBox 70"/>
            <p:cNvSpPr txBox="1"/>
            <p:nvPr/>
          </p:nvSpPr>
          <p:spPr>
            <a:xfrm>
              <a:off x="4241523" y="3473914"/>
              <a:ext cx="1682600" cy="400110"/>
            </a:xfrm>
            <a:prstGeom prst="rect">
              <a:avLst/>
            </a:prstGeom>
            <a:noFill/>
          </p:spPr>
          <p:txBody>
            <a:bodyPr wrap="square" rtlCol="0">
              <a:spAutoFit/>
            </a:bodyPr>
            <a:lstStyle/>
            <a:p>
              <a:r>
                <a:rPr lang="en-US" altLang="ko-KR" sz="2000" b="1" dirty="0" smtClean="0">
                  <a:solidFill>
                    <a:srgbClr val="0000CC"/>
                  </a:solidFill>
                  <a:latin typeface="나눔명조" panose="02020603020101020101" pitchFamily="18" charset="-127"/>
                  <a:ea typeface="나눔명조" panose="02020603020101020101" pitchFamily="18" charset="-127"/>
                </a:rPr>
                <a:t>Learning rate</a:t>
              </a:r>
              <a:endParaRPr lang="en-US" altLang="ko-KR" sz="2000" b="1" i="1" dirty="0" smtClean="0">
                <a:solidFill>
                  <a:srgbClr val="0000CC"/>
                </a:solidFill>
                <a:latin typeface="나눔명조" panose="02020603020101020101" pitchFamily="18" charset="-127"/>
                <a:ea typeface="나눔명조" panose="02020603020101020101" pitchFamily="18" charset="-127"/>
              </a:endParaRPr>
            </a:p>
          </p:txBody>
        </p:sp>
        <p:cxnSp>
          <p:nvCxnSpPr>
            <p:cNvPr id="73" name="Straight Arrow Connector 72"/>
            <p:cNvCxnSpPr/>
            <p:nvPr/>
          </p:nvCxnSpPr>
          <p:spPr>
            <a:xfrm flipH="1">
              <a:off x="3376488" y="3782631"/>
              <a:ext cx="868957" cy="832428"/>
            </a:xfrm>
            <a:prstGeom prst="straightConnector1">
              <a:avLst/>
            </a:prstGeom>
            <a:ln w="38100">
              <a:solidFill>
                <a:srgbClr val="0000CC"/>
              </a:solidFill>
              <a:headEnd type="none" w="med" len="med"/>
              <a:tailEnd type="triangle"/>
            </a:ln>
          </p:spPr>
          <p:style>
            <a:lnRef idx="1">
              <a:schemeClr val="accent1"/>
            </a:lnRef>
            <a:fillRef idx="0">
              <a:schemeClr val="accent1"/>
            </a:fillRef>
            <a:effectRef idx="0">
              <a:schemeClr val="accent1"/>
            </a:effectRef>
            <a:fontRef idx="minor">
              <a:schemeClr val="tx1"/>
            </a:fontRef>
          </p:style>
        </p:cxnSp>
      </p:grpSp>
      <p:sp>
        <p:nvSpPr>
          <p:cNvPr id="90" name="TextBox 89"/>
          <p:cNvSpPr txBox="1"/>
          <p:nvPr/>
        </p:nvSpPr>
        <p:spPr>
          <a:xfrm>
            <a:off x="1020662" y="6180243"/>
            <a:ext cx="5887613" cy="400110"/>
          </a:xfrm>
          <a:prstGeom prst="rect">
            <a:avLst/>
          </a:prstGeom>
          <a:solidFill>
            <a:schemeClr val="accent6">
              <a:lumMod val="20000"/>
              <a:lumOff val="80000"/>
            </a:schemeClr>
          </a:solidFill>
        </p:spPr>
        <p:txBody>
          <a:bodyPr wrap="square" rtlCol="0">
            <a:spAutoFit/>
          </a:bodyPr>
          <a:lstStyle/>
          <a:p>
            <a:r>
              <a:rPr lang="en-US" altLang="ko-KR" sz="2000" dirty="0" smtClean="0">
                <a:solidFill>
                  <a:srgbClr val="006600"/>
                </a:solidFill>
                <a:latin typeface="Comic Sans MS" panose="030F0702030302020204" pitchFamily="66" charset="0"/>
                <a:ea typeface="나눔명조" panose="02020603020101020101" pitchFamily="18" charset="-127"/>
              </a:rPr>
              <a:t>Q: What if number of states are VERY big?</a:t>
            </a:r>
            <a:endParaRPr lang="ko-KR" altLang="en-US" sz="2000" dirty="0">
              <a:solidFill>
                <a:srgbClr val="006600"/>
              </a:solidFill>
              <a:latin typeface="Comic Sans MS" panose="030F0702030302020204" pitchFamily="66" charset="0"/>
              <a:ea typeface="나눔명조" panose="02020603020101020101" pitchFamily="18" charset="-127"/>
            </a:endParaRPr>
          </a:p>
        </p:txBody>
      </p:sp>
      <p:sp>
        <p:nvSpPr>
          <p:cNvPr id="58" name="Rectangle 57">
            <a:hlinkClick r:id="rId6"/>
          </p:cNvPr>
          <p:cNvSpPr/>
          <p:nvPr/>
        </p:nvSpPr>
        <p:spPr>
          <a:xfrm>
            <a:off x="1213293" y="5639263"/>
            <a:ext cx="5910521" cy="369332"/>
          </a:xfrm>
          <a:prstGeom prst="rect">
            <a:avLst/>
          </a:prstGeom>
          <a:solidFill>
            <a:srgbClr val="FAD2D2"/>
          </a:solidFill>
        </p:spPr>
        <p:txBody>
          <a:bodyPr wrap="square">
            <a:spAutoFit/>
          </a:bodyPr>
          <a:lstStyle/>
          <a:p>
            <a:r>
              <a:rPr lang="en-US" altLang="ko-KR" dirty="0">
                <a:hlinkClick r:id="rId6"/>
              </a:rPr>
              <a:t>Lab: </a:t>
            </a:r>
            <a:r>
              <a:rPr lang="en-US" altLang="ko-KR" dirty="0" smtClean="0">
                <a:hlinkClick r:id="rId6"/>
              </a:rPr>
              <a:t> http://computingkoreanlab.com/app/jAI/jQLearning/</a:t>
            </a:r>
            <a:endParaRPr lang="ko-KR" altLang="en-US" dirty="0"/>
          </a:p>
        </p:txBody>
      </p:sp>
      <p:sp>
        <p:nvSpPr>
          <p:cNvPr id="88" name="TextBox 87"/>
          <p:cNvSpPr txBox="1"/>
          <p:nvPr/>
        </p:nvSpPr>
        <p:spPr>
          <a:xfrm>
            <a:off x="6526416" y="5170309"/>
            <a:ext cx="2714793" cy="400110"/>
          </a:xfrm>
          <a:prstGeom prst="rect">
            <a:avLst/>
          </a:prstGeom>
          <a:noFill/>
        </p:spPr>
        <p:txBody>
          <a:bodyPr wrap="square" rtlCol="0">
            <a:spAutoFit/>
          </a:bodyPr>
          <a:lstStyle/>
          <a:p>
            <a:r>
              <a:rPr lang="en-US" altLang="ko-KR" sz="2000" b="1" dirty="0" smtClean="0">
                <a:solidFill>
                  <a:srgbClr val="0000CC"/>
                </a:solidFill>
                <a:latin typeface="나눔명조" panose="02020603020101020101" pitchFamily="18" charset="-127"/>
                <a:ea typeface="나눔명조" panose="02020603020101020101" pitchFamily="18" charset="-127"/>
              </a:rPr>
              <a:t> </a:t>
            </a:r>
            <a:r>
              <a:rPr lang="en-US" altLang="ko-KR" sz="2000" b="1" dirty="0" smtClean="0">
                <a:solidFill>
                  <a:srgbClr val="0000CC"/>
                </a:solidFill>
                <a:latin typeface="Times New Roman" panose="02020603050405020304" pitchFamily="18" charset="0"/>
                <a:ea typeface="나눔명조" panose="02020603020101020101" pitchFamily="18" charset="-127"/>
                <a:cs typeface="Times New Roman" panose="02020603050405020304" pitchFamily="18" charset="0"/>
              </a:rPr>
              <a:t>※ </a:t>
            </a:r>
            <a:r>
              <a:rPr lang="en-US" altLang="ko-KR" sz="2000" b="1" dirty="0" smtClean="0">
                <a:solidFill>
                  <a:srgbClr val="0000CC"/>
                </a:solidFill>
                <a:latin typeface="나눔명조" panose="02020603020101020101" pitchFamily="18" charset="-127"/>
                <a:ea typeface="나눔명조" panose="02020603020101020101" pitchFamily="18" charset="-127"/>
              </a:rPr>
              <a:t>Q^ converges to Q</a:t>
            </a:r>
            <a:endParaRPr lang="en-US" altLang="ko-KR" sz="2000" b="1" i="1" dirty="0" smtClean="0">
              <a:solidFill>
                <a:srgbClr val="0000CC"/>
              </a:solidFill>
              <a:latin typeface="나눔명조" panose="02020603020101020101" pitchFamily="18" charset="-127"/>
              <a:ea typeface="나눔명조" panose="02020603020101020101" pitchFamily="18" charset="-127"/>
            </a:endParaRPr>
          </a:p>
        </p:txBody>
      </p:sp>
    </p:spTree>
    <p:extLst>
      <p:ext uri="{BB962C8B-B14F-4D97-AF65-F5344CB8AC3E}">
        <p14:creationId xmlns:p14="http://schemas.microsoft.com/office/powerpoint/2010/main" val="3715389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4"/>
                                        </p:tgtEl>
                                        <p:attrNameLst>
                                          <p:attrName>style.visibility</p:attrName>
                                        </p:attrNameLst>
                                      </p:cBhvr>
                                      <p:to>
                                        <p:strVal val="visible"/>
                                      </p:to>
                                    </p:set>
                                    <p:animEffect transition="in" filter="fade">
                                      <p:cBhvr>
                                        <p:cTn id="7" dur="500"/>
                                        <p:tgtEl>
                                          <p:spTgt spid="8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70"/>
                                        </p:tgtEl>
                                        <p:attrNameLst>
                                          <p:attrName>style.visibility</p:attrName>
                                        </p:attrNameLst>
                                      </p:cBhvr>
                                      <p:to>
                                        <p:strVal val="visible"/>
                                      </p:to>
                                    </p:set>
                                    <p:animEffect transition="in" filter="wipe(left)">
                                      <p:cBhvr>
                                        <p:cTn id="12" dur="500"/>
                                        <p:tgtEl>
                                          <p:spTgt spid="70"/>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74"/>
                                        </p:tgtEl>
                                        <p:attrNameLst>
                                          <p:attrName>style.visibility</p:attrName>
                                        </p:attrNameLst>
                                      </p:cBhvr>
                                      <p:to>
                                        <p:strVal val="visible"/>
                                      </p:to>
                                    </p:set>
                                    <p:animEffect transition="in" filter="fade">
                                      <p:cBhvr>
                                        <p:cTn id="16" dur="500"/>
                                        <p:tgtEl>
                                          <p:spTgt spid="7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88"/>
                                        </p:tgtEl>
                                        <p:attrNameLst>
                                          <p:attrName>style.visibility</p:attrName>
                                        </p:attrNameLst>
                                      </p:cBhvr>
                                      <p:to>
                                        <p:strVal val="visible"/>
                                      </p:to>
                                    </p:set>
                                    <p:animEffect transition="in" filter="fade">
                                      <p:cBhvr>
                                        <p:cTn id="21" dur="500"/>
                                        <p:tgtEl>
                                          <p:spTgt spid="88"/>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58"/>
                                        </p:tgtEl>
                                        <p:attrNameLst>
                                          <p:attrName>style.visibility</p:attrName>
                                        </p:attrNameLst>
                                      </p:cBhvr>
                                      <p:to>
                                        <p:strVal val="visible"/>
                                      </p:to>
                                    </p:set>
                                    <p:animEffect transition="in" filter="fade">
                                      <p:cBhvr>
                                        <p:cTn id="26" dur="500"/>
                                        <p:tgtEl>
                                          <p:spTgt spid="58"/>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90"/>
                                        </p:tgtEl>
                                        <p:attrNameLst>
                                          <p:attrName>style.visibility</p:attrName>
                                        </p:attrNameLst>
                                      </p:cBhvr>
                                      <p:to>
                                        <p:strVal val="visible"/>
                                      </p:to>
                                    </p:set>
                                    <p:animEffect transition="in" filter="fade">
                                      <p:cBhvr>
                                        <p:cTn id="31" dur="500"/>
                                        <p:tgtEl>
                                          <p:spTgt spid="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 grpId="0" animBg="1"/>
      <p:bldP spid="58" grpId="0" animBg="1"/>
      <p:bldP spid="8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E7B612BC-FA30-47E7-8F83-60B8876EFC04}" type="slidenum">
              <a:rPr lang="ko-KR" altLang="en-US" smtClean="0">
                <a:solidFill>
                  <a:prstClr val="black">
                    <a:tint val="75000"/>
                  </a:prstClr>
                </a:solidFill>
              </a:rPr>
              <a:pPr/>
              <a:t>14</a:t>
            </a:fld>
            <a:endParaRPr lang="ko-KR" altLang="en-US">
              <a:solidFill>
                <a:prstClr val="black">
                  <a:tint val="75000"/>
                </a:prstClr>
              </a:solidFill>
            </a:endParaRPr>
          </a:p>
        </p:txBody>
      </p:sp>
      <p:graphicFrame>
        <p:nvGraphicFramePr>
          <p:cNvPr id="5" name="Table 4"/>
          <p:cNvGraphicFramePr>
            <a:graphicFrameLocks noGrp="1"/>
          </p:cNvGraphicFramePr>
          <p:nvPr>
            <p:extLst/>
          </p:nvPr>
        </p:nvGraphicFramePr>
        <p:xfrm>
          <a:off x="267855" y="955796"/>
          <a:ext cx="8780166" cy="4572000"/>
        </p:xfrm>
        <a:graphic>
          <a:graphicData uri="http://schemas.openxmlformats.org/drawingml/2006/table">
            <a:tbl>
              <a:tblPr firstRow="1" bandRow="1">
                <a:tableStyleId>{5C22544A-7EE6-4342-B048-85BDC9FD1C3A}</a:tableStyleId>
              </a:tblPr>
              <a:tblGrid>
                <a:gridCol w="524576">
                  <a:extLst>
                    <a:ext uri="{9D8B030D-6E8A-4147-A177-3AD203B41FA5}">
                      <a16:colId xmlns:a16="http://schemas.microsoft.com/office/drawing/2014/main" val="1938484931"/>
                    </a:ext>
                  </a:extLst>
                </a:gridCol>
                <a:gridCol w="1083183">
                  <a:extLst>
                    <a:ext uri="{9D8B030D-6E8A-4147-A177-3AD203B41FA5}">
                      <a16:colId xmlns:a16="http://schemas.microsoft.com/office/drawing/2014/main" val="474286730"/>
                    </a:ext>
                  </a:extLst>
                </a:gridCol>
                <a:gridCol w="2957946">
                  <a:extLst>
                    <a:ext uri="{9D8B030D-6E8A-4147-A177-3AD203B41FA5}">
                      <a16:colId xmlns:a16="http://schemas.microsoft.com/office/drawing/2014/main" val="1057545690"/>
                    </a:ext>
                  </a:extLst>
                </a:gridCol>
                <a:gridCol w="4214461">
                  <a:extLst>
                    <a:ext uri="{9D8B030D-6E8A-4147-A177-3AD203B41FA5}">
                      <a16:colId xmlns:a16="http://schemas.microsoft.com/office/drawing/2014/main" val="71919200"/>
                    </a:ext>
                  </a:extLst>
                </a:gridCol>
              </a:tblGrid>
              <a:tr h="361708">
                <a:tc>
                  <a:txBody>
                    <a:bodyPr/>
                    <a:lstStyle/>
                    <a:p>
                      <a:pPr latinLnBrk="1"/>
                      <a:r>
                        <a:rPr lang="en-US" altLang="ko-KR" dirty="0" smtClean="0"/>
                        <a:t>W</a:t>
                      </a:r>
                      <a:endParaRPr lang="ko-KR" altLang="en-US" dirty="0"/>
                    </a:p>
                  </a:txBody>
                  <a:tcPr/>
                </a:tc>
                <a:tc>
                  <a:txBody>
                    <a:bodyPr/>
                    <a:lstStyle/>
                    <a:p>
                      <a:pPr latinLnBrk="1"/>
                      <a:r>
                        <a:rPr lang="en-US" altLang="ko-KR" dirty="0" smtClean="0"/>
                        <a:t>Date</a:t>
                      </a:r>
                      <a:endParaRPr lang="ko-KR" altLang="en-US" dirty="0"/>
                    </a:p>
                  </a:txBody>
                  <a:tcPr/>
                </a:tc>
                <a:tc>
                  <a:txBody>
                    <a:bodyPr/>
                    <a:lstStyle/>
                    <a:p>
                      <a:pPr latinLnBrk="1"/>
                      <a:r>
                        <a:rPr lang="en-US" altLang="ko-KR" dirty="0" smtClean="0"/>
                        <a:t>Class</a:t>
                      </a:r>
                      <a:endParaRPr lang="ko-KR" altLang="en-US" dirty="0"/>
                    </a:p>
                  </a:txBody>
                  <a:tcPr/>
                </a:tc>
                <a:tc>
                  <a:txBody>
                    <a:bodyPr/>
                    <a:lstStyle/>
                    <a:p>
                      <a:pPr latinLnBrk="1"/>
                      <a:r>
                        <a:rPr lang="en-US" altLang="ko-KR" dirty="0" smtClean="0"/>
                        <a:t>Active</a:t>
                      </a:r>
                      <a:r>
                        <a:rPr lang="en-US" altLang="ko-KR" baseline="0" dirty="0" smtClean="0"/>
                        <a:t> learning</a:t>
                      </a:r>
                      <a:endParaRPr lang="ko-KR" altLang="en-US" dirty="0"/>
                    </a:p>
                  </a:txBody>
                  <a:tcPr/>
                </a:tc>
                <a:extLst>
                  <a:ext uri="{0D108BD9-81ED-4DB2-BD59-A6C34878D82A}">
                    <a16:rowId xmlns:a16="http://schemas.microsoft.com/office/drawing/2014/main" val="2374579312"/>
                  </a:ext>
                </a:extLst>
              </a:tr>
              <a:tr h="0">
                <a:tc>
                  <a:txBody>
                    <a:bodyPr/>
                    <a:lstStyle/>
                    <a:p>
                      <a:pPr latinLnBrk="1"/>
                      <a:r>
                        <a:rPr lang="en-US" altLang="ko-KR" dirty="0" smtClean="0"/>
                        <a:t>9</a:t>
                      </a:r>
                      <a:endParaRPr lang="ko-KR" altLang="en-US" dirty="0"/>
                    </a:p>
                  </a:txBody>
                  <a:tcPr/>
                </a:tc>
                <a:tc>
                  <a:txBody>
                    <a:bodyPr/>
                    <a:lstStyle/>
                    <a:p>
                      <a:pPr latinLnBrk="1"/>
                      <a:r>
                        <a:rPr lang="en-US" altLang="ko-KR" dirty="0" smtClean="0"/>
                        <a:t>10/22</a:t>
                      </a:r>
                      <a:endParaRPr lang="ko-KR" altLang="en-US" dirty="0"/>
                    </a:p>
                  </a:txBody>
                  <a:tcPr/>
                </a:tc>
                <a:tc>
                  <a:txBody>
                    <a:bodyPr/>
                    <a:lstStyle/>
                    <a:p>
                      <a:pPr latinLnBrk="1"/>
                      <a:r>
                        <a:rPr lang="en-US" altLang="ko-KR" dirty="0" smtClean="0"/>
                        <a:t>2.2 SLAM for Capstone project</a:t>
                      </a:r>
                      <a:endParaRPr lang="ko-KR" altLang="en-US" dirty="0"/>
                    </a:p>
                  </a:txBody>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smtClean="0"/>
                        <a:t>Programing of</a:t>
                      </a:r>
                      <a:r>
                        <a:rPr lang="en-US" altLang="ko-KR" baseline="0" dirty="0" smtClean="0"/>
                        <a:t> </a:t>
                      </a:r>
                      <a:r>
                        <a:rPr lang="en-US" altLang="ko-KR" dirty="0" smtClean="0"/>
                        <a:t>SLAM &amp; path planning</a:t>
                      </a:r>
                      <a:endParaRPr lang="en-US" altLang="ko-KR" i="1" dirty="0" smtClean="0">
                        <a:solidFill>
                          <a:schemeClr val="bg1">
                            <a:lumMod val="50000"/>
                          </a:schemeClr>
                        </a:solidFill>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i="1" dirty="0" smtClean="0">
                          <a:solidFill>
                            <a:schemeClr val="bg1">
                              <a:lumMod val="50000"/>
                            </a:schemeClr>
                          </a:solidFill>
                        </a:rPr>
                        <a:t>10/26 Capstone 2nd design review</a:t>
                      </a:r>
                      <a:endParaRPr lang="ko-KR" altLang="en-US" i="1" dirty="0" smtClean="0">
                        <a:solidFill>
                          <a:schemeClr val="bg1">
                            <a:lumMod val="50000"/>
                          </a:schemeClr>
                        </a:solidFill>
                      </a:endParaRPr>
                    </a:p>
                  </a:txBody>
                  <a:tcPr/>
                </a:tc>
                <a:extLst>
                  <a:ext uri="{0D108BD9-81ED-4DB2-BD59-A6C34878D82A}">
                    <a16:rowId xmlns:a16="http://schemas.microsoft.com/office/drawing/2014/main" val="622592754"/>
                  </a:ext>
                </a:extLst>
              </a:tr>
              <a:tr h="295428">
                <a:tc>
                  <a:txBody>
                    <a:bodyPr/>
                    <a:lstStyle/>
                    <a:p>
                      <a:pPr latinLnBrk="1"/>
                      <a:r>
                        <a:rPr lang="en-US" altLang="ko-KR" dirty="0" smtClean="0"/>
                        <a:t>10</a:t>
                      </a:r>
                      <a:endParaRPr lang="ko-KR" altLang="en-US" dirty="0"/>
                    </a:p>
                  </a:txBody>
                  <a:tcPr/>
                </a:tc>
                <a:tc>
                  <a:txBody>
                    <a:bodyPr/>
                    <a:lstStyle/>
                    <a:p>
                      <a:pPr latinLnBrk="1"/>
                      <a:r>
                        <a:rPr lang="en-US" altLang="ko-KR" dirty="0" smtClean="0"/>
                        <a:t>10/29</a:t>
                      </a:r>
                      <a:endParaRPr lang="ko-KR" altLang="en-US" dirty="0"/>
                    </a:p>
                  </a:txBody>
                  <a:tcPr/>
                </a:tc>
                <a:tc>
                  <a:txBody>
                    <a:bodyPr/>
                    <a:lstStyle/>
                    <a:p>
                      <a:pPr latinLnBrk="1"/>
                      <a:r>
                        <a:rPr lang="en-US" altLang="ko-KR" dirty="0" smtClean="0"/>
                        <a:t>3.0 Reinforcement</a:t>
                      </a:r>
                      <a:r>
                        <a:rPr lang="en-US" altLang="ko-KR" baseline="0" dirty="0" smtClean="0"/>
                        <a:t> learning</a:t>
                      </a:r>
                      <a:endParaRPr lang="ko-KR" altLang="en-US" dirty="0"/>
                    </a:p>
                  </a:txBody>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smtClean="0">
                          <a:solidFill>
                            <a:srgbClr val="C00000"/>
                          </a:solidFill>
                        </a:rPr>
                        <a:t>Code review #4 due: Customized</a:t>
                      </a:r>
                      <a:r>
                        <a:rPr lang="en-US" altLang="ko-KR" baseline="0" dirty="0" smtClean="0">
                          <a:solidFill>
                            <a:srgbClr val="C00000"/>
                          </a:solidFill>
                        </a:rPr>
                        <a:t> SLAM</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smtClean="0"/>
                        <a:t>Programing of</a:t>
                      </a:r>
                      <a:r>
                        <a:rPr lang="en-US" altLang="ko-KR" baseline="0" dirty="0" smtClean="0"/>
                        <a:t> DQN</a:t>
                      </a:r>
                      <a:endParaRPr lang="ko-KR" altLang="en-US" dirty="0"/>
                    </a:p>
                  </a:txBody>
                  <a:tcPr/>
                </a:tc>
                <a:extLst>
                  <a:ext uri="{0D108BD9-81ED-4DB2-BD59-A6C34878D82A}">
                    <a16:rowId xmlns:a16="http://schemas.microsoft.com/office/drawing/2014/main" val="2675927871"/>
                  </a:ext>
                </a:extLst>
              </a:tr>
              <a:tr h="225096">
                <a:tc>
                  <a:txBody>
                    <a:bodyPr/>
                    <a:lstStyle/>
                    <a:p>
                      <a:pPr latinLnBrk="1"/>
                      <a:r>
                        <a:rPr lang="en-US" altLang="ko-KR" dirty="0" smtClean="0"/>
                        <a:t>11</a:t>
                      </a:r>
                      <a:endParaRPr lang="ko-KR" altLang="en-US" dirty="0"/>
                    </a:p>
                  </a:txBody>
                  <a:tcPr/>
                </a:tc>
                <a:tc>
                  <a:txBody>
                    <a:bodyPr/>
                    <a:lstStyle/>
                    <a:p>
                      <a:pPr latinLnBrk="1"/>
                      <a:r>
                        <a:rPr lang="en-US" altLang="ko-KR" dirty="0" smtClean="0"/>
                        <a:t>11/5</a:t>
                      </a:r>
                      <a:endParaRPr lang="ko-KR" altLang="en-US" dirty="0"/>
                    </a:p>
                  </a:txBody>
                  <a:tcPr/>
                </a:tc>
                <a:tc>
                  <a:txBody>
                    <a:bodyPr/>
                    <a:lstStyle/>
                    <a:p>
                      <a:pPr latinLnBrk="1"/>
                      <a:r>
                        <a:rPr lang="en-US" altLang="ko-KR" dirty="0" smtClean="0"/>
                        <a:t>3.1</a:t>
                      </a:r>
                      <a:r>
                        <a:rPr lang="en-US" altLang="ko-KR" baseline="0" dirty="0" smtClean="0"/>
                        <a:t> </a:t>
                      </a:r>
                      <a:r>
                        <a:rPr lang="en-US" altLang="ko-KR" dirty="0" smtClean="0"/>
                        <a:t>Deep Q-learning: environment</a:t>
                      </a:r>
                      <a:endParaRPr lang="ko-KR" altLang="en-US" dirty="0"/>
                    </a:p>
                  </a:txBody>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smtClean="0"/>
                        <a:t>Programing of</a:t>
                      </a:r>
                      <a:r>
                        <a:rPr lang="en-US" altLang="ko-KR" baseline="0" dirty="0" smtClean="0"/>
                        <a:t> simulator / emulator</a:t>
                      </a:r>
                      <a:endParaRPr lang="ko-KR" altLang="en-US" dirty="0"/>
                    </a:p>
                  </a:txBody>
                  <a:tcPr/>
                </a:tc>
                <a:extLst>
                  <a:ext uri="{0D108BD9-81ED-4DB2-BD59-A6C34878D82A}">
                    <a16:rowId xmlns:a16="http://schemas.microsoft.com/office/drawing/2014/main" val="4259125081"/>
                  </a:ext>
                </a:extLst>
              </a:tr>
              <a:tr h="154763">
                <a:tc>
                  <a:txBody>
                    <a:bodyPr/>
                    <a:lstStyle/>
                    <a:p>
                      <a:pPr latinLnBrk="1"/>
                      <a:r>
                        <a:rPr lang="en-US" altLang="ko-KR" dirty="0" smtClean="0"/>
                        <a:t>12</a:t>
                      </a:r>
                      <a:endParaRPr lang="ko-KR" altLang="en-US" dirty="0"/>
                    </a:p>
                  </a:txBody>
                  <a:tcPr/>
                </a:tc>
                <a:tc>
                  <a:txBody>
                    <a:bodyPr/>
                    <a:lstStyle/>
                    <a:p>
                      <a:pPr latinLnBrk="1"/>
                      <a:r>
                        <a:rPr lang="en-US" altLang="ko-KR" dirty="0" smtClean="0"/>
                        <a:t>11/12</a:t>
                      </a:r>
                      <a:endParaRPr lang="ko-KR" altLang="en-US" dirty="0"/>
                    </a:p>
                  </a:txBody>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smtClean="0"/>
                        <a:t>3.2</a:t>
                      </a:r>
                      <a:r>
                        <a:rPr lang="en-US" altLang="ko-KR" baseline="0" dirty="0" smtClean="0"/>
                        <a:t> </a:t>
                      </a:r>
                      <a:r>
                        <a:rPr lang="en-US" altLang="ko-KR" dirty="0" smtClean="0"/>
                        <a:t>DQN: learning</a:t>
                      </a:r>
                      <a:endParaRPr lang="ko-KR" altLang="en-US" dirty="0"/>
                    </a:p>
                  </a:txBody>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smtClean="0"/>
                        <a:t>Programing of</a:t>
                      </a:r>
                      <a:r>
                        <a:rPr lang="en-US" altLang="ko-KR" baseline="0" dirty="0" smtClean="0"/>
                        <a:t> Capstone-vehicle</a:t>
                      </a:r>
                      <a:r>
                        <a:rPr lang="en-US" altLang="ko-KR" dirty="0" smtClean="0"/>
                        <a:t> learning network</a:t>
                      </a:r>
                      <a:endParaRPr lang="ko-KR" altLang="en-US" dirty="0"/>
                    </a:p>
                  </a:txBody>
                  <a:tcPr/>
                </a:tc>
                <a:extLst>
                  <a:ext uri="{0D108BD9-81ED-4DB2-BD59-A6C34878D82A}">
                    <a16:rowId xmlns:a16="http://schemas.microsoft.com/office/drawing/2014/main" val="3885355703"/>
                  </a:ext>
                </a:extLst>
              </a:tr>
              <a:tr h="0">
                <a:tc>
                  <a:txBody>
                    <a:bodyPr/>
                    <a:lstStyle/>
                    <a:p>
                      <a:pPr latinLnBrk="1"/>
                      <a:r>
                        <a:rPr lang="en-US" altLang="ko-KR" dirty="0" smtClean="0"/>
                        <a:t>13</a:t>
                      </a:r>
                      <a:endParaRPr lang="ko-KR" altLang="en-US" dirty="0"/>
                    </a:p>
                  </a:txBody>
                  <a:tcPr/>
                </a:tc>
                <a:tc>
                  <a:txBody>
                    <a:bodyPr/>
                    <a:lstStyle/>
                    <a:p>
                      <a:pPr latinLnBrk="1"/>
                      <a:r>
                        <a:rPr lang="en-US" altLang="ko-KR" dirty="0" smtClean="0"/>
                        <a:t>11/19</a:t>
                      </a:r>
                      <a:endParaRPr lang="ko-KR" altLang="en-US" dirty="0"/>
                    </a:p>
                  </a:txBody>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smtClean="0"/>
                        <a:t>3.3. DQN:</a:t>
                      </a:r>
                      <a:r>
                        <a:rPr lang="en-US" altLang="ko-KR" baseline="0" dirty="0" smtClean="0"/>
                        <a:t> testing</a:t>
                      </a:r>
                      <a:endParaRPr lang="ko-KR" altLang="en-US" dirty="0"/>
                    </a:p>
                  </a:txBody>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smtClean="0">
                          <a:solidFill>
                            <a:srgbClr val="C00000"/>
                          </a:solidFill>
                        </a:rPr>
                        <a:t>Code review #5 due: DQN code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smtClean="0"/>
                        <a:t>Programing of</a:t>
                      </a:r>
                      <a:r>
                        <a:rPr lang="en-US" altLang="ko-KR" baseline="0" dirty="0" smtClean="0"/>
                        <a:t> Capstone-vehicle testing</a:t>
                      </a:r>
                      <a:endParaRPr lang="en-US" altLang="ko-KR" i="1" dirty="0" smtClean="0">
                        <a:solidFill>
                          <a:schemeClr val="bg1">
                            <a:lumMod val="50000"/>
                          </a:schemeClr>
                        </a:solidFill>
                      </a:endParaRPr>
                    </a:p>
                  </a:txBody>
                  <a:tcPr/>
                </a:tc>
                <a:extLst>
                  <a:ext uri="{0D108BD9-81ED-4DB2-BD59-A6C34878D82A}">
                    <a16:rowId xmlns:a16="http://schemas.microsoft.com/office/drawing/2014/main" val="1605572819"/>
                  </a:ext>
                </a:extLst>
              </a:tr>
              <a:tr h="0">
                <a:tc>
                  <a:txBody>
                    <a:bodyPr/>
                    <a:lstStyle/>
                    <a:p>
                      <a:pPr latinLnBrk="1"/>
                      <a:r>
                        <a:rPr lang="en-US" altLang="ko-KR" dirty="0" smtClean="0"/>
                        <a:t>14</a:t>
                      </a:r>
                      <a:endParaRPr lang="ko-KR" altLang="en-US" dirty="0"/>
                    </a:p>
                  </a:txBody>
                  <a:tcPr/>
                </a:tc>
                <a:tc>
                  <a:txBody>
                    <a:bodyPr/>
                    <a:lstStyle/>
                    <a:p>
                      <a:pPr latinLnBrk="1"/>
                      <a:r>
                        <a:rPr lang="en-US" altLang="ko-KR" dirty="0" smtClean="0"/>
                        <a:t>11/26</a:t>
                      </a:r>
                      <a:endParaRPr lang="ko-KR" altLang="en-US" dirty="0"/>
                    </a:p>
                  </a:txBody>
                  <a:tcPr/>
                </a:tc>
                <a:tc>
                  <a:txBody>
                    <a:bodyPr/>
                    <a:lstStyle/>
                    <a:p>
                      <a:pPr latinLnBrk="1"/>
                      <a:r>
                        <a:rPr lang="en-US" altLang="ko-KR" dirty="0" smtClean="0"/>
                        <a:t>Real system implementation</a:t>
                      </a:r>
                      <a:endParaRPr lang="ko-KR" altLang="en-US" dirty="0"/>
                    </a:p>
                  </a:txBody>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smtClean="0"/>
                        <a:t>Capstone</a:t>
                      </a:r>
                      <a:r>
                        <a:rPr lang="en-US" altLang="ko-KR" baseline="0" dirty="0" smtClean="0"/>
                        <a:t> system testing</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i="1" dirty="0" smtClean="0">
                          <a:solidFill>
                            <a:schemeClr val="bg1">
                              <a:lumMod val="50000"/>
                            </a:schemeClr>
                          </a:solidFill>
                        </a:rPr>
                        <a:t>11/30 Capstone Final demo</a:t>
                      </a:r>
                      <a:endParaRPr lang="ko-KR" altLang="en-US" dirty="0"/>
                    </a:p>
                  </a:txBody>
                  <a:tcPr/>
                </a:tc>
                <a:extLst>
                  <a:ext uri="{0D108BD9-81ED-4DB2-BD59-A6C34878D82A}">
                    <a16:rowId xmlns:a16="http://schemas.microsoft.com/office/drawing/2014/main" val="1221098005"/>
                  </a:ext>
                </a:extLst>
              </a:tr>
              <a:tr h="0">
                <a:tc>
                  <a:txBody>
                    <a:bodyPr/>
                    <a:lstStyle/>
                    <a:p>
                      <a:pPr latinLnBrk="1"/>
                      <a:r>
                        <a:rPr lang="en-US" altLang="ko-KR" dirty="0" smtClean="0">
                          <a:solidFill>
                            <a:schemeClr val="bg1">
                              <a:lumMod val="65000"/>
                            </a:schemeClr>
                          </a:solidFill>
                        </a:rPr>
                        <a:t>15</a:t>
                      </a:r>
                      <a:endParaRPr lang="ko-KR" altLang="en-US" dirty="0">
                        <a:solidFill>
                          <a:schemeClr val="bg1">
                            <a:lumMod val="65000"/>
                          </a:schemeClr>
                        </a:solidFill>
                      </a:endParaRPr>
                    </a:p>
                  </a:txBody>
                  <a:tcPr/>
                </a:tc>
                <a:tc>
                  <a:txBody>
                    <a:bodyPr/>
                    <a:lstStyle/>
                    <a:p>
                      <a:pPr latinLnBrk="1"/>
                      <a:r>
                        <a:rPr lang="en-US" altLang="ko-KR" dirty="0" smtClean="0">
                          <a:solidFill>
                            <a:srgbClr val="C00000"/>
                          </a:solidFill>
                        </a:rPr>
                        <a:t>12/3</a:t>
                      </a:r>
                      <a:endParaRPr lang="ko-KR" altLang="en-US" dirty="0">
                        <a:solidFill>
                          <a:srgbClr val="C00000"/>
                        </a:solidFill>
                      </a:endParaRPr>
                    </a:p>
                  </a:txBody>
                  <a:tcPr/>
                </a:tc>
                <a:tc>
                  <a:txBody>
                    <a:bodyPr/>
                    <a:lstStyle/>
                    <a:p>
                      <a:pPr latinLnBrk="1"/>
                      <a:endParaRPr lang="ko-KR" altLang="en-US" dirty="0">
                        <a:solidFill>
                          <a:schemeClr val="bg1">
                            <a:lumMod val="65000"/>
                          </a:schemeClr>
                        </a:solidFill>
                      </a:endParaRPr>
                    </a:p>
                  </a:txBody>
                  <a:tcPr/>
                </a:tc>
                <a:tc>
                  <a:txBody>
                    <a:bodyPr/>
                    <a:lstStyle/>
                    <a:p>
                      <a:pPr latinLnBrk="1"/>
                      <a:r>
                        <a:rPr lang="en-US" altLang="ko-KR" dirty="0" smtClean="0">
                          <a:solidFill>
                            <a:srgbClr val="C00000"/>
                          </a:solidFill>
                        </a:rPr>
                        <a:t>Code review #6 due: Total system code</a:t>
                      </a:r>
                      <a:endParaRPr lang="ko-KR" altLang="en-US" dirty="0">
                        <a:solidFill>
                          <a:srgbClr val="C00000"/>
                        </a:solidFill>
                      </a:endParaRPr>
                    </a:p>
                  </a:txBody>
                  <a:tcPr/>
                </a:tc>
                <a:extLst>
                  <a:ext uri="{0D108BD9-81ED-4DB2-BD59-A6C34878D82A}">
                    <a16:rowId xmlns:a16="http://schemas.microsoft.com/office/drawing/2014/main" val="2533350489"/>
                  </a:ext>
                </a:extLst>
              </a:tr>
            </a:tbl>
          </a:graphicData>
        </a:graphic>
      </p:graphicFrame>
      <p:sp>
        <p:nvSpPr>
          <p:cNvPr id="4" name="Rectangle 3"/>
          <p:cNvSpPr/>
          <p:nvPr/>
        </p:nvSpPr>
        <p:spPr>
          <a:xfrm>
            <a:off x="251389" y="1324102"/>
            <a:ext cx="8796632" cy="584212"/>
          </a:xfrm>
          <a:prstGeom prst="rect">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Rectangle 5"/>
          <p:cNvSpPr/>
          <p:nvPr/>
        </p:nvSpPr>
        <p:spPr>
          <a:xfrm>
            <a:off x="251389" y="2007705"/>
            <a:ext cx="8796632" cy="2454965"/>
          </a:xfrm>
          <a:prstGeom prst="rect">
            <a:avLst/>
          </a:prstGeom>
          <a:noFill/>
          <a:ln w="762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745721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dirty="0" smtClean="0"/>
              <a:t>Update the Q in Q-table</a:t>
            </a:r>
            <a:endParaRPr lang="ko-KR" altLang="en-US" dirty="0"/>
          </a:p>
        </p:txBody>
      </p:sp>
      <p:sp>
        <p:nvSpPr>
          <p:cNvPr id="3" name="Slide Number Placeholder 2"/>
          <p:cNvSpPr>
            <a:spLocks noGrp="1"/>
          </p:cNvSpPr>
          <p:nvPr>
            <p:ph type="sldNum" sz="quarter" idx="12"/>
          </p:nvPr>
        </p:nvSpPr>
        <p:spPr/>
        <p:txBody>
          <a:bodyPr/>
          <a:lstStyle/>
          <a:p>
            <a:fld id="{E7B612BC-FA30-47E7-8F83-60B8876EFC04}" type="slidenum">
              <a:rPr lang="ko-KR" altLang="en-US" smtClean="0">
                <a:solidFill>
                  <a:prstClr val="black">
                    <a:tint val="75000"/>
                  </a:prstClr>
                </a:solidFill>
              </a:rPr>
              <a:pPr/>
              <a:t>140</a:t>
            </a:fld>
            <a:endParaRPr lang="ko-KR" altLang="en-US">
              <a:solidFill>
                <a:prstClr val="black">
                  <a:tint val="75000"/>
                </a:prstClr>
              </a:solidFill>
            </a:endParaRPr>
          </a:p>
        </p:txBody>
      </p:sp>
      <p:graphicFrame>
        <p:nvGraphicFramePr>
          <p:cNvPr id="4" name="Object 3"/>
          <p:cNvGraphicFramePr>
            <a:graphicFrameLocks noChangeAspect="1"/>
          </p:cNvGraphicFramePr>
          <p:nvPr>
            <p:extLst>
              <p:ext uri="{D42A27DB-BD31-4B8C-83A1-F6EECF244321}">
                <p14:modId xmlns:p14="http://schemas.microsoft.com/office/powerpoint/2010/main" val="3545114077"/>
              </p:ext>
            </p:extLst>
          </p:nvPr>
        </p:nvGraphicFramePr>
        <p:xfrm>
          <a:off x="1574800" y="4238723"/>
          <a:ext cx="5394325" cy="642938"/>
        </p:xfrm>
        <a:graphic>
          <a:graphicData uri="http://schemas.openxmlformats.org/presentationml/2006/ole">
            <mc:AlternateContent xmlns:mc="http://schemas.openxmlformats.org/markup-compatibility/2006">
              <mc:Choice xmlns:v="urn:schemas-microsoft-com:vml" Requires="v">
                <p:oleObj spid="_x0000_s91314" name="Equation" r:id="rId3" imgW="2997000" imgH="355320" progId="Equation.DSMT4">
                  <p:embed/>
                </p:oleObj>
              </mc:Choice>
              <mc:Fallback>
                <p:oleObj name="Equation" r:id="rId3" imgW="2997000" imgH="355320" progId="Equation.DSMT4">
                  <p:embed/>
                  <p:pic>
                    <p:nvPicPr>
                      <p:cNvPr id="84" name="Object 83"/>
                      <p:cNvPicPr/>
                      <p:nvPr/>
                    </p:nvPicPr>
                    <p:blipFill>
                      <a:blip r:embed="rId4"/>
                      <a:stretch>
                        <a:fillRect/>
                      </a:stretch>
                    </p:blipFill>
                    <p:spPr>
                      <a:xfrm>
                        <a:off x="1574800" y="4238723"/>
                        <a:ext cx="5394325" cy="642938"/>
                      </a:xfrm>
                      <a:prstGeom prst="rect">
                        <a:avLst/>
                      </a:prstGeom>
                      <a:solidFill>
                        <a:schemeClr val="accent1">
                          <a:lumMod val="60000"/>
                          <a:lumOff val="40000"/>
                        </a:schemeClr>
                      </a:solidFill>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1526510858"/>
              </p:ext>
            </p:extLst>
          </p:nvPr>
        </p:nvGraphicFramePr>
        <p:xfrm>
          <a:off x="1574800" y="3030507"/>
          <a:ext cx="3178175" cy="504825"/>
        </p:xfrm>
        <a:graphic>
          <a:graphicData uri="http://schemas.openxmlformats.org/presentationml/2006/ole">
            <mc:AlternateContent xmlns:mc="http://schemas.openxmlformats.org/markup-compatibility/2006">
              <mc:Choice xmlns:v="urn:schemas-microsoft-com:vml" Requires="v">
                <p:oleObj spid="_x0000_s91315" name="Equation" r:id="rId5" imgW="1765080" imgH="279360" progId="Equation.DSMT4">
                  <p:embed/>
                </p:oleObj>
              </mc:Choice>
              <mc:Fallback>
                <p:oleObj name="Equation" r:id="rId5" imgW="1765080" imgH="279360" progId="Equation.DSMT4">
                  <p:embed/>
                  <p:pic>
                    <p:nvPicPr>
                      <p:cNvPr id="86" name="Object 85"/>
                      <p:cNvPicPr/>
                      <p:nvPr/>
                    </p:nvPicPr>
                    <p:blipFill>
                      <a:blip r:embed="rId6"/>
                      <a:stretch>
                        <a:fillRect/>
                      </a:stretch>
                    </p:blipFill>
                    <p:spPr>
                      <a:xfrm>
                        <a:off x="1574800" y="3030507"/>
                        <a:ext cx="3178175" cy="504825"/>
                      </a:xfrm>
                      <a:prstGeom prst="rect">
                        <a:avLst/>
                      </a:prstGeom>
                      <a:solidFill>
                        <a:schemeClr val="accent1">
                          <a:lumMod val="60000"/>
                          <a:lumOff val="40000"/>
                        </a:schemeClr>
                      </a:solidFill>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1082553389"/>
              </p:ext>
            </p:extLst>
          </p:nvPr>
        </p:nvGraphicFramePr>
        <p:xfrm>
          <a:off x="1574800" y="1777841"/>
          <a:ext cx="2971800" cy="549275"/>
        </p:xfrm>
        <a:graphic>
          <a:graphicData uri="http://schemas.openxmlformats.org/presentationml/2006/ole">
            <mc:AlternateContent xmlns:mc="http://schemas.openxmlformats.org/markup-compatibility/2006">
              <mc:Choice xmlns:v="urn:schemas-microsoft-com:vml" Requires="v">
                <p:oleObj spid="_x0000_s91316" name="Equation" r:id="rId7" imgW="1650960" imgH="304560" progId="Equation.DSMT4">
                  <p:embed/>
                </p:oleObj>
              </mc:Choice>
              <mc:Fallback>
                <p:oleObj name="Equation" r:id="rId7" imgW="1650960" imgH="304560" progId="Equation.DSMT4">
                  <p:embed/>
                  <p:pic>
                    <p:nvPicPr>
                      <p:cNvPr id="76" name="Object 75"/>
                      <p:cNvPicPr/>
                      <p:nvPr/>
                    </p:nvPicPr>
                    <p:blipFill>
                      <a:blip r:embed="rId8"/>
                      <a:stretch>
                        <a:fillRect/>
                      </a:stretch>
                    </p:blipFill>
                    <p:spPr>
                      <a:xfrm>
                        <a:off x="1574800" y="1777841"/>
                        <a:ext cx="2971800" cy="549275"/>
                      </a:xfrm>
                      <a:prstGeom prst="rect">
                        <a:avLst/>
                      </a:prstGeom>
                      <a:solidFill>
                        <a:schemeClr val="accent1">
                          <a:lumMod val="60000"/>
                          <a:lumOff val="40000"/>
                        </a:schemeClr>
                      </a:solidFill>
                    </p:spPr>
                  </p:pic>
                </p:oleObj>
              </mc:Fallback>
            </mc:AlternateContent>
          </a:graphicData>
        </a:graphic>
      </p:graphicFrame>
      <p:cxnSp>
        <p:nvCxnSpPr>
          <p:cNvPr id="7" name="Straight Connector 6"/>
          <p:cNvCxnSpPr/>
          <p:nvPr/>
        </p:nvCxnSpPr>
        <p:spPr>
          <a:xfrm>
            <a:off x="3006741" y="3445486"/>
            <a:ext cx="310617" cy="0"/>
          </a:xfrm>
          <a:prstGeom prst="line">
            <a:avLst/>
          </a:prstGeom>
          <a:ln w="76200">
            <a:solidFill>
              <a:srgbClr val="0000CC"/>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4442358" y="4795821"/>
            <a:ext cx="310617" cy="0"/>
          </a:xfrm>
          <a:prstGeom prst="line">
            <a:avLst/>
          </a:prstGeom>
          <a:ln w="76200">
            <a:solidFill>
              <a:srgbClr val="0000CC"/>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aphicFrame>
        <p:nvGraphicFramePr>
          <p:cNvPr id="9" name="Object 8"/>
          <p:cNvGraphicFramePr>
            <a:graphicFrameLocks noChangeAspect="1"/>
          </p:cNvGraphicFramePr>
          <p:nvPr>
            <p:extLst>
              <p:ext uri="{D42A27DB-BD31-4B8C-83A1-F6EECF244321}">
                <p14:modId xmlns:p14="http://schemas.microsoft.com/office/powerpoint/2010/main" val="29593764"/>
              </p:ext>
            </p:extLst>
          </p:nvPr>
        </p:nvGraphicFramePr>
        <p:xfrm>
          <a:off x="5167977" y="1342638"/>
          <a:ext cx="3108325" cy="1192212"/>
        </p:xfrm>
        <a:graphic>
          <a:graphicData uri="http://schemas.openxmlformats.org/presentationml/2006/ole">
            <mc:AlternateContent xmlns:mc="http://schemas.openxmlformats.org/markup-compatibility/2006">
              <mc:Choice xmlns:v="urn:schemas-microsoft-com:vml" Requires="v">
                <p:oleObj spid="_x0000_s91317" name="Equation" r:id="rId9" imgW="1726920" imgH="660240" progId="Equation.DSMT4">
                  <p:embed/>
                </p:oleObj>
              </mc:Choice>
              <mc:Fallback>
                <p:oleObj name="Equation" r:id="rId9" imgW="1726920" imgH="660240" progId="Equation.DSMT4">
                  <p:embed/>
                  <p:pic>
                    <p:nvPicPr>
                      <p:cNvPr id="76" name="Object 75"/>
                      <p:cNvPicPr/>
                      <p:nvPr/>
                    </p:nvPicPr>
                    <p:blipFill>
                      <a:blip r:embed="rId10"/>
                      <a:stretch>
                        <a:fillRect/>
                      </a:stretch>
                    </p:blipFill>
                    <p:spPr>
                      <a:xfrm>
                        <a:off x="5167977" y="1342638"/>
                        <a:ext cx="3108325" cy="1192212"/>
                      </a:xfrm>
                      <a:prstGeom prst="rect">
                        <a:avLst/>
                      </a:prstGeom>
                      <a:solidFill>
                        <a:schemeClr val="accent2">
                          <a:lumMod val="20000"/>
                          <a:lumOff val="80000"/>
                        </a:schemeClr>
                      </a:solidFill>
                      <a:ln>
                        <a:noFill/>
                      </a:ln>
                    </p:spPr>
                  </p:pic>
                </p:oleObj>
              </mc:Fallback>
            </mc:AlternateContent>
          </a:graphicData>
        </a:graphic>
      </p:graphicFrame>
      <p:cxnSp>
        <p:nvCxnSpPr>
          <p:cNvPr id="10" name="Straight Connector 9"/>
          <p:cNvCxnSpPr/>
          <p:nvPr/>
        </p:nvCxnSpPr>
        <p:spPr>
          <a:xfrm>
            <a:off x="4131741" y="2226286"/>
            <a:ext cx="310617" cy="0"/>
          </a:xfrm>
          <a:prstGeom prst="line">
            <a:avLst/>
          </a:prstGeom>
          <a:ln w="76200">
            <a:solidFill>
              <a:schemeClr val="accent2">
                <a:lumMod val="7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4369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left)">
                                      <p:cBhvr>
                                        <p:cTn id="11" dur="5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childTnLst>
                          </p:cTn>
                        </p:par>
                        <p:par>
                          <p:cTn id="17" fill="hold">
                            <p:stCondLst>
                              <p:cond delay="500"/>
                            </p:stCondLst>
                            <p:childTnLst>
                              <p:par>
                                <p:cTn id="18" presetID="22" presetClass="entr" presetSubtype="8" fill="hold" nodeType="after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wipe(left)">
                                      <p:cBhvr>
                                        <p:cTn id="20" dur="500"/>
                                        <p:tgtEl>
                                          <p:spTgt spid="8"/>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wipe(left)">
                                      <p:cBhvr>
                                        <p:cTn id="25" dur="500"/>
                                        <p:tgtEl>
                                          <p:spTgt spid="10"/>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fade">
                                      <p:cBhvr>
                                        <p:cTn id="3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dirty="0" smtClean="0"/>
              <a:t>Q-Table for </a:t>
            </a:r>
            <a:r>
              <a:rPr lang="en-US" altLang="ko-KR" dirty="0" err="1" smtClean="0"/>
              <a:t>AlphaGo</a:t>
            </a:r>
            <a:endParaRPr lang="ko-KR" altLang="en-US" dirty="0"/>
          </a:p>
        </p:txBody>
      </p:sp>
      <p:sp>
        <p:nvSpPr>
          <p:cNvPr id="3" name="Slide Number Placeholder 2"/>
          <p:cNvSpPr>
            <a:spLocks noGrp="1"/>
          </p:cNvSpPr>
          <p:nvPr>
            <p:ph type="sldNum" sz="quarter" idx="12"/>
          </p:nvPr>
        </p:nvSpPr>
        <p:spPr/>
        <p:txBody>
          <a:bodyPr/>
          <a:lstStyle/>
          <a:p>
            <a:fld id="{E7B612BC-FA30-47E7-8F83-60B8876EFC04}" type="slidenum">
              <a:rPr lang="ko-KR" altLang="en-US" smtClean="0">
                <a:solidFill>
                  <a:prstClr val="black">
                    <a:tint val="75000"/>
                  </a:prstClr>
                </a:solidFill>
              </a:rPr>
              <a:pPr/>
              <a:t>141</a:t>
            </a:fld>
            <a:endParaRPr lang="ko-KR" altLang="en-US">
              <a:solidFill>
                <a:prstClr val="black">
                  <a:tint val="75000"/>
                </a:prstClr>
              </a:solidFill>
            </a:endParaRPr>
          </a:p>
        </p:txBody>
      </p:sp>
      <p:sp>
        <p:nvSpPr>
          <p:cNvPr id="4" name="Rectangle 3"/>
          <p:cNvSpPr/>
          <p:nvPr/>
        </p:nvSpPr>
        <p:spPr>
          <a:xfrm>
            <a:off x="1197298" y="4590490"/>
            <a:ext cx="956930" cy="400110"/>
          </a:xfrm>
          <a:prstGeom prst="rect">
            <a:avLst/>
          </a:prstGeom>
        </p:spPr>
        <p:txBody>
          <a:bodyPr wrap="square">
            <a:spAutoFit/>
          </a:bodyPr>
          <a:lstStyle/>
          <a:p>
            <a:r>
              <a:rPr lang="en-US" altLang="ko-KR" sz="2000" b="1" dirty="0" smtClean="0">
                <a:solidFill>
                  <a:srgbClr val="0000CC"/>
                </a:solidFill>
                <a:latin typeface="나눔명조" panose="02020603020101020101" pitchFamily="18" charset="-127"/>
                <a:ea typeface="나눔명조" panose="02020603020101020101" pitchFamily="18" charset="-127"/>
              </a:rPr>
              <a:t>~10</a:t>
            </a:r>
            <a:r>
              <a:rPr lang="en-US" altLang="ko-KR" sz="2000" b="1" baseline="30000" dirty="0" smtClean="0">
                <a:solidFill>
                  <a:srgbClr val="0000CC"/>
                </a:solidFill>
                <a:latin typeface="나눔명조" panose="02020603020101020101" pitchFamily="18" charset="-127"/>
                <a:ea typeface="나눔명조" panose="02020603020101020101" pitchFamily="18" charset="-127"/>
              </a:rPr>
              <a:t>171</a:t>
            </a:r>
            <a:endParaRPr lang="ko-KR" altLang="en-US" sz="2000" b="1" dirty="0">
              <a:solidFill>
                <a:srgbClr val="0000CC"/>
              </a:solidFill>
              <a:latin typeface="나눔명조" panose="02020603020101020101" pitchFamily="18" charset="-127"/>
              <a:ea typeface="나눔명조" panose="02020603020101020101" pitchFamily="18" charset="-127"/>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7298" y="1144739"/>
            <a:ext cx="5937149" cy="3339646"/>
          </a:xfrm>
          <a:prstGeom prst="rect">
            <a:avLst/>
          </a:prstGeom>
        </p:spPr>
      </p:pic>
      <p:sp>
        <p:nvSpPr>
          <p:cNvPr id="6" name="TextBox 5"/>
          <p:cNvSpPr txBox="1"/>
          <p:nvPr/>
        </p:nvSpPr>
        <p:spPr>
          <a:xfrm>
            <a:off x="0" y="6581001"/>
            <a:ext cx="1420582" cy="276999"/>
          </a:xfrm>
          <a:prstGeom prst="rect">
            <a:avLst/>
          </a:prstGeom>
          <a:noFill/>
        </p:spPr>
        <p:txBody>
          <a:bodyPr wrap="none" rtlCol="0">
            <a:spAutoFit/>
          </a:bodyPr>
          <a:lstStyle/>
          <a:p>
            <a:r>
              <a:rPr lang="en-US" altLang="ko-KR" sz="1200" dirty="0" smtClean="0">
                <a:ea typeface="나눔명조" panose="02020603020101020101" pitchFamily="18" charset="-127"/>
              </a:rPr>
              <a:t>Images from google</a:t>
            </a:r>
            <a:endParaRPr lang="ko-KR" altLang="en-US" sz="1200" dirty="0">
              <a:ea typeface="나눔명조" panose="02020603020101020101" pitchFamily="18" charset="-127"/>
            </a:endParaRPr>
          </a:p>
        </p:txBody>
      </p:sp>
      <p:sp>
        <p:nvSpPr>
          <p:cNvPr id="7" name="Rectangle 6"/>
          <p:cNvSpPr/>
          <p:nvPr/>
        </p:nvSpPr>
        <p:spPr>
          <a:xfrm>
            <a:off x="2062717" y="4590490"/>
            <a:ext cx="6741042" cy="1631216"/>
          </a:xfrm>
          <a:prstGeom prst="rect">
            <a:avLst/>
          </a:prstGeom>
        </p:spPr>
        <p:txBody>
          <a:bodyPr wrap="square">
            <a:spAutoFit/>
          </a:bodyPr>
          <a:lstStyle/>
          <a:p>
            <a:r>
              <a:rPr lang="en-US" altLang="ko-KR" sz="2000" dirty="0" smtClean="0">
                <a:latin typeface="나눔명조" panose="02020603020101020101" pitchFamily="18" charset="-127"/>
                <a:ea typeface="나눔명조" panose="02020603020101020101" pitchFamily="18" charset="-127"/>
              </a:rPr>
              <a:t>=208,1681,9938,1979,9846,9947,8633,3448,6277,0286,5224,5388,4530,5484,2563,9456,8209,2741,9612,7380,1537,8525,6484,5169,8519,6439,0725,9916,0156,2812,8546,0898,8831,4427,1297,1531,9317,5577,3662,0397,2470,6484,0935</a:t>
            </a:r>
            <a:endParaRPr lang="ko-KR" altLang="en-US" sz="2000" dirty="0">
              <a:latin typeface="나눔명조" panose="02020603020101020101" pitchFamily="18" charset="-127"/>
              <a:ea typeface="나눔명조" panose="02020603020101020101" pitchFamily="18" charset="-127"/>
            </a:endParaRPr>
          </a:p>
        </p:txBody>
      </p:sp>
      <p:sp>
        <p:nvSpPr>
          <p:cNvPr id="8" name="TextBox 7"/>
          <p:cNvSpPr txBox="1"/>
          <p:nvPr/>
        </p:nvSpPr>
        <p:spPr>
          <a:xfrm>
            <a:off x="2742066" y="5821596"/>
            <a:ext cx="2604977" cy="400110"/>
          </a:xfrm>
          <a:prstGeom prst="rect">
            <a:avLst/>
          </a:prstGeom>
          <a:noFill/>
        </p:spPr>
        <p:txBody>
          <a:bodyPr wrap="square" rtlCol="0">
            <a:spAutoFit/>
          </a:bodyPr>
          <a:lstStyle/>
          <a:p>
            <a:r>
              <a:rPr lang="en-US" altLang="ko-KR" sz="2000" b="1" dirty="0" smtClean="0">
                <a:solidFill>
                  <a:srgbClr val="0000CC"/>
                </a:solidFill>
                <a:latin typeface="나눔명조" panose="02020603020101020101" pitchFamily="18" charset="-127"/>
                <a:ea typeface="나눔명조" panose="02020603020101020101" pitchFamily="18" charset="-127"/>
                <a:sym typeface="Symbol" panose="05050102010706020507" pitchFamily="18" charset="2"/>
              </a:rPr>
              <a:t> </a:t>
            </a:r>
            <a:r>
              <a:rPr lang="en-US" altLang="ko-KR" sz="2000" b="1" dirty="0" smtClean="0">
                <a:solidFill>
                  <a:srgbClr val="0000CC"/>
                </a:solidFill>
                <a:latin typeface="나눔명조" panose="02020603020101020101" pitchFamily="18" charset="-127"/>
                <a:ea typeface="나눔명조" panose="02020603020101020101" pitchFamily="18" charset="-127"/>
              </a:rPr>
              <a:t>Try Network!</a:t>
            </a:r>
            <a:endParaRPr lang="en-US" altLang="ko-KR" sz="2000" b="1" i="1" dirty="0" smtClean="0">
              <a:solidFill>
                <a:srgbClr val="0000CC"/>
              </a:solidFill>
              <a:latin typeface="나눔명조" panose="02020603020101020101" pitchFamily="18" charset="-127"/>
              <a:ea typeface="나눔명조" panose="02020603020101020101" pitchFamily="18" charset="-127"/>
            </a:endParaRPr>
          </a:p>
        </p:txBody>
      </p:sp>
      <p:sp>
        <p:nvSpPr>
          <p:cNvPr id="9" name="TextBox 8"/>
          <p:cNvSpPr txBox="1"/>
          <p:nvPr/>
        </p:nvSpPr>
        <p:spPr>
          <a:xfrm>
            <a:off x="2742066" y="6144298"/>
            <a:ext cx="5987264" cy="707886"/>
          </a:xfrm>
          <a:prstGeom prst="rect">
            <a:avLst/>
          </a:prstGeom>
          <a:noFill/>
        </p:spPr>
        <p:txBody>
          <a:bodyPr wrap="square" rtlCol="0">
            <a:spAutoFit/>
          </a:bodyPr>
          <a:lstStyle/>
          <a:p>
            <a:r>
              <a:rPr lang="en-US" altLang="ko-KR" sz="2000" b="1" dirty="0" smtClean="0">
                <a:solidFill>
                  <a:srgbClr val="FF6600"/>
                </a:solidFill>
                <a:latin typeface="나눔명조" panose="02020603020101020101" pitchFamily="18" charset="-127"/>
                <a:ea typeface="나눔명조" panose="02020603020101020101" pitchFamily="18" charset="-127"/>
                <a:sym typeface="Symbol" panose="05050102010706020507" pitchFamily="18" charset="2"/>
              </a:rPr>
              <a:t> </a:t>
            </a:r>
            <a:r>
              <a:rPr lang="en-US" altLang="ko-KR" sz="2000" b="1" dirty="0" smtClean="0">
                <a:solidFill>
                  <a:srgbClr val="FF6600"/>
                </a:solidFill>
                <a:latin typeface="나눔명조" panose="02020603020101020101" pitchFamily="18" charset="-127"/>
                <a:ea typeface="나눔명조" panose="02020603020101020101" pitchFamily="18" charset="-127"/>
              </a:rPr>
              <a:t>Try ‘updated (~learning) regression (~network) ’ that gives greatest reward!</a:t>
            </a:r>
            <a:endParaRPr lang="en-US" altLang="ko-KR" sz="2000" b="1" i="1" dirty="0" smtClean="0">
              <a:solidFill>
                <a:srgbClr val="FF6600"/>
              </a:solidFill>
              <a:latin typeface="나눔명조" panose="02020603020101020101" pitchFamily="18" charset="-127"/>
              <a:ea typeface="나눔명조" panose="02020603020101020101" pitchFamily="18" charset="-127"/>
            </a:endParaRPr>
          </a:p>
        </p:txBody>
      </p:sp>
    </p:spTree>
    <p:extLst>
      <p:ext uri="{BB962C8B-B14F-4D97-AF65-F5344CB8AC3E}">
        <p14:creationId xmlns:p14="http://schemas.microsoft.com/office/powerpoint/2010/main" val="1071101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P spid="8" grpId="0"/>
      <p:bldP spid="9" grpId="0"/>
    </p:bld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34309" y="3840925"/>
            <a:ext cx="2967299" cy="2967299"/>
          </a:xfrm>
          <a:prstGeom prst="rect">
            <a:avLst/>
          </a:prstGeom>
        </p:spPr>
      </p:pic>
      <p:sp>
        <p:nvSpPr>
          <p:cNvPr id="2" name="Title 1"/>
          <p:cNvSpPr>
            <a:spLocks noGrp="1"/>
          </p:cNvSpPr>
          <p:nvPr>
            <p:ph type="title"/>
          </p:nvPr>
        </p:nvSpPr>
        <p:spPr/>
        <p:txBody>
          <a:bodyPr/>
          <a:lstStyle/>
          <a:p>
            <a:r>
              <a:rPr lang="en-US" altLang="ko-KR" dirty="0"/>
              <a:t>Q-Table for </a:t>
            </a:r>
            <a:r>
              <a:rPr lang="en-US" altLang="ko-KR" dirty="0" err="1"/>
              <a:t>AlphaGo</a:t>
            </a:r>
            <a:endParaRPr lang="ko-KR" altLang="en-US" dirty="0"/>
          </a:p>
        </p:txBody>
      </p:sp>
      <p:sp>
        <p:nvSpPr>
          <p:cNvPr id="3" name="Slide Number Placeholder 2"/>
          <p:cNvSpPr>
            <a:spLocks noGrp="1"/>
          </p:cNvSpPr>
          <p:nvPr>
            <p:ph type="sldNum" sz="quarter" idx="12"/>
          </p:nvPr>
        </p:nvSpPr>
        <p:spPr/>
        <p:txBody>
          <a:bodyPr/>
          <a:lstStyle/>
          <a:p>
            <a:fld id="{E7B612BC-FA30-47E7-8F83-60B8876EFC04}" type="slidenum">
              <a:rPr lang="ko-KR" altLang="en-US" smtClean="0">
                <a:solidFill>
                  <a:prstClr val="black">
                    <a:tint val="75000"/>
                  </a:prstClr>
                </a:solidFill>
              </a:rPr>
              <a:pPr/>
              <a:t>142</a:t>
            </a:fld>
            <a:endParaRPr lang="ko-KR" altLang="en-US">
              <a:solidFill>
                <a:prstClr val="black">
                  <a:tint val="75000"/>
                </a:prstClr>
              </a:solidFill>
            </a:endParaRPr>
          </a:p>
        </p:txBody>
      </p:sp>
      <p:grpSp>
        <p:nvGrpSpPr>
          <p:cNvPr id="4" name="Group 3"/>
          <p:cNvGrpSpPr/>
          <p:nvPr/>
        </p:nvGrpSpPr>
        <p:grpSpPr>
          <a:xfrm>
            <a:off x="2267744" y="4037685"/>
            <a:ext cx="589699" cy="589700"/>
            <a:chOff x="3905326" y="2307200"/>
            <a:chExt cx="860294" cy="860295"/>
          </a:xfrm>
        </p:grpSpPr>
        <p:cxnSp>
          <p:nvCxnSpPr>
            <p:cNvPr id="5" name="Straight Arrow Connector 4"/>
            <p:cNvCxnSpPr/>
            <p:nvPr/>
          </p:nvCxnSpPr>
          <p:spPr>
            <a:xfrm>
              <a:off x="4335473" y="2737348"/>
              <a:ext cx="430147" cy="0"/>
            </a:xfrm>
            <a:prstGeom prst="straightConnector1">
              <a:avLst/>
            </a:prstGeom>
            <a:ln w="38100">
              <a:solidFill>
                <a:srgbClr val="006600"/>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p:nvPr/>
          </p:nvCxnSpPr>
          <p:spPr>
            <a:xfrm rot="16200000">
              <a:off x="4120400" y="2522274"/>
              <a:ext cx="430147" cy="0"/>
            </a:xfrm>
            <a:prstGeom prst="straightConnector1">
              <a:avLst/>
            </a:prstGeom>
            <a:ln w="38100">
              <a:solidFill>
                <a:srgbClr val="006600"/>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rot="5400000">
              <a:off x="4116875" y="2952422"/>
              <a:ext cx="430147" cy="0"/>
            </a:xfrm>
            <a:prstGeom prst="straightConnector1">
              <a:avLst/>
            </a:prstGeom>
            <a:ln w="38100">
              <a:solidFill>
                <a:srgbClr val="006600"/>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rot="10800000">
              <a:off x="3905326" y="2737348"/>
              <a:ext cx="430147" cy="0"/>
            </a:xfrm>
            <a:prstGeom prst="straightConnector1">
              <a:avLst/>
            </a:prstGeom>
            <a:ln w="38100">
              <a:solidFill>
                <a:srgbClr val="006600"/>
              </a:solidFill>
              <a:headEnd type="none" w="med" len="med"/>
              <a:tailEnd type="triangle"/>
            </a:ln>
          </p:spPr>
          <p:style>
            <a:lnRef idx="1">
              <a:schemeClr val="accent1"/>
            </a:lnRef>
            <a:fillRef idx="0">
              <a:schemeClr val="accent1"/>
            </a:fillRef>
            <a:effectRef idx="0">
              <a:schemeClr val="accent1"/>
            </a:effectRef>
            <a:fontRef idx="minor">
              <a:schemeClr val="tx1"/>
            </a:fontRef>
          </p:style>
        </p:cxnSp>
      </p:grpSp>
      <p:sp>
        <p:nvSpPr>
          <p:cNvPr id="10" name="TextBox 9"/>
          <p:cNvSpPr txBox="1"/>
          <p:nvPr/>
        </p:nvSpPr>
        <p:spPr>
          <a:xfrm>
            <a:off x="0" y="6581001"/>
            <a:ext cx="1420582" cy="276999"/>
          </a:xfrm>
          <a:prstGeom prst="rect">
            <a:avLst/>
          </a:prstGeom>
          <a:noFill/>
        </p:spPr>
        <p:txBody>
          <a:bodyPr wrap="none" rtlCol="0">
            <a:spAutoFit/>
          </a:bodyPr>
          <a:lstStyle/>
          <a:p>
            <a:r>
              <a:rPr lang="en-US" altLang="ko-KR" sz="1200" dirty="0" smtClean="0">
                <a:ea typeface="나눔명조" panose="02020603020101020101" pitchFamily="18" charset="-127"/>
              </a:rPr>
              <a:t>Images from google</a:t>
            </a:r>
            <a:endParaRPr lang="ko-KR" altLang="en-US" sz="1200" dirty="0">
              <a:ea typeface="나눔명조" panose="02020603020101020101" pitchFamily="18" charset="-127"/>
            </a:endParaRPr>
          </a:p>
        </p:txBody>
      </p:sp>
      <p:cxnSp>
        <p:nvCxnSpPr>
          <p:cNvPr id="13" name="Straight Connector 12"/>
          <p:cNvCxnSpPr/>
          <p:nvPr/>
        </p:nvCxnSpPr>
        <p:spPr>
          <a:xfrm>
            <a:off x="1023308" y="361507"/>
            <a:ext cx="1124469" cy="0"/>
          </a:xfrm>
          <a:prstGeom prst="line">
            <a:avLst/>
          </a:prstGeom>
          <a:ln w="76200">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710291" y="698653"/>
            <a:ext cx="3459602" cy="402440"/>
          </a:xfrm>
          <a:prstGeom prst="rect">
            <a:avLst/>
          </a:prstGeom>
          <a:noFill/>
        </p:spPr>
        <p:txBody>
          <a:bodyPr wrap="square" rtlCol="0">
            <a:spAutoFit/>
          </a:bodyPr>
          <a:lstStyle/>
          <a:p>
            <a:r>
              <a:rPr lang="en-US" altLang="ko-KR" sz="2000" b="1" dirty="0" smtClean="0">
                <a:solidFill>
                  <a:srgbClr val="FF6600"/>
                </a:solidFill>
                <a:latin typeface="나눔명조" panose="02020603020101020101" pitchFamily="18" charset="-127"/>
                <a:ea typeface="나눔명조" panose="02020603020101020101" pitchFamily="18" charset="-127"/>
                <a:sym typeface="Symbol" panose="05050102010706020507" pitchFamily="18" charset="2"/>
              </a:rPr>
              <a:t> Network (~Regression)</a:t>
            </a:r>
            <a:endParaRPr lang="en-US" altLang="ko-KR" sz="2000" b="1" i="1" dirty="0" smtClean="0">
              <a:solidFill>
                <a:srgbClr val="FF6600"/>
              </a:solidFill>
              <a:latin typeface="나눔명조" panose="02020603020101020101" pitchFamily="18" charset="-127"/>
              <a:ea typeface="나눔명조" panose="02020603020101020101" pitchFamily="18" charset="-127"/>
            </a:endParaRPr>
          </a:p>
        </p:txBody>
      </p:sp>
      <p:grpSp>
        <p:nvGrpSpPr>
          <p:cNvPr id="16" name="Group 15"/>
          <p:cNvGrpSpPr/>
          <p:nvPr/>
        </p:nvGrpSpPr>
        <p:grpSpPr>
          <a:xfrm>
            <a:off x="1525181" y="1926480"/>
            <a:ext cx="4129657" cy="1664036"/>
            <a:chOff x="1029461" y="3415458"/>
            <a:chExt cx="4129657" cy="1664036"/>
          </a:xfrm>
        </p:grpSpPr>
        <p:sp>
          <p:nvSpPr>
            <p:cNvPr id="17" name="TextBox 16"/>
            <p:cNvSpPr txBox="1"/>
            <p:nvPr/>
          </p:nvSpPr>
          <p:spPr>
            <a:xfrm>
              <a:off x="2430693" y="3415458"/>
              <a:ext cx="899605" cy="1107996"/>
            </a:xfrm>
            <a:prstGeom prst="rect">
              <a:avLst/>
            </a:prstGeom>
            <a:noFill/>
          </p:spPr>
          <p:txBody>
            <a:bodyPr wrap="none" rtlCol="0">
              <a:spAutoFit/>
            </a:bodyPr>
            <a:lstStyle/>
            <a:p>
              <a:r>
                <a:rPr lang="en-US" altLang="ko-KR" sz="6600" b="1" dirty="0" smtClean="0">
                  <a:solidFill>
                    <a:srgbClr val="A50021"/>
                  </a:solidFill>
                  <a:latin typeface="나눔명조" panose="02020603020101020101" pitchFamily="18" charset="-127"/>
                  <a:ea typeface="나눔명조" panose="02020603020101020101" pitchFamily="18" charset="-127"/>
                </a:rPr>
                <a:t>Q</a:t>
              </a:r>
              <a:endParaRPr lang="ko-KR" altLang="en-US" sz="6600" b="1" dirty="0">
                <a:solidFill>
                  <a:srgbClr val="A50021"/>
                </a:solidFill>
                <a:latin typeface="나눔명조" panose="02020603020101020101" pitchFamily="18" charset="-127"/>
                <a:ea typeface="나눔명조" panose="02020603020101020101" pitchFamily="18" charset="-127"/>
              </a:endParaRPr>
            </a:p>
          </p:txBody>
        </p:sp>
        <p:sp>
          <p:nvSpPr>
            <p:cNvPr id="18" name="TextBox 17"/>
            <p:cNvSpPr txBox="1"/>
            <p:nvPr/>
          </p:nvSpPr>
          <p:spPr>
            <a:xfrm>
              <a:off x="1029461" y="4679384"/>
              <a:ext cx="4129657" cy="400110"/>
            </a:xfrm>
            <a:prstGeom prst="rect">
              <a:avLst/>
            </a:prstGeom>
            <a:noFill/>
          </p:spPr>
          <p:txBody>
            <a:bodyPr wrap="none" rtlCol="0">
              <a:spAutoFit/>
            </a:bodyPr>
            <a:lstStyle/>
            <a:p>
              <a:r>
                <a:rPr lang="en-US" altLang="ko-KR" sz="2000" b="1" dirty="0" smtClean="0">
                  <a:solidFill>
                    <a:srgbClr val="A50021"/>
                  </a:solidFill>
                  <a:effectLst>
                    <a:outerShdw blurRad="38100" dist="38100" dir="2700000" algn="tl">
                      <a:srgbClr val="000000">
                        <a:alpha val="43137"/>
                      </a:srgbClr>
                    </a:outerShdw>
                  </a:effectLst>
                  <a:latin typeface="나눔명조" panose="02020603020101020101" pitchFamily="18" charset="-127"/>
                  <a:ea typeface="나눔명조" panose="02020603020101020101" pitchFamily="18" charset="-127"/>
                </a:rPr>
                <a:t>function</a:t>
              </a:r>
              <a:r>
                <a:rPr lang="en-US" altLang="ko-KR" sz="2000" b="1" dirty="0" smtClean="0">
                  <a:solidFill>
                    <a:srgbClr val="A50021"/>
                  </a:solidFill>
                  <a:latin typeface="나눔명조" panose="02020603020101020101" pitchFamily="18" charset="-127"/>
                  <a:ea typeface="나눔명조" panose="02020603020101020101" pitchFamily="18" charset="-127"/>
                </a:rPr>
                <a:t> Q(</a:t>
              </a:r>
              <a:r>
                <a:rPr lang="en-US" altLang="ko-KR" sz="2000" b="1" dirty="0" smtClean="0">
                  <a:solidFill>
                    <a:srgbClr val="0000CC"/>
                  </a:solidFill>
                  <a:latin typeface="나눔명조" panose="02020603020101020101" pitchFamily="18" charset="-127"/>
                  <a:ea typeface="나눔명조" panose="02020603020101020101" pitchFamily="18" charset="-127"/>
                </a:rPr>
                <a:t>state, </a:t>
              </a:r>
              <a:r>
                <a:rPr lang="en-US" altLang="ko-KR" sz="2000" b="1" dirty="0" smtClean="0">
                  <a:solidFill>
                    <a:srgbClr val="006600"/>
                  </a:solidFill>
                  <a:latin typeface="나눔명조" panose="02020603020101020101" pitchFamily="18" charset="-127"/>
                  <a:ea typeface="나눔명조" panose="02020603020101020101" pitchFamily="18" charset="-127"/>
                </a:rPr>
                <a:t>action</a:t>
              </a:r>
              <a:r>
                <a:rPr lang="en-US" altLang="ko-KR" sz="2000" b="1" dirty="0" smtClean="0">
                  <a:solidFill>
                    <a:srgbClr val="A50021"/>
                  </a:solidFill>
                  <a:latin typeface="나눔명조" panose="02020603020101020101" pitchFamily="18" charset="-127"/>
                  <a:ea typeface="나눔명조" panose="02020603020101020101" pitchFamily="18" charset="-127"/>
                </a:rPr>
                <a:t>) = </a:t>
              </a:r>
              <a:r>
                <a:rPr lang="en-US" altLang="ko-KR" sz="2000" b="1" dirty="0" smtClean="0">
                  <a:solidFill>
                    <a:srgbClr val="0000CC"/>
                  </a:solidFill>
                  <a:latin typeface="나눔명조" panose="02020603020101020101" pitchFamily="18" charset="-127"/>
                  <a:ea typeface="나눔명조" panose="02020603020101020101" pitchFamily="18" charset="-127"/>
                </a:rPr>
                <a:t>reward</a:t>
              </a:r>
              <a:endParaRPr lang="ko-KR" altLang="en-US" sz="2000" b="1" dirty="0">
                <a:solidFill>
                  <a:srgbClr val="0000CC"/>
                </a:solidFill>
                <a:latin typeface="나눔명조" panose="02020603020101020101" pitchFamily="18" charset="-127"/>
                <a:ea typeface="나눔명조" panose="02020603020101020101" pitchFamily="18" charset="-127"/>
              </a:endParaRPr>
            </a:p>
          </p:txBody>
        </p:sp>
      </p:grpSp>
      <p:sp>
        <p:nvSpPr>
          <p:cNvPr id="26" name="TextBox 25"/>
          <p:cNvSpPr txBox="1"/>
          <p:nvPr/>
        </p:nvSpPr>
        <p:spPr>
          <a:xfrm>
            <a:off x="4901608" y="3840925"/>
            <a:ext cx="3081989" cy="1323439"/>
          </a:xfrm>
          <a:prstGeom prst="rect">
            <a:avLst/>
          </a:prstGeom>
          <a:noFill/>
        </p:spPr>
        <p:txBody>
          <a:bodyPr wrap="square" rtlCol="0">
            <a:spAutoFit/>
          </a:bodyPr>
          <a:lstStyle/>
          <a:p>
            <a:r>
              <a:rPr lang="en-US" altLang="ko-KR" sz="2000" b="1" dirty="0" smtClean="0">
                <a:solidFill>
                  <a:srgbClr val="0000CC"/>
                </a:solidFill>
                <a:latin typeface="나눔명조" panose="02020603020101020101" pitchFamily="18" charset="-127"/>
                <a:ea typeface="나눔명조" panose="02020603020101020101" pitchFamily="18" charset="-127"/>
                <a:sym typeface="Symbol" panose="05050102010706020507" pitchFamily="18" charset="2"/>
              </a:rPr>
              <a:t>Previously Q-table:</a:t>
            </a:r>
          </a:p>
          <a:p>
            <a:endParaRPr lang="en-US" altLang="ko-KR" sz="2000" b="1" dirty="0">
              <a:solidFill>
                <a:srgbClr val="0000CC"/>
              </a:solidFill>
              <a:latin typeface="나눔명조" panose="02020603020101020101" pitchFamily="18" charset="-127"/>
              <a:ea typeface="나눔명조" panose="02020603020101020101" pitchFamily="18" charset="-127"/>
              <a:sym typeface="Symbol" panose="05050102010706020507" pitchFamily="18" charset="2"/>
            </a:endParaRPr>
          </a:p>
          <a:p>
            <a:r>
              <a:rPr lang="en-US" altLang="ko-KR" sz="2000" b="1" dirty="0" smtClean="0">
                <a:solidFill>
                  <a:srgbClr val="0000CC"/>
                </a:solidFill>
                <a:latin typeface="나눔명조" panose="02020603020101020101" pitchFamily="18" charset="-127"/>
                <a:ea typeface="나눔명조" panose="02020603020101020101" pitchFamily="18" charset="-127"/>
                <a:sym typeface="Symbol" panose="05050102010706020507" pitchFamily="18" charset="2"/>
              </a:rPr>
              <a:t>@ state (s), </a:t>
            </a:r>
            <a:r>
              <a:rPr lang="en-US" altLang="ko-KR" sz="2000" b="1" dirty="0" smtClean="0">
                <a:solidFill>
                  <a:srgbClr val="006600"/>
                </a:solidFill>
                <a:latin typeface="나눔명조" panose="02020603020101020101" pitchFamily="18" charset="-127"/>
                <a:ea typeface="나눔명조" panose="02020603020101020101" pitchFamily="18" charset="-127"/>
                <a:sym typeface="Symbol" panose="05050102010706020507" pitchFamily="18" charset="2"/>
              </a:rPr>
              <a:t>and action (a), </a:t>
            </a:r>
            <a:r>
              <a:rPr lang="en-US" altLang="ko-KR" sz="2000" b="1" dirty="0" smtClean="0">
                <a:solidFill>
                  <a:srgbClr val="0000CC"/>
                </a:solidFill>
                <a:latin typeface="나눔명조" panose="02020603020101020101" pitchFamily="18" charset="-127"/>
                <a:ea typeface="나눔명조" panose="02020603020101020101" pitchFamily="18" charset="-127"/>
                <a:sym typeface="Symbol" panose="05050102010706020507" pitchFamily="18" charset="2"/>
              </a:rPr>
              <a:t>returns reward (r)</a:t>
            </a:r>
            <a:endParaRPr lang="en-US" altLang="ko-KR" sz="2000" b="1" i="1" dirty="0" smtClean="0">
              <a:solidFill>
                <a:srgbClr val="0000CC"/>
              </a:solidFill>
              <a:latin typeface="나눔명조" panose="02020603020101020101" pitchFamily="18" charset="-127"/>
              <a:ea typeface="나눔명조" panose="02020603020101020101" pitchFamily="18" charset="-127"/>
            </a:endParaRPr>
          </a:p>
        </p:txBody>
      </p:sp>
      <p:graphicFrame>
        <p:nvGraphicFramePr>
          <p:cNvPr id="28" name="Object 27"/>
          <p:cNvGraphicFramePr>
            <a:graphicFrameLocks noChangeAspect="1"/>
          </p:cNvGraphicFramePr>
          <p:nvPr>
            <p:extLst>
              <p:ext uri="{D42A27DB-BD31-4B8C-83A1-F6EECF244321}">
                <p14:modId xmlns:p14="http://schemas.microsoft.com/office/powerpoint/2010/main" val="3169879884"/>
              </p:ext>
            </p:extLst>
          </p:nvPr>
        </p:nvGraphicFramePr>
        <p:xfrm>
          <a:off x="1849250" y="1816959"/>
          <a:ext cx="3200400" cy="1308100"/>
        </p:xfrm>
        <a:graphic>
          <a:graphicData uri="http://schemas.openxmlformats.org/presentationml/2006/ole">
            <mc:AlternateContent xmlns:mc="http://schemas.openxmlformats.org/markup-compatibility/2006">
              <mc:Choice xmlns:v="urn:schemas-microsoft-com:vml" Requires="v">
                <p:oleObj spid="_x0000_s90159" name="Equation" r:id="rId4" imgW="1777680" imgH="723600" progId="Equation.DSMT4">
                  <p:embed/>
                </p:oleObj>
              </mc:Choice>
              <mc:Fallback>
                <p:oleObj name="Equation" r:id="rId4" imgW="1777680" imgH="723600" progId="Equation.DSMT4">
                  <p:embed/>
                  <p:pic>
                    <p:nvPicPr>
                      <p:cNvPr id="65" name="Object 64"/>
                      <p:cNvPicPr/>
                      <p:nvPr/>
                    </p:nvPicPr>
                    <p:blipFill>
                      <a:blip r:embed="rId5"/>
                      <a:stretch>
                        <a:fillRect/>
                      </a:stretch>
                    </p:blipFill>
                    <p:spPr>
                      <a:xfrm>
                        <a:off x="1849250" y="1816959"/>
                        <a:ext cx="3200400" cy="1308100"/>
                      </a:xfrm>
                      <a:prstGeom prst="rect">
                        <a:avLst/>
                      </a:prstGeom>
                      <a:solidFill>
                        <a:srgbClr val="FAD2D2"/>
                      </a:solidFill>
                    </p:spPr>
                  </p:pic>
                </p:oleObj>
              </mc:Fallback>
            </mc:AlternateContent>
          </a:graphicData>
        </a:graphic>
      </p:graphicFrame>
      <p:grpSp>
        <p:nvGrpSpPr>
          <p:cNvPr id="29" name="Group 28"/>
          <p:cNvGrpSpPr/>
          <p:nvPr/>
        </p:nvGrpSpPr>
        <p:grpSpPr>
          <a:xfrm>
            <a:off x="390212" y="1961031"/>
            <a:ext cx="5883191" cy="782391"/>
            <a:chOff x="646171" y="3334733"/>
            <a:chExt cx="5883191" cy="782391"/>
          </a:xfrm>
        </p:grpSpPr>
        <p:cxnSp>
          <p:nvCxnSpPr>
            <p:cNvPr id="30" name="Straight Arrow Connector 29"/>
            <p:cNvCxnSpPr/>
            <p:nvPr/>
          </p:nvCxnSpPr>
          <p:spPr>
            <a:xfrm>
              <a:off x="646171" y="3741009"/>
              <a:ext cx="618565" cy="0"/>
            </a:xfrm>
            <a:prstGeom prst="straightConnector1">
              <a:avLst/>
            </a:prstGeom>
            <a:ln w="38100">
              <a:solidFill>
                <a:srgbClr val="0000CC"/>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852025" y="3334733"/>
              <a:ext cx="284052" cy="400110"/>
            </a:xfrm>
            <a:prstGeom prst="rect">
              <a:avLst/>
            </a:prstGeom>
            <a:noFill/>
          </p:spPr>
          <p:txBody>
            <a:bodyPr wrap="none" rtlCol="0">
              <a:spAutoFit/>
            </a:bodyPr>
            <a:lstStyle/>
            <a:p>
              <a:r>
                <a:rPr lang="en-US" altLang="ko-KR" sz="2000" b="1" dirty="0" smtClean="0">
                  <a:solidFill>
                    <a:srgbClr val="0000CC"/>
                  </a:solidFill>
                  <a:latin typeface="나눔명조" panose="02020603020101020101" pitchFamily="18" charset="-127"/>
                  <a:ea typeface="나눔명조" panose="02020603020101020101" pitchFamily="18" charset="-127"/>
                </a:rPr>
                <a:t>s</a:t>
              </a:r>
              <a:endParaRPr lang="ko-KR" altLang="en-US" sz="2000" b="1" dirty="0">
                <a:solidFill>
                  <a:srgbClr val="0000CC"/>
                </a:solidFill>
                <a:latin typeface="나눔명조" panose="02020603020101020101" pitchFamily="18" charset="-127"/>
                <a:ea typeface="나눔명조" panose="02020603020101020101" pitchFamily="18" charset="-127"/>
              </a:endParaRPr>
            </a:p>
          </p:txBody>
        </p:sp>
        <p:cxnSp>
          <p:nvCxnSpPr>
            <p:cNvPr id="32" name="Straight Arrow Connector 31"/>
            <p:cNvCxnSpPr/>
            <p:nvPr/>
          </p:nvCxnSpPr>
          <p:spPr>
            <a:xfrm>
              <a:off x="646171" y="4117124"/>
              <a:ext cx="618565" cy="0"/>
            </a:xfrm>
            <a:prstGeom prst="straightConnector1">
              <a:avLst/>
            </a:prstGeom>
            <a:ln w="38100">
              <a:solidFill>
                <a:srgbClr val="006600"/>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852025" y="3710848"/>
              <a:ext cx="312906" cy="400110"/>
            </a:xfrm>
            <a:prstGeom prst="rect">
              <a:avLst/>
            </a:prstGeom>
            <a:noFill/>
          </p:spPr>
          <p:txBody>
            <a:bodyPr wrap="none" rtlCol="0">
              <a:spAutoFit/>
            </a:bodyPr>
            <a:lstStyle/>
            <a:p>
              <a:r>
                <a:rPr lang="en-US" altLang="ko-KR" sz="2000" b="1" dirty="0" smtClean="0">
                  <a:solidFill>
                    <a:srgbClr val="006600"/>
                  </a:solidFill>
                  <a:latin typeface="나눔명조" panose="02020603020101020101" pitchFamily="18" charset="-127"/>
                  <a:ea typeface="나눔명조" panose="02020603020101020101" pitchFamily="18" charset="-127"/>
                </a:rPr>
                <a:t>a</a:t>
              </a:r>
              <a:endParaRPr lang="ko-KR" altLang="en-US" sz="2000" b="1" dirty="0">
                <a:solidFill>
                  <a:srgbClr val="006600"/>
                </a:solidFill>
                <a:latin typeface="나눔명조" panose="02020603020101020101" pitchFamily="18" charset="-127"/>
                <a:ea typeface="나눔명조" panose="02020603020101020101" pitchFamily="18" charset="-127"/>
              </a:endParaRPr>
            </a:p>
          </p:txBody>
        </p:sp>
        <p:cxnSp>
          <p:nvCxnSpPr>
            <p:cNvPr id="34" name="Straight Arrow Connector 33"/>
            <p:cNvCxnSpPr/>
            <p:nvPr/>
          </p:nvCxnSpPr>
          <p:spPr>
            <a:xfrm>
              <a:off x="5910797" y="3951400"/>
              <a:ext cx="618565" cy="0"/>
            </a:xfrm>
            <a:prstGeom prst="straightConnector1">
              <a:avLst/>
            </a:prstGeom>
            <a:ln w="38100">
              <a:solidFill>
                <a:srgbClr val="0000CC"/>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6128273" y="3541106"/>
              <a:ext cx="284052" cy="400110"/>
            </a:xfrm>
            <a:prstGeom prst="rect">
              <a:avLst/>
            </a:prstGeom>
            <a:noFill/>
          </p:spPr>
          <p:txBody>
            <a:bodyPr wrap="none" rtlCol="0">
              <a:spAutoFit/>
            </a:bodyPr>
            <a:lstStyle/>
            <a:p>
              <a:r>
                <a:rPr lang="en-US" altLang="ko-KR" sz="2000" b="1" dirty="0" smtClean="0">
                  <a:solidFill>
                    <a:srgbClr val="0000CC"/>
                  </a:solidFill>
                  <a:latin typeface="나눔명조" panose="02020603020101020101" pitchFamily="18" charset="-127"/>
                  <a:ea typeface="나눔명조" panose="02020603020101020101" pitchFamily="18" charset="-127"/>
                </a:rPr>
                <a:t>r</a:t>
              </a:r>
              <a:endParaRPr lang="ko-KR" altLang="en-US" sz="2000" b="1" dirty="0">
                <a:solidFill>
                  <a:srgbClr val="0000CC"/>
                </a:solidFill>
                <a:latin typeface="나눔명조" panose="02020603020101020101" pitchFamily="18" charset="-127"/>
                <a:ea typeface="나눔명조" panose="02020603020101020101" pitchFamily="18" charset="-127"/>
              </a:endParaRPr>
            </a:p>
          </p:txBody>
        </p:sp>
      </p:grpSp>
    </p:spTree>
    <p:extLst>
      <p:ext uri="{BB962C8B-B14F-4D97-AF65-F5344CB8AC3E}">
        <p14:creationId xmlns:p14="http://schemas.microsoft.com/office/powerpoint/2010/main" val="30567906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fade">
                                      <p:cBhvr>
                                        <p:cTn id="11" dur="500"/>
                                        <p:tgtEl>
                                          <p:spTgt spid="26"/>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500"/>
                                        <p:tgtEl>
                                          <p:spTgt spid="16"/>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29"/>
                                        </p:tgtEl>
                                        <p:attrNameLst>
                                          <p:attrName>style.visibility</p:attrName>
                                        </p:attrNameLst>
                                      </p:cBhvr>
                                      <p:to>
                                        <p:strVal val="visible"/>
                                      </p:to>
                                    </p:set>
                                    <p:animEffect transition="in" filter="wipe(left)">
                                      <p:cBhvr>
                                        <p:cTn id="21" dur="500"/>
                                        <p:tgtEl>
                                          <p:spTgt spid="29"/>
                                        </p:tgtEl>
                                      </p:cBhvr>
                                    </p:animEffect>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nodeType="clickEffect">
                                  <p:stCondLst>
                                    <p:cond delay="0"/>
                                  </p:stCondLst>
                                  <p:childTnLst>
                                    <p:set>
                                      <p:cBhvr>
                                        <p:cTn id="25" dur="1" fill="hold">
                                          <p:stCondLst>
                                            <p:cond delay="0"/>
                                          </p:stCondLst>
                                        </p:cTn>
                                        <p:tgtEl>
                                          <p:spTgt spid="28"/>
                                        </p:tgtEl>
                                        <p:attrNameLst>
                                          <p:attrName>style.visibility</p:attrName>
                                        </p:attrNameLst>
                                      </p:cBhvr>
                                      <p:to>
                                        <p:strVal val="visible"/>
                                      </p:to>
                                    </p:set>
                                    <p:anim calcmode="lin" valueType="num">
                                      <p:cBhvr additive="base">
                                        <p:cTn id="26" dur="500" fill="hold"/>
                                        <p:tgtEl>
                                          <p:spTgt spid="28"/>
                                        </p:tgtEl>
                                        <p:attrNameLst>
                                          <p:attrName>ppt_x</p:attrName>
                                        </p:attrNameLst>
                                      </p:cBhvr>
                                      <p:tavLst>
                                        <p:tav tm="0">
                                          <p:val>
                                            <p:strVal val="#ppt_x"/>
                                          </p:val>
                                        </p:tav>
                                        <p:tav tm="100000">
                                          <p:val>
                                            <p:strVal val="#ppt_x"/>
                                          </p:val>
                                        </p:tav>
                                      </p:tavLst>
                                    </p:anim>
                                    <p:anim calcmode="lin" valueType="num">
                                      <p:cBhvr additive="base">
                                        <p:cTn id="27"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wipe(left)">
                                      <p:cBhvr>
                                        <p:cTn id="32" dur="500"/>
                                        <p:tgtEl>
                                          <p:spTgt spid="13"/>
                                        </p:tgtEl>
                                      </p:cBhvr>
                                    </p:animEffect>
                                  </p:childTnLst>
                                </p:cTn>
                              </p:par>
                            </p:childTnLst>
                          </p:cTn>
                        </p:par>
                        <p:par>
                          <p:cTn id="33" fill="hold">
                            <p:stCondLst>
                              <p:cond delay="500"/>
                            </p:stCondLst>
                            <p:childTnLst>
                              <p:par>
                                <p:cTn id="34" presetID="10" presetClass="entr" presetSubtype="0" fill="hold" grpId="0" nodeType="afterEffect">
                                  <p:stCondLst>
                                    <p:cond delay="0"/>
                                  </p:stCondLst>
                                  <p:childTnLst>
                                    <p:set>
                                      <p:cBhvr>
                                        <p:cTn id="35" dur="1" fill="hold">
                                          <p:stCondLst>
                                            <p:cond delay="0"/>
                                          </p:stCondLst>
                                        </p:cTn>
                                        <p:tgtEl>
                                          <p:spTgt spid="15"/>
                                        </p:tgtEl>
                                        <p:attrNameLst>
                                          <p:attrName>style.visibility</p:attrName>
                                        </p:attrNameLst>
                                      </p:cBhvr>
                                      <p:to>
                                        <p:strVal val="visible"/>
                                      </p:to>
                                    </p:set>
                                    <p:animEffect transition="in" filter="fade">
                                      <p:cBhvr>
                                        <p:cTn id="36"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6" grpId="0"/>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dirty="0" smtClean="0"/>
              <a:t>Q function approximation using Network</a:t>
            </a:r>
            <a:endParaRPr lang="ko-KR" altLang="en-US" dirty="0"/>
          </a:p>
        </p:txBody>
      </p:sp>
      <p:sp>
        <p:nvSpPr>
          <p:cNvPr id="3" name="Slide Number Placeholder 2"/>
          <p:cNvSpPr>
            <a:spLocks noGrp="1"/>
          </p:cNvSpPr>
          <p:nvPr>
            <p:ph type="sldNum" sz="quarter" idx="12"/>
          </p:nvPr>
        </p:nvSpPr>
        <p:spPr/>
        <p:txBody>
          <a:bodyPr/>
          <a:lstStyle/>
          <a:p>
            <a:fld id="{E7B612BC-FA30-47E7-8F83-60B8876EFC04}" type="slidenum">
              <a:rPr lang="ko-KR" altLang="en-US" smtClean="0">
                <a:solidFill>
                  <a:prstClr val="black">
                    <a:tint val="75000"/>
                  </a:prstClr>
                </a:solidFill>
              </a:rPr>
              <a:pPr/>
              <a:t>143</a:t>
            </a:fld>
            <a:endParaRPr lang="ko-KR" altLang="en-US">
              <a:solidFill>
                <a:prstClr val="black">
                  <a:tint val="75000"/>
                </a:prstClr>
              </a:solidFill>
            </a:endParaRPr>
          </a:p>
        </p:txBody>
      </p:sp>
      <p:sp>
        <p:nvSpPr>
          <p:cNvPr id="4" name="Rectangle 3"/>
          <p:cNvSpPr/>
          <p:nvPr/>
        </p:nvSpPr>
        <p:spPr>
          <a:xfrm>
            <a:off x="0" y="6488668"/>
            <a:ext cx="4277518" cy="369332"/>
          </a:xfrm>
          <a:prstGeom prst="rect">
            <a:avLst/>
          </a:prstGeom>
        </p:spPr>
        <p:txBody>
          <a:bodyPr wrap="none">
            <a:spAutoFit/>
          </a:bodyPr>
          <a:lstStyle/>
          <a:p>
            <a:r>
              <a:rPr lang="ko-KR" altLang="en-US" dirty="0"/>
              <a:t>http://cs231n.github.io/neural-networks-1/</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2924" y="1561178"/>
            <a:ext cx="4795243" cy="2352155"/>
          </a:xfrm>
          <a:prstGeom prst="rect">
            <a:avLst/>
          </a:prstGeom>
        </p:spPr>
      </p:pic>
      <p:grpSp>
        <p:nvGrpSpPr>
          <p:cNvPr id="6" name="Group 5"/>
          <p:cNvGrpSpPr/>
          <p:nvPr/>
        </p:nvGrpSpPr>
        <p:grpSpPr>
          <a:xfrm>
            <a:off x="390212" y="1961031"/>
            <a:ext cx="5883191" cy="782391"/>
            <a:chOff x="646171" y="3334733"/>
            <a:chExt cx="5883191" cy="782391"/>
          </a:xfrm>
        </p:grpSpPr>
        <p:cxnSp>
          <p:nvCxnSpPr>
            <p:cNvPr id="7" name="Straight Arrow Connector 6"/>
            <p:cNvCxnSpPr/>
            <p:nvPr/>
          </p:nvCxnSpPr>
          <p:spPr>
            <a:xfrm>
              <a:off x="646171" y="3741009"/>
              <a:ext cx="618565" cy="0"/>
            </a:xfrm>
            <a:prstGeom prst="straightConnector1">
              <a:avLst/>
            </a:prstGeom>
            <a:ln w="38100">
              <a:solidFill>
                <a:srgbClr val="0000CC"/>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852025" y="3334733"/>
              <a:ext cx="284052" cy="400110"/>
            </a:xfrm>
            <a:prstGeom prst="rect">
              <a:avLst/>
            </a:prstGeom>
            <a:noFill/>
          </p:spPr>
          <p:txBody>
            <a:bodyPr wrap="none" rtlCol="0">
              <a:spAutoFit/>
            </a:bodyPr>
            <a:lstStyle/>
            <a:p>
              <a:r>
                <a:rPr lang="en-US" altLang="ko-KR" sz="2000" b="1" dirty="0" smtClean="0">
                  <a:solidFill>
                    <a:srgbClr val="0000CC"/>
                  </a:solidFill>
                  <a:latin typeface="나눔명조" panose="02020603020101020101" pitchFamily="18" charset="-127"/>
                  <a:ea typeface="나눔명조" panose="02020603020101020101" pitchFamily="18" charset="-127"/>
                </a:rPr>
                <a:t>s</a:t>
              </a:r>
              <a:endParaRPr lang="ko-KR" altLang="en-US" sz="2000" b="1" dirty="0">
                <a:solidFill>
                  <a:srgbClr val="0000CC"/>
                </a:solidFill>
                <a:latin typeface="나눔명조" panose="02020603020101020101" pitchFamily="18" charset="-127"/>
                <a:ea typeface="나눔명조" panose="02020603020101020101" pitchFamily="18" charset="-127"/>
              </a:endParaRPr>
            </a:p>
          </p:txBody>
        </p:sp>
        <p:cxnSp>
          <p:nvCxnSpPr>
            <p:cNvPr id="9" name="Straight Arrow Connector 8"/>
            <p:cNvCxnSpPr/>
            <p:nvPr/>
          </p:nvCxnSpPr>
          <p:spPr>
            <a:xfrm>
              <a:off x="646171" y="4117124"/>
              <a:ext cx="618565" cy="0"/>
            </a:xfrm>
            <a:prstGeom prst="straightConnector1">
              <a:avLst/>
            </a:prstGeom>
            <a:ln w="38100">
              <a:solidFill>
                <a:srgbClr val="006600"/>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52025" y="3710848"/>
              <a:ext cx="312906" cy="400110"/>
            </a:xfrm>
            <a:prstGeom prst="rect">
              <a:avLst/>
            </a:prstGeom>
            <a:noFill/>
          </p:spPr>
          <p:txBody>
            <a:bodyPr wrap="none" rtlCol="0">
              <a:spAutoFit/>
            </a:bodyPr>
            <a:lstStyle/>
            <a:p>
              <a:r>
                <a:rPr lang="en-US" altLang="ko-KR" sz="2000" b="1" dirty="0" smtClean="0">
                  <a:solidFill>
                    <a:srgbClr val="006600"/>
                  </a:solidFill>
                  <a:latin typeface="나눔명조" panose="02020603020101020101" pitchFamily="18" charset="-127"/>
                  <a:ea typeface="나눔명조" panose="02020603020101020101" pitchFamily="18" charset="-127"/>
                </a:rPr>
                <a:t>a</a:t>
              </a:r>
              <a:endParaRPr lang="ko-KR" altLang="en-US" sz="2000" b="1" dirty="0">
                <a:solidFill>
                  <a:srgbClr val="006600"/>
                </a:solidFill>
                <a:latin typeface="나눔명조" panose="02020603020101020101" pitchFamily="18" charset="-127"/>
                <a:ea typeface="나눔명조" panose="02020603020101020101" pitchFamily="18" charset="-127"/>
              </a:endParaRPr>
            </a:p>
          </p:txBody>
        </p:sp>
        <p:cxnSp>
          <p:nvCxnSpPr>
            <p:cNvPr id="11" name="Straight Arrow Connector 10"/>
            <p:cNvCxnSpPr/>
            <p:nvPr/>
          </p:nvCxnSpPr>
          <p:spPr>
            <a:xfrm>
              <a:off x="5910797" y="3951400"/>
              <a:ext cx="618565" cy="0"/>
            </a:xfrm>
            <a:prstGeom prst="straightConnector1">
              <a:avLst/>
            </a:prstGeom>
            <a:ln w="38100">
              <a:solidFill>
                <a:srgbClr val="0000CC"/>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6128273" y="3541106"/>
              <a:ext cx="284052" cy="400110"/>
            </a:xfrm>
            <a:prstGeom prst="rect">
              <a:avLst/>
            </a:prstGeom>
            <a:noFill/>
          </p:spPr>
          <p:txBody>
            <a:bodyPr wrap="none" rtlCol="0">
              <a:spAutoFit/>
            </a:bodyPr>
            <a:lstStyle/>
            <a:p>
              <a:r>
                <a:rPr lang="en-US" altLang="ko-KR" sz="2000" b="1" dirty="0" smtClean="0">
                  <a:solidFill>
                    <a:srgbClr val="0000CC"/>
                  </a:solidFill>
                  <a:latin typeface="나눔명조" panose="02020603020101020101" pitchFamily="18" charset="-127"/>
                  <a:ea typeface="나눔명조" panose="02020603020101020101" pitchFamily="18" charset="-127"/>
                </a:rPr>
                <a:t>r</a:t>
              </a:r>
              <a:endParaRPr lang="ko-KR" altLang="en-US" sz="2000" b="1" dirty="0">
                <a:solidFill>
                  <a:srgbClr val="0000CC"/>
                </a:solidFill>
                <a:latin typeface="나눔명조" panose="02020603020101020101" pitchFamily="18" charset="-127"/>
                <a:ea typeface="나눔명조" panose="02020603020101020101" pitchFamily="18" charset="-127"/>
              </a:endParaRPr>
            </a:p>
          </p:txBody>
        </p:sp>
      </p:grpSp>
      <p:sp>
        <p:nvSpPr>
          <p:cNvPr id="14" name="TextBox 13"/>
          <p:cNvSpPr txBox="1"/>
          <p:nvPr/>
        </p:nvSpPr>
        <p:spPr>
          <a:xfrm>
            <a:off x="6411432" y="2183258"/>
            <a:ext cx="2604977" cy="707886"/>
          </a:xfrm>
          <a:prstGeom prst="rect">
            <a:avLst/>
          </a:prstGeom>
          <a:noFill/>
        </p:spPr>
        <p:txBody>
          <a:bodyPr wrap="square" rtlCol="0">
            <a:spAutoFit/>
          </a:bodyPr>
          <a:lstStyle/>
          <a:p>
            <a:r>
              <a:rPr lang="en-US" altLang="ko-KR" sz="2000" b="1" dirty="0" smtClean="0">
                <a:solidFill>
                  <a:srgbClr val="0000CC"/>
                </a:solidFill>
                <a:latin typeface="나눔명조" panose="02020603020101020101" pitchFamily="18" charset="-127"/>
                <a:ea typeface="나눔명조" panose="02020603020101020101" pitchFamily="18" charset="-127"/>
              </a:rPr>
              <a:t>Reward for the given action, e.g., </a:t>
            </a:r>
            <a:r>
              <a:rPr lang="en-US" altLang="ko-KR" sz="2000" b="1" dirty="0" err="1" smtClean="0">
                <a:solidFill>
                  <a:srgbClr val="0000CC"/>
                </a:solidFill>
                <a:latin typeface="나눔명조" panose="02020603020101020101" pitchFamily="18" charset="-127"/>
                <a:ea typeface="나눔명조" panose="02020603020101020101" pitchFamily="18" charset="-127"/>
              </a:rPr>
              <a:t>r</a:t>
            </a:r>
            <a:r>
              <a:rPr lang="en-US" altLang="ko-KR" sz="2000" b="1" baseline="-25000" dirty="0" err="1" smtClean="0">
                <a:solidFill>
                  <a:srgbClr val="0000CC"/>
                </a:solidFill>
                <a:latin typeface="나눔명조" panose="02020603020101020101" pitchFamily="18" charset="-127"/>
                <a:ea typeface="나눔명조" panose="02020603020101020101" pitchFamily="18" charset="-127"/>
              </a:rPr>
              <a:t>LEFT</a:t>
            </a:r>
            <a:r>
              <a:rPr lang="en-US" altLang="ko-KR" sz="2000" b="1" dirty="0" smtClean="0">
                <a:solidFill>
                  <a:srgbClr val="0000CC"/>
                </a:solidFill>
                <a:latin typeface="나눔명조" panose="02020603020101020101" pitchFamily="18" charset="-127"/>
                <a:ea typeface="나눔명조" panose="02020603020101020101" pitchFamily="18" charset="-127"/>
              </a:rPr>
              <a:t>: 0.5</a:t>
            </a:r>
            <a:endParaRPr lang="en-US" altLang="ko-KR" sz="2000" b="1" i="1" dirty="0" smtClean="0">
              <a:solidFill>
                <a:srgbClr val="0000CC"/>
              </a:solidFill>
              <a:latin typeface="나눔명조" panose="02020603020101020101" pitchFamily="18" charset="-127"/>
              <a:ea typeface="나눔명조" panose="02020603020101020101" pitchFamily="18" charset="-127"/>
            </a:endParaRPr>
          </a:p>
        </p:txBody>
      </p:sp>
      <p:sp>
        <p:nvSpPr>
          <p:cNvPr id="15" name="TextBox 14"/>
          <p:cNvSpPr txBox="1"/>
          <p:nvPr/>
        </p:nvSpPr>
        <p:spPr>
          <a:xfrm>
            <a:off x="267855" y="952489"/>
            <a:ext cx="8008489" cy="402398"/>
          </a:xfrm>
          <a:prstGeom prst="rect">
            <a:avLst/>
          </a:prstGeom>
          <a:noFill/>
        </p:spPr>
        <p:txBody>
          <a:bodyPr wrap="square" rtlCol="0">
            <a:spAutoFit/>
          </a:bodyPr>
          <a:lstStyle/>
          <a:p>
            <a:pPr marL="342900" indent="-342900">
              <a:buFont typeface="Arial" panose="020B0604020202020204" pitchFamily="34" charset="0"/>
              <a:buChar char="•"/>
            </a:pPr>
            <a:r>
              <a:rPr lang="en-US" altLang="ko-KR" sz="2000" b="1" dirty="0" smtClean="0">
                <a:latin typeface="나눔명조" panose="02020603020101020101" pitchFamily="18" charset="-127"/>
                <a:ea typeface="나눔명조" panose="02020603020101020101" pitchFamily="18" charset="-127"/>
              </a:rPr>
              <a:t>Network of </a:t>
            </a:r>
            <a:r>
              <a:rPr lang="en-US" altLang="ko-KR" sz="2000" b="1" dirty="0" smtClean="0">
                <a:solidFill>
                  <a:srgbClr val="00B0F0"/>
                </a:solidFill>
                <a:latin typeface="나눔명조" panose="02020603020101020101" pitchFamily="18" charset="-127"/>
                <a:ea typeface="나눔명조" panose="02020603020101020101" pitchFamily="18" charset="-127"/>
              </a:rPr>
              <a:t>inputs of state ‘s’ &amp; action ‘a’ </a:t>
            </a:r>
            <a:r>
              <a:rPr lang="en-US" altLang="ko-KR" sz="2000" b="1" dirty="0" smtClean="0">
                <a:latin typeface="나눔명조" panose="02020603020101020101" pitchFamily="18" charset="-127"/>
                <a:ea typeface="나눔명조" panose="02020603020101020101" pitchFamily="18" charset="-127"/>
              </a:rPr>
              <a:t>and </a:t>
            </a:r>
            <a:r>
              <a:rPr lang="en-US" altLang="ko-KR" sz="2000" b="1" dirty="0" smtClean="0">
                <a:solidFill>
                  <a:srgbClr val="0000CC"/>
                </a:solidFill>
                <a:latin typeface="나눔명조" panose="02020603020101020101" pitchFamily="18" charset="-127"/>
                <a:ea typeface="나눔명조" panose="02020603020101020101" pitchFamily="18" charset="-127"/>
              </a:rPr>
              <a:t>output as reward ‘r’</a:t>
            </a:r>
            <a:endParaRPr lang="en-US" altLang="ko-KR" sz="2000" b="1" i="1" dirty="0" smtClean="0">
              <a:solidFill>
                <a:srgbClr val="0000CC"/>
              </a:solidFill>
              <a:latin typeface="나눔명조" panose="02020603020101020101" pitchFamily="18" charset="-127"/>
              <a:ea typeface="나눔명조" panose="02020603020101020101" pitchFamily="18" charset="-127"/>
            </a:endParaRPr>
          </a:p>
        </p:txBody>
      </p:sp>
      <p:sp>
        <p:nvSpPr>
          <p:cNvPr id="16" name="TextBox 15"/>
          <p:cNvSpPr txBox="1"/>
          <p:nvPr/>
        </p:nvSpPr>
        <p:spPr>
          <a:xfrm>
            <a:off x="1008777" y="4741704"/>
            <a:ext cx="7784349" cy="1015663"/>
          </a:xfrm>
          <a:prstGeom prst="rect">
            <a:avLst/>
          </a:prstGeom>
          <a:noFill/>
        </p:spPr>
        <p:txBody>
          <a:bodyPr wrap="square" rtlCol="0">
            <a:spAutoFit/>
          </a:bodyPr>
          <a:lstStyle/>
          <a:p>
            <a:pPr marL="342900" indent="-342900">
              <a:buFont typeface="Symbol" panose="05050102010706020507" pitchFamily="18" charset="2"/>
              <a:buChar char="Þ"/>
            </a:pPr>
            <a:r>
              <a:rPr lang="en-US" altLang="ko-KR" sz="2000" b="1" dirty="0" smtClean="0">
                <a:solidFill>
                  <a:srgbClr val="FF6600"/>
                </a:solidFill>
                <a:latin typeface="나눔명조" panose="02020603020101020101" pitchFamily="18" charset="-127"/>
                <a:ea typeface="나눔명조" panose="02020603020101020101" pitchFamily="18" charset="-127"/>
                <a:sym typeface="Symbol" panose="05050102010706020507" pitchFamily="18" charset="2"/>
              </a:rPr>
              <a:t>instead of building a (huge) Q-table</a:t>
            </a:r>
          </a:p>
          <a:p>
            <a:pPr marL="342900" indent="-342900">
              <a:buFont typeface="Symbol" panose="05050102010706020507" pitchFamily="18" charset="2"/>
              <a:buChar char="Þ"/>
            </a:pPr>
            <a:r>
              <a:rPr lang="en-US" altLang="ko-KR" sz="2000" b="1" dirty="0" smtClean="0">
                <a:solidFill>
                  <a:srgbClr val="FF6600"/>
                </a:solidFill>
                <a:latin typeface="나눔명조" panose="02020603020101020101" pitchFamily="18" charset="-127"/>
                <a:ea typeface="나눔명조" panose="02020603020101020101" pitchFamily="18" charset="-127"/>
                <a:sym typeface="Symbol" panose="05050102010706020507" pitchFamily="18" charset="2"/>
              </a:rPr>
              <a:t>establish a </a:t>
            </a:r>
            <a:r>
              <a:rPr lang="en-US" altLang="ko-KR" sz="2000" b="1" dirty="0" smtClean="0">
                <a:solidFill>
                  <a:srgbClr val="FF6600"/>
                </a:solidFill>
                <a:latin typeface="나눔명조" panose="02020603020101020101" pitchFamily="18" charset="-127"/>
                <a:ea typeface="나눔명조" panose="02020603020101020101" pitchFamily="18" charset="-127"/>
              </a:rPr>
              <a:t>regression (network) that returns reward </a:t>
            </a:r>
          </a:p>
          <a:p>
            <a:pPr marL="342900" indent="-342900">
              <a:buFont typeface="Symbol" panose="05050102010706020507" pitchFamily="18" charset="2"/>
              <a:buChar char="Þ"/>
            </a:pPr>
            <a:r>
              <a:rPr lang="en-US" altLang="ko-KR" sz="2000" b="1" dirty="0" smtClean="0">
                <a:solidFill>
                  <a:srgbClr val="FF6600"/>
                </a:solidFill>
                <a:latin typeface="나눔명조" panose="02020603020101020101" pitchFamily="18" charset="-127"/>
                <a:ea typeface="나눔명조" panose="02020603020101020101" pitchFamily="18" charset="-127"/>
              </a:rPr>
              <a:t>and update this to approximate the greatest reward (=optimal)!</a:t>
            </a:r>
            <a:endParaRPr lang="en-US" altLang="ko-KR" sz="2000" b="1" i="1" dirty="0" smtClean="0">
              <a:solidFill>
                <a:srgbClr val="FF6600"/>
              </a:solidFill>
              <a:latin typeface="나눔명조" panose="02020603020101020101" pitchFamily="18" charset="-127"/>
              <a:ea typeface="나눔명조" panose="02020603020101020101" pitchFamily="18" charset="-127"/>
            </a:endParaRPr>
          </a:p>
        </p:txBody>
      </p:sp>
    </p:spTree>
    <p:extLst>
      <p:ext uri="{BB962C8B-B14F-4D97-AF65-F5344CB8AC3E}">
        <p14:creationId xmlns:p14="http://schemas.microsoft.com/office/powerpoint/2010/main" val="570485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500"/>
                                        <p:tgtEl>
                                          <p:spTgt spid="1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p:bld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Box 31"/>
          <p:cNvSpPr txBox="1"/>
          <p:nvPr/>
        </p:nvSpPr>
        <p:spPr>
          <a:xfrm>
            <a:off x="6415042" y="2183258"/>
            <a:ext cx="2507285" cy="1015663"/>
          </a:xfrm>
          <a:prstGeom prst="rect">
            <a:avLst/>
          </a:prstGeom>
          <a:noFill/>
        </p:spPr>
        <p:txBody>
          <a:bodyPr wrap="square" rtlCol="0">
            <a:spAutoFit/>
          </a:bodyPr>
          <a:lstStyle/>
          <a:p>
            <a:r>
              <a:rPr lang="en-US" altLang="ko-KR" sz="2000" b="1" dirty="0" smtClean="0">
                <a:solidFill>
                  <a:srgbClr val="006600"/>
                </a:solidFill>
                <a:latin typeface="나눔명조" panose="02020603020101020101" pitchFamily="18" charset="-127"/>
                <a:ea typeface="나눔명조" panose="02020603020101020101" pitchFamily="18" charset="-127"/>
              </a:rPr>
              <a:t>Reward (Q) for </a:t>
            </a:r>
          </a:p>
          <a:p>
            <a:r>
              <a:rPr lang="en-US" altLang="ko-KR" sz="2000" b="1" dirty="0" smtClean="0">
                <a:solidFill>
                  <a:srgbClr val="006600"/>
                </a:solidFill>
                <a:latin typeface="나눔명조" panose="02020603020101020101" pitchFamily="18" charset="-127"/>
                <a:ea typeface="나눔명조" panose="02020603020101020101" pitchFamily="18" charset="-127"/>
              </a:rPr>
              <a:t>all actions, </a:t>
            </a:r>
          </a:p>
          <a:p>
            <a:r>
              <a:rPr lang="en-US" altLang="ko-KR" sz="2000" b="1" dirty="0" smtClean="0">
                <a:solidFill>
                  <a:srgbClr val="006600"/>
                </a:solidFill>
                <a:latin typeface="나눔명조" panose="02020603020101020101" pitchFamily="18" charset="-127"/>
                <a:ea typeface="나눔명조" panose="02020603020101020101" pitchFamily="18" charset="-127"/>
              </a:rPr>
              <a:t>e.g., [0.5, 0.1, 0, 0.8]</a:t>
            </a:r>
            <a:endParaRPr lang="en-US" altLang="ko-KR" sz="2000" b="1" i="1" dirty="0" smtClean="0">
              <a:solidFill>
                <a:srgbClr val="006600"/>
              </a:solidFill>
              <a:latin typeface="나눔명조" panose="02020603020101020101" pitchFamily="18" charset="-127"/>
              <a:ea typeface="나눔명조" panose="02020603020101020101" pitchFamily="18" charset="-127"/>
            </a:endParaRPr>
          </a:p>
        </p:txBody>
      </p:sp>
      <p:sp>
        <p:nvSpPr>
          <p:cNvPr id="2" name="Title 1"/>
          <p:cNvSpPr>
            <a:spLocks noGrp="1"/>
          </p:cNvSpPr>
          <p:nvPr>
            <p:ph type="title"/>
          </p:nvPr>
        </p:nvSpPr>
        <p:spPr/>
        <p:txBody>
          <a:bodyPr/>
          <a:lstStyle/>
          <a:p>
            <a:r>
              <a:rPr lang="en-US" altLang="ko-KR" dirty="0"/>
              <a:t>Q function approximation using Network</a:t>
            </a:r>
            <a:endParaRPr lang="ko-KR" altLang="en-US" dirty="0"/>
          </a:p>
        </p:txBody>
      </p:sp>
      <p:sp>
        <p:nvSpPr>
          <p:cNvPr id="3" name="Slide Number Placeholder 2"/>
          <p:cNvSpPr>
            <a:spLocks noGrp="1"/>
          </p:cNvSpPr>
          <p:nvPr>
            <p:ph type="sldNum" sz="quarter" idx="12"/>
          </p:nvPr>
        </p:nvSpPr>
        <p:spPr/>
        <p:txBody>
          <a:bodyPr/>
          <a:lstStyle/>
          <a:p>
            <a:fld id="{E7B612BC-FA30-47E7-8F83-60B8876EFC04}" type="slidenum">
              <a:rPr lang="ko-KR" altLang="en-US" smtClean="0">
                <a:solidFill>
                  <a:prstClr val="black">
                    <a:tint val="75000"/>
                  </a:prstClr>
                </a:solidFill>
              </a:rPr>
              <a:pPr/>
              <a:t>144</a:t>
            </a:fld>
            <a:endParaRPr lang="ko-KR" altLang="en-US">
              <a:solidFill>
                <a:prstClr val="black">
                  <a:tint val="75000"/>
                </a:prstClr>
              </a:solidFill>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2924" y="1561178"/>
            <a:ext cx="4795243" cy="2352155"/>
          </a:xfrm>
          <a:prstGeom prst="rect">
            <a:avLst/>
          </a:prstGeom>
        </p:spPr>
      </p:pic>
      <p:grpSp>
        <p:nvGrpSpPr>
          <p:cNvPr id="13" name="Group 12"/>
          <p:cNvGrpSpPr/>
          <p:nvPr/>
        </p:nvGrpSpPr>
        <p:grpSpPr>
          <a:xfrm>
            <a:off x="528241" y="1964759"/>
            <a:ext cx="5734329" cy="782009"/>
            <a:chOff x="646171" y="3116234"/>
            <a:chExt cx="5734329" cy="782009"/>
          </a:xfrm>
        </p:grpSpPr>
        <p:cxnSp>
          <p:nvCxnSpPr>
            <p:cNvPr id="14" name="Straight Arrow Connector 13"/>
            <p:cNvCxnSpPr/>
            <p:nvPr/>
          </p:nvCxnSpPr>
          <p:spPr>
            <a:xfrm>
              <a:off x="646171" y="3741009"/>
              <a:ext cx="618565" cy="0"/>
            </a:xfrm>
            <a:prstGeom prst="straightConnector1">
              <a:avLst/>
            </a:prstGeom>
            <a:ln w="38100">
              <a:solidFill>
                <a:srgbClr val="0000CC"/>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852025" y="3334733"/>
              <a:ext cx="284052" cy="400110"/>
            </a:xfrm>
            <a:prstGeom prst="rect">
              <a:avLst/>
            </a:prstGeom>
            <a:noFill/>
          </p:spPr>
          <p:txBody>
            <a:bodyPr wrap="none" rtlCol="0">
              <a:spAutoFit/>
            </a:bodyPr>
            <a:lstStyle/>
            <a:p>
              <a:r>
                <a:rPr lang="en-US" altLang="ko-KR" sz="2000" b="1" dirty="0" smtClean="0">
                  <a:solidFill>
                    <a:srgbClr val="0000CC"/>
                  </a:solidFill>
                  <a:latin typeface="나눔명조" panose="02020603020101020101" pitchFamily="18" charset="-127"/>
                  <a:ea typeface="나눔명조" panose="02020603020101020101" pitchFamily="18" charset="-127"/>
                </a:rPr>
                <a:t>s</a:t>
              </a:r>
              <a:endParaRPr lang="ko-KR" altLang="en-US" sz="2000" b="1" dirty="0">
                <a:solidFill>
                  <a:srgbClr val="0000CC"/>
                </a:solidFill>
                <a:latin typeface="나눔명조" panose="02020603020101020101" pitchFamily="18" charset="-127"/>
                <a:ea typeface="나눔명조" panose="02020603020101020101" pitchFamily="18" charset="-127"/>
              </a:endParaRPr>
            </a:p>
          </p:txBody>
        </p:sp>
        <p:cxnSp>
          <p:nvCxnSpPr>
            <p:cNvPr id="16" name="Straight Arrow Connector 15"/>
            <p:cNvCxnSpPr/>
            <p:nvPr/>
          </p:nvCxnSpPr>
          <p:spPr>
            <a:xfrm>
              <a:off x="5744703" y="3522510"/>
              <a:ext cx="618565" cy="0"/>
            </a:xfrm>
            <a:prstGeom prst="straightConnector1">
              <a:avLst/>
            </a:prstGeom>
            <a:ln w="38100">
              <a:solidFill>
                <a:srgbClr val="006600"/>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5950557" y="3116234"/>
              <a:ext cx="312906" cy="400110"/>
            </a:xfrm>
            <a:prstGeom prst="rect">
              <a:avLst/>
            </a:prstGeom>
            <a:noFill/>
          </p:spPr>
          <p:txBody>
            <a:bodyPr wrap="none" rtlCol="0">
              <a:spAutoFit/>
            </a:bodyPr>
            <a:lstStyle/>
            <a:p>
              <a:r>
                <a:rPr lang="en-US" altLang="ko-KR" sz="2000" b="1" dirty="0" smtClean="0">
                  <a:solidFill>
                    <a:srgbClr val="006600"/>
                  </a:solidFill>
                  <a:latin typeface="나눔명조" panose="02020603020101020101" pitchFamily="18" charset="-127"/>
                  <a:ea typeface="나눔명조" panose="02020603020101020101" pitchFamily="18" charset="-127"/>
                </a:rPr>
                <a:t>a</a:t>
              </a:r>
              <a:endParaRPr lang="ko-KR" altLang="en-US" sz="2000" b="1" dirty="0">
                <a:solidFill>
                  <a:srgbClr val="006600"/>
                </a:solidFill>
                <a:latin typeface="나눔명조" panose="02020603020101020101" pitchFamily="18" charset="-127"/>
                <a:ea typeface="나눔명조" panose="02020603020101020101" pitchFamily="18" charset="-127"/>
              </a:endParaRPr>
            </a:p>
          </p:txBody>
        </p:sp>
        <p:cxnSp>
          <p:nvCxnSpPr>
            <p:cNvPr id="18" name="Straight Arrow Connector 17"/>
            <p:cNvCxnSpPr/>
            <p:nvPr/>
          </p:nvCxnSpPr>
          <p:spPr>
            <a:xfrm>
              <a:off x="5761935" y="3898243"/>
              <a:ext cx="618565" cy="0"/>
            </a:xfrm>
            <a:prstGeom prst="straightConnector1">
              <a:avLst/>
            </a:prstGeom>
            <a:ln w="38100">
              <a:solidFill>
                <a:srgbClr val="0000CC"/>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5979411" y="3487949"/>
              <a:ext cx="284052" cy="400110"/>
            </a:xfrm>
            <a:prstGeom prst="rect">
              <a:avLst/>
            </a:prstGeom>
            <a:noFill/>
          </p:spPr>
          <p:txBody>
            <a:bodyPr wrap="none" rtlCol="0">
              <a:spAutoFit/>
            </a:bodyPr>
            <a:lstStyle/>
            <a:p>
              <a:r>
                <a:rPr lang="en-US" altLang="ko-KR" sz="2000" b="1" dirty="0" smtClean="0">
                  <a:solidFill>
                    <a:srgbClr val="0000CC"/>
                  </a:solidFill>
                  <a:latin typeface="나눔명조" panose="02020603020101020101" pitchFamily="18" charset="-127"/>
                  <a:ea typeface="나눔명조" panose="02020603020101020101" pitchFamily="18" charset="-127"/>
                </a:rPr>
                <a:t>r</a:t>
              </a:r>
              <a:endParaRPr lang="ko-KR" altLang="en-US" sz="2000" b="1" dirty="0">
                <a:solidFill>
                  <a:srgbClr val="0000CC"/>
                </a:solidFill>
                <a:latin typeface="나눔명조" panose="02020603020101020101" pitchFamily="18" charset="-127"/>
                <a:ea typeface="나눔명조" panose="02020603020101020101" pitchFamily="18" charset="-127"/>
              </a:endParaRPr>
            </a:p>
          </p:txBody>
        </p:sp>
      </p:grpSp>
      <p:grpSp>
        <p:nvGrpSpPr>
          <p:cNvPr id="20" name="Group 19"/>
          <p:cNvGrpSpPr/>
          <p:nvPr/>
        </p:nvGrpSpPr>
        <p:grpSpPr>
          <a:xfrm>
            <a:off x="5148157" y="3193442"/>
            <a:ext cx="363936" cy="1505469"/>
            <a:chOff x="5939976" y="3608086"/>
            <a:chExt cx="363936" cy="1505469"/>
          </a:xfrm>
        </p:grpSpPr>
        <p:sp>
          <p:nvSpPr>
            <p:cNvPr id="21" name="Oval 20"/>
            <p:cNvSpPr/>
            <p:nvPr/>
          </p:nvSpPr>
          <p:spPr>
            <a:xfrm>
              <a:off x="5939976" y="3608086"/>
              <a:ext cx="363936" cy="363936"/>
            </a:xfrm>
            <a:prstGeom prst="ellipse">
              <a:avLst/>
            </a:prstGeom>
            <a:noFill/>
            <a:ln w="19050">
              <a:solidFill>
                <a:srgbClr val="00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Oval 21"/>
            <p:cNvSpPr/>
            <p:nvPr/>
          </p:nvSpPr>
          <p:spPr>
            <a:xfrm>
              <a:off x="5939976" y="4175686"/>
              <a:ext cx="363936" cy="363936"/>
            </a:xfrm>
            <a:prstGeom prst="ellipse">
              <a:avLst/>
            </a:prstGeom>
            <a:noFill/>
            <a:ln w="19050">
              <a:solidFill>
                <a:srgbClr val="00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Oval 22"/>
            <p:cNvSpPr/>
            <p:nvPr/>
          </p:nvSpPr>
          <p:spPr>
            <a:xfrm>
              <a:off x="5939976" y="4749619"/>
              <a:ext cx="363936" cy="363936"/>
            </a:xfrm>
            <a:prstGeom prst="ellipse">
              <a:avLst/>
            </a:prstGeom>
            <a:noFill/>
            <a:ln w="19050">
              <a:solidFill>
                <a:srgbClr val="00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7" name="TextBox 26"/>
          <p:cNvSpPr txBox="1"/>
          <p:nvPr/>
        </p:nvSpPr>
        <p:spPr>
          <a:xfrm>
            <a:off x="5148157" y="4808456"/>
            <a:ext cx="2155980" cy="405811"/>
          </a:xfrm>
          <a:prstGeom prst="rect">
            <a:avLst/>
          </a:prstGeom>
          <a:noFill/>
        </p:spPr>
        <p:txBody>
          <a:bodyPr wrap="square" rtlCol="0">
            <a:spAutoFit/>
          </a:bodyPr>
          <a:lstStyle/>
          <a:p>
            <a:r>
              <a:rPr lang="en-US" altLang="ko-KR" sz="2000" b="1" dirty="0" smtClean="0">
                <a:solidFill>
                  <a:srgbClr val="006600"/>
                </a:solidFill>
                <a:latin typeface="나눔명조" panose="02020603020101020101" pitchFamily="18" charset="-127"/>
                <a:ea typeface="나눔명조" panose="02020603020101020101" pitchFamily="18" charset="-127"/>
              </a:rPr>
              <a:t>Q’s for all action</a:t>
            </a:r>
            <a:endParaRPr lang="en-US" altLang="ko-KR" sz="2000" b="1" i="1" dirty="0" smtClean="0">
              <a:solidFill>
                <a:srgbClr val="0000CC"/>
              </a:solidFill>
              <a:latin typeface="나눔명조" panose="02020603020101020101" pitchFamily="18" charset="-127"/>
              <a:ea typeface="나눔명조" panose="02020603020101020101" pitchFamily="18" charset="-127"/>
            </a:endParaRPr>
          </a:p>
        </p:txBody>
      </p:sp>
      <p:grpSp>
        <p:nvGrpSpPr>
          <p:cNvPr id="28" name="Group 27"/>
          <p:cNvGrpSpPr/>
          <p:nvPr/>
        </p:nvGrpSpPr>
        <p:grpSpPr>
          <a:xfrm>
            <a:off x="4631432" y="1698208"/>
            <a:ext cx="1059803" cy="2509432"/>
            <a:chOff x="5457583" y="1982188"/>
            <a:chExt cx="1059803" cy="2509432"/>
          </a:xfrm>
        </p:grpSpPr>
        <p:sp>
          <p:nvSpPr>
            <p:cNvPr id="29" name="TextBox 28"/>
            <p:cNvSpPr txBox="1"/>
            <p:nvPr/>
          </p:nvSpPr>
          <p:spPr>
            <a:xfrm>
              <a:off x="5457584" y="3386355"/>
              <a:ext cx="731641" cy="584775"/>
            </a:xfrm>
            <a:prstGeom prst="rect">
              <a:avLst/>
            </a:prstGeom>
            <a:noFill/>
          </p:spPr>
          <p:txBody>
            <a:bodyPr wrap="square" rtlCol="0">
              <a:spAutoFit/>
            </a:bodyPr>
            <a:lstStyle/>
            <a:p>
              <a:r>
                <a:rPr lang="en-US" altLang="ko-KR" sz="3200" b="1" dirty="0" smtClean="0">
                  <a:solidFill>
                    <a:srgbClr val="006600"/>
                  </a:solidFill>
                  <a:latin typeface="나눔명조" panose="02020603020101020101" pitchFamily="18" charset="-127"/>
                  <a:ea typeface="나눔명조" panose="02020603020101020101" pitchFamily="18" charset="-127"/>
                </a:rPr>
                <a:t>Q</a:t>
              </a:r>
              <a:r>
                <a:rPr lang="en-US" altLang="ko-KR" sz="3200" b="1" baseline="-25000" dirty="0" smtClean="0">
                  <a:solidFill>
                    <a:srgbClr val="006600"/>
                  </a:solidFill>
                  <a:latin typeface="나눔명조" panose="02020603020101020101" pitchFamily="18" charset="-127"/>
                  <a:ea typeface="나눔명조" panose="02020603020101020101" pitchFamily="18" charset="-127"/>
                </a:rPr>
                <a:t>2</a:t>
              </a:r>
              <a:endParaRPr lang="en-US" altLang="ko-KR" sz="3200" b="1" i="1" baseline="-25000" dirty="0" smtClean="0">
                <a:solidFill>
                  <a:srgbClr val="0000CC"/>
                </a:solidFill>
                <a:latin typeface="나눔명조" panose="02020603020101020101" pitchFamily="18" charset="-127"/>
                <a:ea typeface="나눔명조" panose="02020603020101020101" pitchFamily="18" charset="-127"/>
              </a:endParaRPr>
            </a:p>
          </p:txBody>
        </p:sp>
        <p:sp>
          <p:nvSpPr>
            <p:cNvPr id="30" name="TextBox 29"/>
            <p:cNvSpPr txBox="1"/>
            <p:nvPr/>
          </p:nvSpPr>
          <p:spPr>
            <a:xfrm>
              <a:off x="5785745" y="1982188"/>
              <a:ext cx="731641" cy="584775"/>
            </a:xfrm>
            <a:prstGeom prst="rect">
              <a:avLst/>
            </a:prstGeom>
            <a:noFill/>
          </p:spPr>
          <p:txBody>
            <a:bodyPr wrap="square" rtlCol="0">
              <a:spAutoFit/>
            </a:bodyPr>
            <a:lstStyle/>
            <a:p>
              <a:r>
                <a:rPr lang="en-US" altLang="ko-KR" sz="3200" b="1" dirty="0" smtClean="0">
                  <a:solidFill>
                    <a:srgbClr val="006600"/>
                  </a:solidFill>
                  <a:latin typeface="나눔명조" panose="02020603020101020101" pitchFamily="18" charset="-127"/>
                  <a:ea typeface="나눔명조" panose="02020603020101020101" pitchFamily="18" charset="-127"/>
                </a:rPr>
                <a:t>Q</a:t>
              </a:r>
              <a:r>
                <a:rPr lang="en-US" altLang="ko-KR" sz="3200" b="1" baseline="-25000" dirty="0" smtClean="0">
                  <a:solidFill>
                    <a:srgbClr val="006600"/>
                  </a:solidFill>
                  <a:latin typeface="나눔명조" panose="02020603020101020101" pitchFamily="18" charset="-127"/>
                  <a:ea typeface="나눔명조" panose="02020603020101020101" pitchFamily="18" charset="-127"/>
                </a:rPr>
                <a:t>1</a:t>
              </a:r>
              <a:endParaRPr lang="en-US" altLang="ko-KR" sz="3200" b="1" i="1" baseline="-25000" dirty="0" smtClean="0">
                <a:solidFill>
                  <a:srgbClr val="0000CC"/>
                </a:solidFill>
                <a:latin typeface="나눔명조" panose="02020603020101020101" pitchFamily="18" charset="-127"/>
                <a:ea typeface="나눔명조" panose="02020603020101020101" pitchFamily="18" charset="-127"/>
              </a:endParaRPr>
            </a:p>
          </p:txBody>
        </p:sp>
        <p:sp>
          <p:nvSpPr>
            <p:cNvPr id="31" name="TextBox 30"/>
            <p:cNvSpPr txBox="1"/>
            <p:nvPr/>
          </p:nvSpPr>
          <p:spPr>
            <a:xfrm>
              <a:off x="5457583" y="3906845"/>
              <a:ext cx="731641" cy="584775"/>
            </a:xfrm>
            <a:prstGeom prst="rect">
              <a:avLst/>
            </a:prstGeom>
            <a:noFill/>
          </p:spPr>
          <p:txBody>
            <a:bodyPr wrap="square" rtlCol="0">
              <a:spAutoFit/>
            </a:bodyPr>
            <a:lstStyle/>
            <a:p>
              <a:r>
                <a:rPr lang="en-US" altLang="ko-KR" sz="3200" b="1" dirty="0" smtClean="0">
                  <a:solidFill>
                    <a:srgbClr val="006600"/>
                  </a:solidFill>
                  <a:latin typeface="나눔명조" panose="02020603020101020101" pitchFamily="18" charset="-127"/>
                  <a:ea typeface="나눔명조" panose="02020603020101020101" pitchFamily="18" charset="-127"/>
                </a:rPr>
                <a:t>Q</a:t>
              </a:r>
              <a:r>
                <a:rPr lang="en-US" altLang="ko-KR" sz="3200" b="1" baseline="-25000" dirty="0" smtClean="0">
                  <a:solidFill>
                    <a:srgbClr val="006600"/>
                  </a:solidFill>
                  <a:latin typeface="나눔명조" panose="02020603020101020101" pitchFamily="18" charset="-127"/>
                  <a:ea typeface="나눔명조" panose="02020603020101020101" pitchFamily="18" charset="-127"/>
                </a:rPr>
                <a:t>3</a:t>
              </a:r>
              <a:endParaRPr lang="en-US" altLang="ko-KR" sz="3200" b="1" i="1" baseline="-25000" dirty="0" smtClean="0">
                <a:solidFill>
                  <a:srgbClr val="0000CC"/>
                </a:solidFill>
                <a:latin typeface="나눔명조" panose="02020603020101020101" pitchFamily="18" charset="-127"/>
                <a:ea typeface="나눔명조" panose="02020603020101020101" pitchFamily="18" charset="-127"/>
              </a:endParaRPr>
            </a:p>
          </p:txBody>
        </p:sp>
      </p:grpSp>
      <p:sp>
        <p:nvSpPr>
          <p:cNvPr id="33" name="TextBox 32"/>
          <p:cNvSpPr txBox="1"/>
          <p:nvPr/>
        </p:nvSpPr>
        <p:spPr>
          <a:xfrm>
            <a:off x="7258394" y="3248259"/>
            <a:ext cx="1839856" cy="1323439"/>
          </a:xfrm>
          <a:prstGeom prst="rect">
            <a:avLst/>
          </a:prstGeom>
          <a:noFill/>
        </p:spPr>
        <p:txBody>
          <a:bodyPr wrap="square" rtlCol="0">
            <a:spAutoFit/>
          </a:bodyPr>
          <a:lstStyle/>
          <a:p>
            <a:r>
              <a:rPr lang="en-US" altLang="ko-KR" sz="2000" b="1" dirty="0" smtClean="0">
                <a:latin typeface="나눔명조" panose="02020603020101020101" pitchFamily="18" charset="-127"/>
                <a:ea typeface="나눔명조" panose="02020603020101020101" pitchFamily="18" charset="-127"/>
              </a:rPr>
              <a:t>LEFT: 0.5</a:t>
            </a:r>
          </a:p>
          <a:p>
            <a:r>
              <a:rPr lang="en-US" altLang="ko-KR" sz="2000" b="1" dirty="0" smtClean="0">
                <a:latin typeface="나눔명조" panose="02020603020101020101" pitchFamily="18" charset="-127"/>
                <a:ea typeface="나눔명조" panose="02020603020101020101" pitchFamily="18" charset="-127"/>
              </a:rPr>
              <a:t>Right: 0.1</a:t>
            </a:r>
          </a:p>
          <a:p>
            <a:r>
              <a:rPr lang="en-US" altLang="ko-KR" sz="2000" b="1" dirty="0" smtClean="0">
                <a:latin typeface="나눔명조" panose="02020603020101020101" pitchFamily="18" charset="-127"/>
                <a:ea typeface="나눔명조" panose="02020603020101020101" pitchFamily="18" charset="-127"/>
              </a:rPr>
              <a:t>UP: 0</a:t>
            </a:r>
          </a:p>
          <a:p>
            <a:r>
              <a:rPr lang="en-US" altLang="ko-KR" sz="2000" b="1" dirty="0" smtClean="0">
                <a:latin typeface="나눔명조" panose="02020603020101020101" pitchFamily="18" charset="-127"/>
                <a:ea typeface="나눔명조" panose="02020603020101020101" pitchFamily="18" charset="-127"/>
              </a:rPr>
              <a:t>DOWN: 0.8</a:t>
            </a:r>
            <a:endParaRPr lang="en-US" altLang="ko-KR" sz="2000" b="1" i="1" dirty="0" smtClean="0">
              <a:latin typeface="나눔명조" panose="02020603020101020101" pitchFamily="18" charset="-127"/>
              <a:ea typeface="나눔명조" panose="02020603020101020101" pitchFamily="18" charset="-127"/>
            </a:endParaRPr>
          </a:p>
        </p:txBody>
      </p:sp>
      <p:sp>
        <p:nvSpPr>
          <p:cNvPr id="24" name="TextBox 23"/>
          <p:cNvSpPr txBox="1"/>
          <p:nvPr/>
        </p:nvSpPr>
        <p:spPr>
          <a:xfrm>
            <a:off x="267855" y="952489"/>
            <a:ext cx="8008489" cy="400110"/>
          </a:xfrm>
          <a:prstGeom prst="rect">
            <a:avLst/>
          </a:prstGeom>
          <a:noFill/>
        </p:spPr>
        <p:txBody>
          <a:bodyPr wrap="square" rtlCol="0">
            <a:spAutoFit/>
          </a:bodyPr>
          <a:lstStyle/>
          <a:p>
            <a:pPr marL="342900" indent="-342900">
              <a:buFont typeface="Arial" panose="020B0604020202020204" pitchFamily="34" charset="0"/>
              <a:buChar char="•"/>
            </a:pPr>
            <a:r>
              <a:rPr lang="en-US" altLang="ko-KR" sz="2000" b="1" dirty="0" smtClean="0">
                <a:latin typeface="나눔명조" panose="02020603020101020101" pitchFamily="18" charset="-127"/>
                <a:ea typeface="나눔명조" panose="02020603020101020101" pitchFamily="18" charset="-127"/>
              </a:rPr>
              <a:t>Network of </a:t>
            </a:r>
            <a:r>
              <a:rPr lang="en-US" altLang="ko-KR" sz="2000" b="1" dirty="0" smtClean="0">
                <a:solidFill>
                  <a:srgbClr val="00B0F0"/>
                </a:solidFill>
                <a:latin typeface="나눔명조" panose="02020603020101020101" pitchFamily="18" charset="-127"/>
                <a:ea typeface="나눔명조" panose="02020603020101020101" pitchFamily="18" charset="-127"/>
              </a:rPr>
              <a:t>inputs of state ‘s’ </a:t>
            </a:r>
            <a:r>
              <a:rPr lang="en-US" altLang="ko-KR" sz="2000" b="1" dirty="0" smtClean="0">
                <a:latin typeface="나눔명조" panose="02020603020101020101" pitchFamily="18" charset="-127"/>
                <a:ea typeface="나눔명조" panose="02020603020101020101" pitchFamily="18" charset="-127"/>
              </a:rPr>
              <a:t>and </a:t>
            </a:r>
            <a:r>
              <a:rPr lang="en-US" altLang="ko-KR" sz="2000" b="1" dirty="0" smtClean="0">
                <a:solidFill>
                  <a:srgbClr val="0000CC"/>
                </a:solidFill>
                <a:latin typeface="나눔명조" panose="02020603020101020101" pitchFamily="18" charset="-127"/>
                <a:ea typeface="나눔명조" panose="02020603020101020101" pitchFamily="18" charset="-127"/>
              </a:rPr>
              <a:t>output as reward ‘r’ @ action ‘a’</a:t>
            </a:r>
            <a:endParaRPr lang="en-US" altLang="ko-KR" sz="2000" b="1" i="1" dirty="0" smtClean="0">
              <a:solidFill>
                <a:srgbClr val="0000CC"/>
              </a:solidFill>
              <a:latin typeface="나눔명조" panose="02020603020101020101" pitchFamily="18" charset="-127"/>
              <a:ea typeface="나눔명조" panose="02020603020101020101" pitchFamily="18" charset="-127"/>
            </a:endParaRPr>
          </a:p>
        </p:txBody>
      </p:sp>
      <p:grpSp>
        <p:nvGrpSpPr>
          <p:cNvPr id="7" name="Group 6"/>
          <p:cNvGrpSpPr/>
          <p:nvPr/>
        </p:nvGrpSpPr>
        <p:grpSpPr>
          <a:xfrm>
            <a:off x="5512093" y="3375410"/>
            <a:ext cx="764811" cy="1154618"/>
            <a:chOff x="5512093" y="3375410"/>
            <a:chExt cx="764811" cy="1154618"/>
          </a:xfrm>
        </p:grpSpPr>
        <p:cxnSp>
          <p:nvCxnSpPr>
            <p:cNvPr id="25" name="Straight Arrow Connector 24"/>
            <p:cNvCxnSpPr>
              <a:stCxn id="21" idx="6"/>
            </p:cNvCxnSpPr>
            <p:nvPr/>
          </p:nvCxnSpPr>
          <p:spPr>
            <a:xfrm>
              <a:off x="5512093" y="3375410"/>
              <a:ext cx="750477" cy="0"/>
            </a:xfrm>
            <a:prstGeom prst="straightConnector1">
              <a:avLst/>
            </a:prstGeom>
            <a:ln w="38100">
              <a:solidFill>
                <a:srgbClr val="006600"/>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a:off x="5526427" y="3963739"/>
              <a:ext cx="750477" cy="0"/>
            </a:xfrm>
            <a:prstGeom prst="straightConnector1">
              <a:avLst/>
            </a:prstGeom>
            <a:ln w="38100">
              <a:solidFill>
                <a:srgbClr val="006600"/>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a:off x="5526426" y="4530028"/>
              <a:ext cx="750477" cy="0"/>
            </a:xfrm>
            <a:prstGeom prst="straightConnector1">
              <a:avLst/>
            </a:prstGeom>
            <a:ln w="38100">
              <a:solidFill>
                <a:srgbClr val="006600"/>
              </a:solidFill>
              <a:headEnd type="none" w="med" len="med"/>
              <a:tailEnd type="triangle"/>
            </a:ln>
          </p:spPr>
          <p:style>
            <a:lnRef idx="1">
              <a:schemeClr val="accent1"/>
            </a:lnRef>
            <a:fillRef idx="0">
              <a:schemeClr val="accent1"/>
            </a:fillRef>
            <a:effectRef idx="0">
              <a:schemeClr val="accent1"/>
            </a:effectRef>
            <a:fontRef idx="minor">
              <a:schemeClr val="tx1"/>
            </a:fontRef>
          </p:style>
        </p:cxnSp>
      </p:grpSp>
      <p:grpSp>
        <p:nvGrpSpPr>
          <p:cNvPr id="36" name="Group 35"/>
          <p:cNvGrpSpPr/>
          <p:nvPr/>
        </p:nvGrpSpPr>
        <p:grpSpPr>
          <a:xfrm>
            <a:off x="1658679" y="4019109"/>
            <a:ext cx="3700129" cy="795209"/>
            <a:chOff x="2286000" y="4359351"/>
            <a:chExt cx="3700129" cy="795209"/>
          </a:xfrm>
        </p:grpSpPr>
        <p:sp>
          <p:nvSpPr>
            <p:cNvPr id="37" name="Right Brace 36"/>
            <p:cNvSpPr/>
            <p:nvPr/>
          </p:nvSpPr>
          <p:spPr>
            <a:xfrm rot="5400000">
              <a:off x="4019106" y="2626245"/>
              <a:ext cx="233918" cy="3700129"/>
            </a:xfrm>
            <a:prstGeom prst="rightBrace">
              <a:avLst>
                <a:gd name="adj1" fmla="val 70402"/>
                <a:gd name="adj2" fmla="val 49502"/>
              </a:avLst>
            </a:prstGeom>
            <a:ln w="38100">
              <a:solidFill>
                <a:srgbClr val="0000CC"/>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38" name="TextBox 37"/>
            <p:cNvSpPr txBox="1"/>
            <p:nvPr/>
          </p:nvSpPr>
          <p:spPr>
            <a:xfrm>
              <a:off x="3414718" y="4754450"/>
              <a:ext cx="1484702" cy="400110"/>
            </a:xfrm>
            <a:prstGeom prst="rect">
              <a:avLst/>
            </a:prstGeom>
            <a:noFill/>
          </p:spPr>
          <p:txBody>
            <a:bodyPr wrap="none" rtlCol="0">
              <a:spAutoFit/>
            </a:bodyPr>
            <a:lstStyle/>
            <a:p>
              <a:r>
                <a:rPr lang="en-US" altLang="ko-KR" sz="2000" b="1" dirty="0" smtClean="0">
                  <a:solidFill>
                    <a:srgbClr val="0000CC"/>
                  </a:solidFill>
                  <a:latin typeface="나눔명조" panose="02020603020101020101" pitchFamily="18" charset="-127"/>
                  <a:ea typeface="나눔명조" panose="02020603020101020101" pitchFamily="18" charset="-127"/>
                </a:rPr>
                <a:t>Q Network</a:t>
              </a:r>
              <a:endParaRPr lang="ko-KR" altLang="en-US" sz="2000" b="1" dirty="0">
                <a:solidFill>
                  <a:srgbClr val="0000CC"/>
                </a:solidFill>
                <a:latin typeface="나눔명조" panose="02020603020101020101" pitchFamily="18" charset="-127"/>
                <a:ea typeface="나눔명조" panose="02020603020101020101" pitchFamily="18" charset="-127"/>
              </a:endParaRPr>
            </a:p>
          </p:txBody>
        </p:sp>
      </p:grpSp>
    </p:spTree>
    <p:extLst>
      <p:ext uri="{BB962C8B-B14F-4D97-AF65-F5344CB8AC3E}">
        <p14:creationId xmlns:p14="http://schemas.microsoft.com/office/powerpoint/2010/main" val="1523419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28"/>
                                        </p:tgtEl>
                                        <p:attrNameLst>
                                          <p:attrName>style.visibility</p:attrName>
                                        </p:attrNameLst>
                                      </p:cBhvr>
                                      <p:to>
                                        <p:strVal val="visible"/>
                                      </p:to>
                                    </p:set>
                                    <p:animEffect transition="in" filter="fade">
                                      <p:cBhvr>
                                        <p:cTn id="16" dur="500"/>
                                        <p:tgtEl>
                                          <p:spTgt spid="28"/>
                                        </p:tgtEl>
                                      </p:cBhvr>
                                    </p:animEffect>
                                  </p:childTnLst>
                                </p:cTn>
                              </p:par>
                              <p:par>
                                <p:cTn id="17" presetID="10"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par>
                          <p:cTn id="20" fill="hold">
                            <p:stCondLst>
                              <p:cond delay="1000"/>
                            </p:stCondLst>
                            <p:childTnLst>
                              <p:par>
                                <p:cTn id="21" presetID="10" presetClass="entr" presetSubtype="0" fill="hold" grpId="0" nodeType="afterEffect">
                                  <p:stCondLst>
                                    <p:cond delay="0"/>
                                  </p:stCondLst>
                                  <p:childTnLst>
                                    <p:set>
                                      <p:cBhvr>
                                        <p:cTn id="22" dur="1" fill="hold">
                                          <p:stCondLst>
                                            <p:cond delay="0"/>
                                          </p:stCondLst>
                                        </p:cTn>
                                        <p:tgtEl>
                                          <p:spTgt spid="27"/>
                                        </p:tgtEl>
                                        <p:attrNameLst>
                                          <p:attrName>style.visibility</p:attrName>
                                        </p:attrNameLst>
                                      </p:cBhvr>
                                      <p:to>
                                        <p:strVal val="visible"/>
                                      </p:to>
                                    </p:set>
                                    <p:animEffect transition="in" filter="fade">
                                      <p:cBhvr>
                                        <p:cTn id="23" dur="500"/>
                                        <p:tgtEl>
                                          <p:spTgt spid="27"/>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2"/>
                                        </p:tgtEl>
                                        <p:attrNameLst>
                                          <p:attrName>style.visibility</p:attrName>
                                        </p:attrNameLst>
                                      </p:cBhvr>
                                      <p:to>
                                        <p:strVal val="visible"/>
                                      </p:to>
                                    </p:set>
                                    <p:animEffect transition="in" filter="fade">
                                      <p:cBhvr>
                                        <p:cTn id="28" dur="500"/>
                                        <p:tgtEl>
                                          <p:spTgt spid="32"/>
                                        </p:tgtEl>
                                      </p:cBhvr>
                                    </p:animEffect>
                                  </p:childTnLst>
                                </p:cTn>
                              </p:par>
                            </p:childTnLst>
                          </p:cTn>
                        </p:par>
                        <p:par>
                          <p:cTn id="29" fill="hold">
                            <p:stCondLst>
                              <p:cond delay="500"/>
                            </p:stCondLst>
                            <p:childTnLst>
                              <p:par>
                                <p:cTn id="30" presetID="10" presetClass="entr" presetSubtype="0" fill="hold" grpId="0" nodeType="afterEffect">
                                  <p:stCondLst>
                                    <p:cond delay="0"/>
                                  </p:stCondLst>
                                  <p:childTnLst>
                                    <p:set>
                                      <p:cBhvr>
                                        <p:cTn id="31" dur="1" fill="hold">
                                          <p:stCondLst>
                                            <p:cond delay="0"/>
                                          </p:stCondLst>
                                        </p:cTn>
                                        <p:tgtEl>
                                          <p:spTgt spid="33"/>
                                        </p:tgtEl>
                                        <p:attrNameLst>
                                          <p:attrName>style.visibility</p:attrName>
                                        </p:attrNameLst>
                                      </p:cBhvr>
                                      <p:to>
                                        <p:strVal val="visible"/>
                                      </p:to>
                                    </p:set>
                                    <p:animEffect transition="in" filter="fade">
                                      <p:cBhvr>
                                        <p:cTn id="32" dur="500"/>
                                        <p:tgtEl>
                                          <p:spTgt spid="3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6"/>
                                        </p:tgtEl>
                                        <p:attrNameLst>
                                          <p:attrName>style.visibility</p:attrName>
                                        </p:attrNameLst>
                                      </p:cBhvr>
                                      <p:to>
                                        <p:strVal val="visible"/>
                                      </p:to>
                                    </p:set>
                                    <p:animEffect transition="in" filter="fade">
                                      <p:cBhvr>
                                        <p:cTn id="37"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27" grpId="0"/>
      <p:bldP spid="33" grpId="0"/>
    </p:bld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dirty="0"/>
              <a:t>Q-Network </a:t>
            </a:r>
            <a:r>
              <a:rPr lang="en-US" altLang="ko-KR" dirty="0" smtClean="0"/>
              <a:t>training</a:t>
            </a:r>
            <a:endParaRPr lang="ko-KR" altLang="en-US" dirty="0"/>
          </a:p>
        </p:txBody>
      </p:sp>
      <p:sp>
        <p:nvSpPr>
          <p:cNvPr id="3" name="Slide Number Placeholder 2"/>
          <p:cNvSpPr>
            <a:spLocks noGrp="1"/>
          </p:cNvSpPr>
          <p:nvPr>
            <p:ph type="sldNum" sz="quarter" idx="12"/>
          </p:nvPr>
        </p:nvSpPr>
        <p:spPr/>
        <p:txBody>
          <a:bodyPr/>
          <a:lstStyle/>
          <a:p>
            <a:fld id="{E7B612BC-FA30-47E7-8F83-60B8876EFC04}" type="slidenum">
              <a:rPr lang="ko-KR" altLang="en-US" smtClean="0">
                <a:solidFill>
                  <a:prstClr val="black">
                    <a:tint val="75000"/>
                  </a:prstClr>
                </a:solidFill>
              </a:rPr>
              <a:pPr/>
              <a:t>145</a:t>
            </a:fld>
            <a:endParaRPr lang="ko-KR" altLang="en-US">
              <a:solidFill>
                <a:prstClr val="black">
                  <a:tint val="75000"/>
                </a:prstClr>
              </a:solidFill>
            </a:endParaRP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2924" y="1561178"/>
            <a:ext cx="4795243" cy="2352155"/>
          </a:xfrm>
          <a:prstGeom prst="rect">
            <a:avLst/>
          </a:prstGeom>
        </p:spPr>
      </p:pic>
      <p:grpSp>
        <p:nvGrpSpPr>
          <p:cNvPr id="5" name="Group 4"/>
          <p:cNvGrpSpPr/>
          <p:nvPr/>
        </p:nvGrpSpPr>
        <p:grpSpPr>
          <a:xfrm>
            <a:off x="527500" y="2173843"/>
            <a:ext cx="618565" cy="406276"/>
            <a:chOff x="1187658" y="2290640"/>
            <a:chExt cx="618565" cy="406276"/>
          </a:xfrm>
        </p:grpSpPr>
        <p:cxnSp>
          <p:nvCxnSpPr>
            <p:cNvPr id="6" name="Straight Arrow Connector 5"/>
            <p:cNvCxnSpPr/>
            <p:nvPr/>
          </p:nvCxnSpPr>
          <p:spPr>
            <a:xfrm>
              <a:off x="1187658" y="2696916"/>
              <a:ext cx="618565" cy="0"/>
            </a:xfrm>
            <a:prstGeom prst="straightConnector1">
              <a:avLst/>
            </a:prstGeom>
            <a:ln w="38100">
              <a:solidFill>
                <a:srgbClr val="0000CC"/>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1393512" y="2290640"/>
              <a:ext cx="284052" cy="400110"/>
            </a:xfrm>
            <a:prstGeom prst="rect">
              <a:avLst/>
            </a:prstGeom>
            <a:noFill/>
          </p:spPr>
          <p:txBody>
            <a:bodyPr wrap="none" rtlCol="0">
              <a:spAutoFit/>
            </a:bodyPr>
            <a:lstStyle/>
            <a:p>
              <a:r>
                <a:rPr lang="en-US" altLang="ko-KR" sz="2000" b="1" dirty="0" smtClean="0">
                  <a:solidFill>
                    <a:srgbClr val="0000CC"/>
                  </a:solidFill>
                  <a:latin typeface="나눔명조" panose="02020603020101020101" pitchFamily="18" charset="-127"/>
                  <a:ea typeface="나눔명조" panose="02020603020101020101" pitchFamily="18" charset="-127"/>
                </a:rPr>
                <a:t>s</a:t>
              </a:r>
              <a:endParaRPr lang="ko-KR" altLang="en-US" sz="2000" b="1" dirty="0">
                <a:solidFill>
                  <a:srgbClr val="0000CC"/>
                </a:solidFill>
                <a:latin typeface="나눔명조" panose="02020603020101020101" pitchFamily="18" charset="-127"/>
                <a:ea typeface="나눔명조" panose="02020603020101020101" pitchFamily="18" charset="-127"/>
              </a:endParaRPr>
            </a:p>
          </p:txBody>
        </p:sp>
      </p:grpSp>
      <p:grpSp>
        <p:nvGrpSpPr>
          <p:cNvPr id="8" name="Group 7"/>
          <p:cNvGrpSpPr/>
          <p:nvPr/>
        </p:nvGrpSpPr>
        <p:grpSpPr>
          <a:xfrm>
            <a:off x="5843341" y="2373898"/>
            <a:ext cx="1217911" cy="400110"/>
            <a:chOff x="6470662" y="2714140"/>
            <a:chExt cx="1217911" cy="400110"/>
          </a:xfrm>
        </p:grpSpPr>
        <p:cxnSp>
          <p:nvCxnSpPr>
            <p:cNvPr id="9" name="Straight Arrow Connector 8"/>
            <p:cNvCxnSpPr/>
            <p:nvPr/>
          </p:nvCxnSpPr>
          <p:spPr>
            <a:xfrm>
              <a:off x="6470662" y="2896684"/>
              <a:ext cx="618565" cy="0"/>
            </a:xfrm>
            <a:prstGeom prst="straightConnector1">
              <a:avLst/>
            </a:prstGeom>
            <a:ln w="38100">
              <a:solidFill>
                <a:srgbClr val="0000CC"/>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7075905" y="2714140"/>
              <a:ext cx="612668" cy="400110"/>
            </a:xfrm>
            <a:prstGeom prst="rect">
              <a:avLst/>
            </a:prstGeom>
            <a:noFill/>
          </p:spPr>
          <p:txBody>
            <a:bodyPr wrap="none" rtlCol="0">
              <a:spAutoFit/>
            </a:bodyPr>
            <a:lstStyle/>
            <a:p>
              <a:r>
                <a:rPr lang="en-US" altLang="ko-KR" sz="2000" b="1" dirty="0" smtClean="0">
                  <a:solidFill>
                    <a:srgbClr val="0000CC"/>
                  </a:solidFill>
                  <a:latin typeface="나눔명조" panose="02020603020101020101" pitchFamily="18" charset="-127"/>
                  <a:ea typeface="나눔명조" panose="02020603020101020101" pitchFamily="18" charset="-127"/>
                </a:rPr>
                <a:t>W</a:t>
              </a:r>
              <a:r>
                <a:rPr lang="en-US" altLang="ko-KR" sz="2000" b="1" dirty="0" smtClean="0">
                  <a:solidFill>
                    <a:srgbClr val="0000CC"/>
                  </a:solidFill>
                  <a:latin typeface="Times New Roman" panose="02020603050405020304" pitchFamily="18" charset="0"/>
                  <a:ea typeface="나눔명조" panose="02020603020101020101" pitchFamily="18" charset="-127"/>
                  <a:cs typeface="Times New Roman" panose="02020603050405020304" pitchFamily="18" charset="0"/>
                </a:rPr>
                <a:t>∙</a:t>
              </a:r>
              <a:r>
                <a:rPr lang="en-US" altLang="ko-KR" sz="2000" b="1" dirty="0" smtClean="0">
                  <a:solidFill>
                    <a:srgbClr val="0000CC"/>
                  </a:solidFill>
                  <a:latin typeface="나눔명조" panose="02020603020101020101" pitchFamily="18" charset="-127"/>
                  <a:ea typeface="나눔명조" panose="02020603020101020101" pitchFamily="18" charset="-127"/>
                </a:rPr>
                <a:t>s</a:t>
              </a:r>
              <a:endParaRPr lang="ko-KR" altLang="en-US" sz="2000" b="1" dirty="0">
                <a:solidFill>
                  <a:srgbClr val="0000CC"/>
                </a:solidFill>
                <a:latin typeface="나눔명조" panose="02020603020101020101" pitchFamily="18" charset="-127"/>
                <a:ea typeface="나눔명조" panose="02020603020101020101" pitchFamily="18" charset="-127"/>
              </a:endParaRPr>
            </a:p>
          </p:txBody>
        </p:sp>
      </p:grpSp>
      <p:grpSp>
        <p:nvGrpSpPr>
          <p:cNvPr id="11" name="Group 10"/>
          <p:cNvGrpSpPr/>
          <p:nvPr/>
        </p:nvGrpSpPr>
        <p:grpSpPr>
          <a:xfrm>
            <a:off x="1658679" y="4019109"/>
            <a:ext cx="3700129" cy="750436"/>
            <a:chOff x="2286000" y="4359351"/>
            <a:chExt cx="3700129" cy="750436"/>
          </a:xfrm>
        </p:grpSpPr>
        <p:sp>
          <p:nvSpPr>
            <p:cNvPr id="12" name="Right Brace 11"/>
            <p:cNvSpPr/>
            <p:nvPr/>
          </p:nvSpPr>
          <p:spPr>
            <a:xfrm rot="5400000">
              <a:off x="4019106" y="2626245"/>
              <a:ext cx="233918" cy="3700129"/>
            </a:xfrm>
            <a:prstGeom prst="rightBrace">
              <a:avLst>
                <a:gd name="adj1" fmla="val 70402"/>
                <a:gd name="adj2" fmla="val 49502"/>
              </a:avLst>
            </a:prstGeom>
            <a:ln w="38100">
              <a:solidFill>
                <a:srgbClr val="0000CC"/>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3" name="TextBox 12"/>
            <p:cNvSpPr txBox="1"/>
            <p:nvPr/>
          </p:nvSpPr>
          <p:spPr>
            <a:xfrm>
              <a:off x="3063292" y="4709677"/>
              <a:ext cx="2792752" cy="400110"/>
            </a:xfrm>
            <a:prstGeom prst="rect">
              <a:avLst/>
            </a:prstGeom>
            <a:noFill/>
          </p:spPr>
          <p:txBody>
            <a:bodyPr wrap="none" rtlCol="0">
              <a:spAutoFit/>
            </a:bodyPr>
            <a:lstStyle/>
            <a:p>
              <a:r>
                <a:rPr lang="en-US" altLang="ko-KR" sz="2000" b="1" dirty="0" smtClean="0">
                  <a:solidFill>
                    <a:srgbClr val="0000CC"/>
                  </a:solidFill>
                  <a:latin typeface="나눔명조" panose="02020603020101020101" pitchFamily="18" charset="-127"/>
                  <a:ea typeface="나눔명조" panose="02020603020101020101" pitchFamily="18" charset="-127"/>
                </a:rPr>
                <a:t>Weight (w) matrix : W</a:t>
              </a:r>
              <a:endParaRPr lang="ko-KR" altLang="en-US" sz="2000" b="1" dirty="0">
                <a:solidFill>
                  <a:srgbClr val="0000CC"/>
                </a:solidFill>
                <a:latin typeface="나눔명조" panose="02020603020101020101" pitchFamily="18" charset="-127"/>
                <a:ea typeface="나눔명조" panose="02020603020101020101" pitchFamily="18" charset="-127"/>
              </a:endParaRPr>
            </a:p>
          </p:txBody>
        </p:sp>
      </p:grpSp>
      <p:sp>
        <p:nvSpPr>
          <p:cNvPr id="14" name="TextBox 13"/>
          <p:cNvSpPr txBox="1"/>
          <p:nvPr/>
        </p:nvSpPr>
        <p:spPr>
          <a:xfrm>
            <a:off x="7061252" y="2373900"/>
            <a:ext cx="771365" cy="400110"/>
          </a:xfrm>
          <a:prstGeom prst="rect">
            <a:avLst/>
          </a:prstGeom>
          <a:noFill/>
        </p:spPr>
        <p:txBody>
          <a:bodyPr wrap="none" rtlCol="0">
            <a:spAutoFit/>
          </a:bodyPr>
          <a:lstStyle/>
          <a:p>
            <a:r>
              <a:rPr lang="en-US" altLang="ko-KR" sz="2000" b="1" dirty="0" smtClean="0">
                <a:solidFill>
                  <a:srgbClr val="A50021"/>
                </a:solidFill>
                <a:latin typeface="나눔명조" panose="02020603020101020101" pitchFamily="18" charset="-127"/>
                <a:ea typeface="나눔명조" panose="02020603020101020101" pitchFamily="18" charset="-127"/>
              </a:rPr>
              <a:t>~ Q</a:t>
            </a:r>
            <a:r>
              <a:rPr lang="en-US" altLang="ko-KR" sz="2000" b="1" baseline="30000" dirty="0" smtClean="0">
                <a:solidFill>
                  <a:srgbClr val="A50021"/>
                </a:solidFill>
                <a:latin typeface="나눔명조" panose="02020603020101020101" pitchFamily="18" charset="-127"/>
                <a:ea typeface="나눔명조" panose="02020603020101020101" pitchFamily="18" charset="-127"/>
              </a:rPr>
              <a:t>*</a:t>
            </a:r>
            <a:endParaRPr lang="ko-KR" altLang="en-US" sz="2000" b="1" baseline="30000" dirty="0">
              <a:solidFill>
                <a:srgbClr val="A50021"/>
              </a:solidFill>
              <a:latin typeface="나눔명조" panose="02020603020101020101" pitchFamily="18" charset="-127"/>
              <a:ea typeface="나눔명조" panose="02020603020101020101" pitchFamily="18" charset="-127"/>
            </a:endParaRPr>
          </a:p>
        </p:txBody>
      </p:sp>
      <p:cxnSp>
        <p:nvCxnSpPr>
          <p:cNvPr id="15" name="Straight Connector 14"/>
          <p:cNvCxnSpPr/>
          <p:nvPr/>
        </p:nvCxnSpPr>
        <p:spPr>
          <a:xfrm>
            <a:off x="6470267" y="2849525"/>
            <a:ext cx="1246699" cy="0"/>
          </a:xfrm>
          <a:prstGeom prst="line">
            <a:avLst/>
          </a:prstGeom>
          <a:ln w="76200">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5349674" y="1611496"/>
            <a:ext cx="3711668" cy="707886"/>
          </a:xfrm>
          <a:prstGeom prst="rect">
            <a:avLst/>
          </a:prstGeom>
          <a:noFill/>
        </p:spPr>
        <p:txBody>
          <a:bodyPr wrap="square" rtlCol="0">
            <a:spAutoFit/>
          </a:bodyPr>
          <a:lstStyle/>
          <a:p>
            <a:r>
              <a:rPr lang="en-US" altLang="ko-KR" sz="2000" b="1" dirty="0" smtClean="0">
                <a:solidFill>
                  <a:srgbClr val="A50021"/>
                </a:solidFill>
                <a:latin typeface="나눔명조" panose="02020603020101020101" pitchFamily="18" charset="-127"/>
                <a:ea typeface="나눔명조" panose="02020603020101020101" pitchFamily="18" charset="-127"/>
              </a:rPr>
              <a:t>We want output of Q-network W</a:t>
            </a:r>
            <a:r>
              <a:rPr lang="en-US" altLang="ko-KR" sz="2000" b="1" dirty="0" smtClean="0">
                <a:solidFill>
                  <a:srgbClr val="A50021"/>
                </a:solidFill>
                <a:latin typeface="Times New Roman" panose="02020603050405020304" pitchFamily="18" charset="0"/>
                <a:ea typeface="나눔명조" panose="02020603020101020101" pitchFamily="18" charset="-127"/>
                <a:cs typeface="Times New Roman" panose="02020603050405020304" pitchFamily="18" charset="0"/>
              </a:rPr>
              <a:t>∙</a:t>
            </a:r>
            <a:r>
              <a:rPr lang="en-US" altLang="ko-KR" sz="2000" b="1" dirty="0">
                <a:solidFill>
                  <a:srgbClr val="A50021"/>
                </a:solidFill>
                <a:latin typeface="나눔명조" panose="02020603020101020101" pitchFamily="18" charset="-127"/>
                <a:ea typeface="나눔명조" panose="02020603020101020101" pitchFamily="18" charset="-127"/>
              </a:rPr>
              <a:t>s </a:t>
            </a:r>
            <a:r>
              <a:rPr lang="en-US" altLang="ko-KR" sz="2000" b="1" dirty="0" smtClean="0">
                <a:solidFill>
                  <a:srgbClr val="A50021"/>
                </a:solidFill>
                <a:latin typeface="나눔명조" panose="02020603020101020101" pitchFamily="18" charset="-127"/>
                <a:ea typeface="나눔명조" panose="02020603020101020101" pitchFamily="18" charset="-127"/>
              </a:rPr>
              <a:t>to match with Q</a:t>
            </a:r>
            <a:r>
              <a:rPr lang="en-US" altLang="ko-KR" sz="2000" b="1" baseline="30000" dirty="0" smtClean="0">
                <a:solidFill>
                  <a:srgbClr val="A50021"/>
                </a:solidFill>
                <a:latin typeface="나눔명조" panose="02020603020101020101" pitchFamily="18" charset="-127"/>
                <a:ea typeface="나눔명조" panose="02020603020101020101" pitchFamily="18" charset="-127"/>
              </a:rPr>
              <a:t>*</a:t>
            </a:r>
            <a:r>
              <a:rPr lang="en-US" altLang="ko-KR" sz="2000" b="1" dirty="0" smtClean="0">
                <a:solidFill>
                  <a:srgbClr val="A50021"/>
                </a:solidFill>
                <a:latin typeface="나눔명조" panose="02020603020101020101" pitchFamily="18" charset="-127"/>
                <a:ea typeface="나눔명조" panose="02020603020101020101" pitchFamily="18" charset="-127"/>
              </a:rPr>
              <a:t>(=</a:t>
            </a:r>
            <a:r>
              <a:rPr lang="en-US" altLang="ko-KR" sz="2000" b="1" i="1" dirty="0" smtClean="0">
                <a:solidFill>
                  <a:srgbClr val="A50021"/>
                </a:solidFill>
                <a:latin typeface="나눔명조" panose="02020603020101020101" pitchFamily="18" charset="-127"/>
                <a:ea typeface="나눔명조" panose="02020603020101020101" pitchFamily="18" charset="-127"/>
              </a:rPr>
              <a:t>y, </a:t>
            </a:r>
            <a:r>
              <a:rPr lang="en-US" altLang="ko-KR" sz="2000" b="1" dirty="0" smtClean="0">
                <a:solidFill>
                  <a:srgbClr val="A50021"/>
                </a:solidFill>
                <a:latin typeface="나눔명조" panose="02020603020101020101" pitchFamily="18" charset="-127"/>
                <a:ea typeface="나눔명조" panose="02020603020101020101" pitchFamily="18" charset="-127"/>
              </a:rPr>
              <a:t>label)</a:t>
            </a:r>
            <a:endParaRPr lang="en-US" altLang="ko-KR" sz="2000" b="1" i="1" dirty="0" smtClean="0">
              <a:solidFill>
                <a:srgbClr val="A50021"/>
              </a:solidFill>
              <a:latin typeface="나눔명조" panose="02020603020101020101" pitchFamily="18" charset="-127"/>
              <a:ea typeface="나눔명조" panose="02020603020101020101" pitchFamily="18" charset="-127"/>
            </a:endParaRPr>
          </a:p>
        </p:txBody>
      </p:sp>
      <p:graphicFrame>
        <p:nvGraphicFramePr>
          <p:cNvPr id="17" name="Object 16"/>
          <p:cNvGraphicFramePr>
            <a:graphicFrameLocks noChangeAspect="1"/>
          </p:cNvGraphicFramePr>
          <p:nvPr>
            <p:extLst>
              <p:ext uri="{D42A27DB-BD31-4B8C-83A1-F6EECF244321}">
                <p14:modId xmlns:p14="http://schemas.microsoft.com/office/powerpoint/2010/main" val="1731106624"/>
              </p:ext>
            </p:extLst>
          </p:nvPr>
        </p:nvGraphicFramePr>
        <p:xfrm>
          <a:off x="1717675" y="5834063"/>
          <a:ext cx="5075238" cy="506412"/>
        </p:xfrm>
        <a:graphic>
          <a:graphicData uri="http://schemas.openxmlformats.org/presentationml/2006/ole">
            <mc:AlternateContent xmlns:mc="http://schemas.openxmlformats.org/markup-compatibility/2006">
              <mc:Choice xmlns:v="urn:schemas-microsoft-com:vml" Requires="v">
                <p:oleObj spid="_x0000_s35095" name="Equation" r:id="rId5" imgW="2819160" imgH="279360" progId="Equation.DSMT4">
                  <p:embed/>
                </p:oleObj>
              </mc:Choice>
              <mc:Fallback>
                <p:oleObj name="Equation" r:id="rId5" imgW="2819160" imgH="279360" progId="Equation.DSMT4">
                  <p:embed/>
                  <p:pic>
                    <p:nvPicPr>
                      <p:cNvPr id="24" name="Object 23"/>
                      <p:cNvPicPr/>
                      <p:nvPr/>
                    </p:nvPicPr>
                    <p:blipFill>
                      <a:blip r:embed="rId6"/>
                      <a:stretch>
                        <a:fillRect/>
                      </a:stretch>
                    </p:blipFill>
                    <p:spPr>
                      <a:xfrm>
                        <a:off x="1717675" y="5834063"/>
                        <a:ext cx="5075238" cy="506412"/>
                      </a:xfrm>
                      <a:prstGeom prst="rect">
                        <a:avLst/>
                      </a:prstGeom>
                      <a:solidFill>
                        <a:schemeClr val="accent1">
                          <a:lumMod val="40000"/>
                          <a:lumOff val="60000"/>
                        </a:schemeClr>
                      </a:solidFill>
                    </p:spPr>
                  </p:pic>
                </p:oleObj>
              </mc:Fallback>
            </mc:AlternateContent>
          </a:graphicData>
        </a:graphic>
      </p:graphicFrame>
      <p:sp>
        <p:nvSpPr>
          <p:cNvPr id="18" name="TextBox 17"/>
          <p:cNvSpPr txBox="1"/>
          <p:nvPr/>
        </p:nvSpPr>
        <p:spPr>
          <a:xfrm>
            <a:off x="6003033" y="3400707"/>
            <a:ext cx="2993035" cy="707886"/>
          </a:xfrm>
          <a:prstGeom prst="rect">
            <a:avLst/>
          </a:prstGeom>
          <a:noFill/>
        </p:spPr>
        <p:txBody>
          <a:bodyPr wrap="square" rtlCol="0">
            <a:spAutoFit/>
          </a:bodyPr>
          <a:lstStyle/>
          <a:p>
            <a:pPr marL="342900" indent="-342900">
              <a:buFont typeface="Symbol" panose="05050102010706020507" pitchFamily="18" charset="2"/>
              <a:buChar char="Þ"/>
            </a:pPr>
            <a:r>
              <a:rPr lang="en-US" altLang="ko-KR" sz="2000" b="1" dirty="0" smtClean="0">
                <a:solidFill>
                  <a:schemeClr val="accent2"/>
                </a:solidFill>
                <a:latin typeface="나눔명조" panose="02020603020101020101" pitchFamily="18" charset="-127"/>
                <a:ea typeface="나눔명조" panose="02020603020101020101" pitchFamily="18" charset="-127"/>
              </a:rPr>
              <a:t>Equivalent to </a:t>
            </a:r>
          </a:p>
          <a:p>
            <a:r>
              <a:rPr lang="en-US" altLang="ko-KR" sz="2000" b="1" dirty="0" smtClean="0">
                <a:solidFill>
                  <a:schemeClr val="accent2"/>
                </a:solidFill>
                <a:latin typeface="나눔명조" panose="02020603020101020101" pitchFamily="18" charset="-127"/>
                <a:ea typeface="나눔명조" panose="02020603020101020101" pitchFamily="18" charset="-127"/>
              </a:rPr>
              <a:t>linear regression problem</a:t>
            </a:r>
            <a:endParaRPr lang="ko-KR" altLang="en-US" sz="2000" b="1" dirty="0">
              <a:solidFill>
                <a:schemeClr val="accent2"/>
              </a:solidFill>
              <a:latin typeface="나눔명조" panose="02020603020101020101" pitchFamily="18" charset="-127"/>
              <a:ea typeface="나눔명조" panose="02020603020101020101" pitchFamily="18" charset="-127"/>
            </a:endParaRPr>
          </a:p>
        </p:txBody>
      </p:sp>
      <p:sp>
        <p:nvSpPr>
          <p:cNvPr id="19" name="TextBox 18"/>
          <p:cNvSpPr txBox="1"/>
          <p:nvPr/>
        </p:nvSpPr>
        <p:spPr>
          <a:xfrm>
            <a:off x="267855" y="5271305"/>
            <a:ext cx="8654472" cy="400110"/>
          </a:xfrm>
          <a:prstGeom prst="rect">
            <a:avLst/>
          </a:prstGeom>
          <a:noFill/>
        </p:spPr>
        <p:txBody>
          <a:bodyPr wrap="square" rtlCol="0">
            <a:spAutoFit/>
          </a:bodyPr>
          <a:lstStyle/>
          <a:p>
            <a:r>
              <a:rPr lang="en-US" altLang="ko-KR" sz="2000" b="1" dirty="0" smtClean="0">
                <a:solidFill>
                  <a:srgbClr val="0000CC"/>
                </a:solidFill>
                <a:latin typeface="나눔명조" panose="02020603020101020101" pitchFamily="18" charset="-127"/>
                <a:ea typeface="나눔명조" panose="02020603020101020101" pitchFamily="18" charset="-127"/>
              </a:rPr>
              <a:t>Formulate linear regression of finding “W” to match </a:t>
            </a:r>
            <a:r>
              <a:rPr lang="en-US" altLang="ko-KR" sz="2000" b="1" dirty="0" err="1" smtClean="0">
                <a:solidFill>
                  <a:srgbClr val="0000CC"/>
                </a:solidFill>
                <a:latin typeface="나눔명조" panose="02020603020101020101" pitchFamily="18" charset="-127"/>
                <a:ea typeface="나눔명조" panose="02020603020101020101" pitchFamily="18" charset="-127"/>
              </a:rPr>
              <a:t>Wx</a:t>
            </a:r>
            <a:r>
              <a:rPr lang="en-US" altLang="ko-KR" sz="2000" b="1" dirty="0" smtClean="0">
                <a:solidFill>
                  <a:srgbClr val="0000CC"/>
                </a:solidFill>
                <a:latin typeface="나눔명조" panose="02020603020101020101" pitchFamily="18" charset="-127"/>
                <a:ea typeface="나눔명조" panose="02020603020101020101" pitchFamily="18" charset="-127"/>
              </a:rPr>
              <a:t> </a:t>
            </a:r>
            <a:r>
              <a:rPr lang="en-US" altLang="ko-KR" sz="2000" dirty="0">
                <a:solidFill>
                  <a:srgbClr val="0000CC"/>
                </a:solidFill>
                <a:latin typeface="나눔명조" panose="02020603020101020101" pitchFamily="18" charset="-127"/>
                <a:ea typeface="나눔명조" panose="02020603020101020101" pitchFamily="18" charset="-127"/>
              </a:rPr>
              <a:t>~ Q*(=</a:t>
            </a:r>
            <a:r>
              <a:rPr lang="en-US" altLang="ko-KR" sz="2000" dirty="0" smtClean="0">
                <a:solidFill>
                  <a:srgbClr val="0000CC"/>
                </a:solidFill>
                <a:latin typeface="나눔명조" panose="02020603020101020101" pitchFamily="18" charset="-127"/>
                <a:ea typeface="나눔명조" panose="02020603020101020101" pitchFamily="18" charset="-127"/>
              </a:rPr>
              <a:t>y, label)</a:t>
            </a:r>
            <a:endParaRPr lang="ko-KR" altLang="en-US" sz="2000" b="1" dirty="0">
              <a:solidFill>
                <a:srgbClr val="0000CC"/>
              </a:solidFill>
              <a:latin typeface="나눔명조" panose="02020603020101020101" pitchFamily="18" charset="-127"/>
              <a:ea typeface="나눔명조" panose="02020603020101020101" pitchFamily="18" charset="-127"/>
            </a:endParaRPr>
          </a:p>
        </p:txBody>
      </p:sp>
      <p:sp>
        <p:nvSpPr>
          <p:cNvPr id="20" name="TextBox 19"/>
          <p:cNvSpPr txBox="1"/>
          <p:nvPr/>
        </p:nvSpPr>
        <p:spPr>
          <a:xfrm>
            <a:off x="5571364" y="2927858"/>
            <a:ext cx="3711667" cy="400110"/>
          </a:xfrm>
          <a:prstGeom prst="rect">
            <a:avLst/>
          </a:prstGeom>
          <a:noFill/>
        </p:spPr>
        <p:txBody>
          <a:bodyPr wrap="square" rtlCol="0">
            <a:spAutoFit/>
          </a:bodyPr>
          <a:lstStyle/>
          <a:p>
            <a:r>
              <a:rPr lang="en-US" altLang="ko-KR" sz="2000" b="1" dirty="0" smtClean="0">
                <a:solidFill>
                  <a:schemeClr val="accent2"/>
                </a:solidFill>
                <a:latin typeface="나눔명조" panose="02020603020101020101" pitchFamily="18" charset="-127"/>
                <a:ea typeface="나눔명조" panose="02020603020101020101" pitchFamily="18" charset="-127"/>
              </a:rPr>
              <a:t>(Suppose Q* exist at this point)</a:t>
            </a:r>
            <a:endParaRPr lang="ko-KR" altLang="en-US" sz="2000" b="1" dirty="0">
              <a:solidFill>
                <a:schemeClr val="accent2"/>
              </a:solidFill>
              <a:latin typeface="나눔명조" panose="02020603020101020101" pitchFamily="18" charset="-127"/>
              <a:ea typeface="나눔명조" panose="02020603020101020101" pitchFamily="18" charset="-127"/>
            </a:endParaRPr>
          </a:p>
        </p:txBody>
      </p:sp>
    </p:spTree>
    <p:extLst>
      <p:ext uri="{BB962C8B-B14F-4D97-AF65-F5344CB8AC3E}">
        <p14:creationId xmlns:p14="http://schemas.microsoft.com/office/powerpoint/2010/main" val="2658405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childTnLst>
                          </p:cTn>
                        </p:par>
                        <p:par>
                          <p:cTn id="28" fill="hold">
                            <p:stCondLst>
                              <p:cond delay="500"/>
                            </p:stCondLst>
                            <p:childTnLst>
                              <p:par>
                                <p:cTn id="29" presetID="10" presetClass="entr" presetSubtype="0" fill="hold" grpId="0" nodeType="after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fade">
                                      <p:cBhvr>
                                        <p:cTn id="31" dur="500"/>
                                        <p:tgtEl>
                                          <p:spTgt spid="20"/>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nodeType="clickEffect">
                                  <p:stCondLst>
                                    <p:cond delay="0"/>
                                  </p:stCondLst>
                                  <p:childTnLst>
                                    <p:set>
                                      <p:cBhvr>
                                        <p:cTn id="35" dur="1" fill="hold">
                                          <p:stCondLst>
                                            <p:cond delay="0"/>
                                          </p:stCondLst>
                                        </p:cTn>
                                        <p:tgtEl>
                                          <p:spTgt spid="15"/>
                                        </p:tgtEl>
                                        <p:attrNameLst>
                                          <p:attrName>style.visibility</p:attrName>
                                        </p:attrNameLst>
                                      </p:cBhvr>
                                      <p:to>
                                        <p:strVal val="visible"/>
                                      </p:to>
                                    </p:set>
                                    <p:animEffect transition="in" filter="wipe(left)">
                                      <p:cBhvr>
                                        <p:cTn id="36" dur="500"/>
                                        <p:tgtEl>
                                          <p:spTgt spid="15"/>
                                        </p:tgtEl>
                                      </p:cBhvr>
                                    </p:animEffect>
                                  </p:childTnLst>
                                </p:cTn>
                              </p:par>
                            </p:childTnLst>
                          </p:cTn>
                        </p:par>
                        <p:par>
                          <p:cTn id="37" fill="hold">
                            <p:stCondLst>
                              <p:cond delay="500"/>
                            </p:stCondLst>
                            <p:childTnLst>
                              <p:par>
                                <p:cTn id="38" presetID="10" presetClass="entr" presetSubtype="0" fill="hold" grpId="0" nodeType="afterEffect">
                                  <p:stCondLst>
                                    <p:cond delay="0"/>
                                  </p:stCondLst>
                                  <p:childTnLst>
                                    <p:set>
                                      <p:cBhvr>
                                        <p:cTn id="39" dur="1" fill="hold">
                                          <p:stCondLst>
                                            <p:cond delay="0"/>
                                          </p:stCondLst>
                                        </p:cTn>
                                        <p:tgtEl>
                                          <p:spTgt spid="18"/>
                                        </p:tgtEl>
                                        <p:attrNameLst>
                                          <p:attrName>style.visibility</p:attrName>
                                        </p:attrNameLst>
                                      </p:cBhvr>
                                      <p:to>
                                        <p:strVal val="visible"/>
                                      </p:to>
                                    </p:set>
                                    <p:animEffect transition="in" filter="fade">
                                      <p:cBhvr>
                                        <p:cTn id="40" dur="500"/>
                                        <p:tgtEl>
                                          <p:spTgt spid="18"/>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19"/>
                                        </p:tgtEl>
                                        <p:attrNameLst>
                                          <p:attrName>style.visibility</p:attrName>
                                        </p:attrNameLst>
                                      </p:cBhvr>
                                      <p:to>
                                        <p:strVal val="visible"/>
                                      </p:to>
                                    </p:set>
                                    <p:animEffect transition="in" filter="fade">
                                      <p:cBhvr>
                                        <p:cTn id="45" dur="500"/>
                                        <p:tgtEl>
                                          <p:spTgt spid="19"/>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17"/>
                                        </p:tgtEl>
                                        <p:attrNameLst>
                                          <p:attrName>style.visibility</p:attrName>
                                        </p:attrNameLst>
                                      </p:cBhvr>
                                      <p:to>
                                        <p:strVal val="visible"/>
                                      </p:to>
                                    </p:set>
                                    <p:animEffect transition="in" filter="fade">
                                      <p:cBhvr>
                                        <p:cTn id="5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6" grpId="0"/>
      <p:bldP spid="18" grpId="0"/>
      <p:bldP spid="19" grpId="0"/>
      <p:bldP spid="20" grpId="0"/>
    </p:bld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Picture 44"/>
          <p:cNvPicPr>
            <a:picLocks noChangeAspect="1"/>
          </p:cNvPicPr>
          <p:nvPr/>
        </p:nvPicPr>
        <p:blipFill>
          <a:blip r:embed="rId4">
            <a:duotone>
              <a:schemeClr val="bg2">
                <a:shade val="45000"/>
                <a:satMod val="135000"/>
              </a:schemeClr>
              <a:prstClr val="white"/>
            </a:duotone>
          </a:blip>
          <a:stretch>
            <a:fillRect/>
          </a:stretch>
        </p:blipFill>
        <p:spPr>
          <a:xfrm>
            <a:off x="507892" y="1569363"/>
            <a:ext cx="7324725" cy="3314700"/>
          </a:xfrm>
          <a:prstGeom prst="rect">
            <a:avLst/>
          </a:prstGeom>
        </p:spPr>
      </p:pic>
      <p:sp>
        <p:nvSpPr>
          <p:cNvPr id="2" name="Title 1"/>
          <p:cNvSpPr>
            <a:spLocks noGrp="1"/>
          </p:cNvSpPr>
          <p:nvPr>
            <p:ph type="title"/>
          </p:nvPr>
        </p:nvSpPr>
        <p:spPr/>
        <p:txBody>
          <a:bodyPr/>
          <a:lstStyle/>
          <a:p>
            <a:r>
              <a:rPr lang="en-US" altLang="ko-KR" dirty="0"/>
              <a:t>Q-Network </a:t>
            </a:r>
            <a:r>
              <a:rPr lang="en-US" altLang="ko-KR" dirty="0" smtClean="0"/>
              <a:t>training</a:t>
            </a:r>
            <a:endParaRPr lang="ko-KR" altLang="en-US" dirty="0"/>
          </a:p>
        </p:txBody>
      </p:sp>
      <p:sp>
        <p:nvSpPr>
          <p:cNvPr id="3" name="Slide Number Placeholder 2"/>
          <p:cNvSpPr>
            <a:spLocks noGrp="1"/>
          </p:cNvSpPr>
          <p:nvPr>
            <p:ph type="sldNum" sz="quarter" idx="12"/>
          </p:nvPr>
        </p:nvSpPr>
        <p:spPr/>
        <p:txBody>
          <a:bodyPr/>
          <a:lstStyle/>
          <a:p>
            <a:fld id="{E7B612BC-FA30-47E7-8F83-60B8876EFC04}" type="slidenum">
              <a:rPr lang="ko-KR" altLang="en-US" smtClean="0">
                <a:solidFill>
                  <a:prstClr val="black">
                    <a:tint val="75000"/>
                  </a:prstClr>
                </a:solidFill>
              </a:rPr>
              <a:pPr/>
              <a:t>146</a:t>
            </a:fld>
            <a:endParaRPr lang="ko-KR" altLang="en-US">
              <a:solidFill>
                <a:prstClr val="black">
                  <a:tint val="75000"/>
                </a:prstClr>
              </a:solidFill>
            </a:endParaRPr>
          </a:p>
        </p:txBody>
      </p:sp>
      <p:sp>
        <p:nvSpPr>
          <p:cNvPr id="21" name="TextBox 20"/>
          <p:cNvSpPr txBox="1"/>
          <p:nvPr/>
        </p:nvSpPr>
        <p:spPr>
          <a:xfrm>
            <a:off x="351722" y="3786749"/>
            <a:ext cx="8114722" cy="400110"/>
          </a:xfrm>
          <a:prstGeom prst="rect">
            <a:avLst/>
          </a:prstGeom>
          <a:noFill/>
        </p:spPr>
        <p:txBody>
          <a:bodyPr wrap="none" rtlCol="0">
            <a:spAutoFit/>
          </a:bodyPr>
          <a:lstStyle/>
          <a:p>
            <a:pPr marL="342900" indent="-342900">
              <a:buFont typeface="Arial" panose="020B0604020202020204" pitchFamily="34" charset="0"/>
              <a:buChar char="•"/>
            </a:pPr>
            <a:r>
              <a:rPr lang="en-US" altLang="ko-KR" sz="2000" b="1" dirty="0" smtClean="0">
                <a:latin typeface="나눔명조" panose="02020603020101020101" pitchFamily="18" charset="-127"/>
                <a:ea typeface="나눔명조" panose="02020603020101020101" pitchFamily="18" charset="-127"/>
              </a:rPr>
              <a:t>Through the network, find weight (</a:t>
            </a:r>
            <a:r>
              <a:rPr lang="en-US" altLang="ko-KR" sz="2000" b="1" i="1" dirty="0" smtClean="0">
                <a:latin typeface="Symbol" panose="05050102010706020507" pitchFamily="18" charset="2"/>
                <a:ea typeface="나눔명조" panose="02020603020101020101" pitchFamily="18" charset="-127"/>
              </a:rPr>
              <a:t>q</a:t>
            </a:r>
            <a:r>
              <a:rPr lang="en-US" altLang="ko-KR" sz="2000" b="1" dirty="0" smtClean="0">
                <a:latin typeface="나눔명조" panose="02020603020101020101" pitchFamily="18" charset="-127"/>
                <a:ea typeface="나눔명조" panose="02020603020101020101" pitchFamily="18" charset="-127"/>
              </a:rPr>
              <a:t>) to minimize the cost, i.e., loss</a:t>
            </a:r>
            <a:endParaRPr lang="ko-KR" altLang="en-US" sz="2000" b="1" dirty="0">
              <a:latin typeface="나눔명조" panose="02020603020101020101" pitchFamily="18" charset="-127"/>
              <a:ea typeface="나눔명조" panose="02020603020101020101" pitchFamily="18" charset="-127"/>
            </a:endParaRPr>
          </a:p>
        </p:txBody>
      </p:sp>
      <p:graphicFrame>
        <p:nvGraphicFramePr>
          <p:cNvPr id="29" name="Object 28"/>
          <p:cNvGraphicFramePr>
            <a:graphicFrameLocks noChangeAspect="1"/>
          </p:cNvGraphicFramePr>
          <p:nvPr>
            <p:extLst>
              <p:ext uri="{D42A27DB-BD31-4B8C-83A1-F6EECF244321}">
                <p14:modId xmlns:p14="http://schemas.microsoft.com/office/powerpoint/2010/main" val="2023639016"/>
              </p:ext>
            </p:extLst>
          </p:nvPr>
        </p:nvGraphicFramePr>
        <p:xfrm>
          <a:off x="3143561" y="2331273"/>
          <a:ext cx="1350962" cy="508000"/>
        </p:xfrm>
        <a:graphic>
          <a:graphicData uri="http://schemas.openxmlformats.org/presentationml/2006/ole">
            <mc:AlternateContent xmlns:mc="http://schemas.openxmlformats.org/markup-compatibility/2006">
              <mc:Choice xmlns:v="urn:schemas-microsoft-com:vml" Requires="v">
                <p:oleObj spid="_x0000_s78452" name="Equation" r:id="rId5" imgW="749160" imgH="279360" progId="Equation.DSMT4">
                  <p:embed/>
                </p:oleObj>
              </mc:Choice>
              <mc:Fallback>
                <p:oleObj name="Equation" r:id="rId5" imgW="749160" imgH="279360" progId="Equation.DSMT4">
                  <p:embed/>
                  <p:pic>
                    <p:nvPicPr>
                      <p:cNvPr id="28" name="Object 27"/>
                      <p:cNvPicPr/>
                      <p:nvPr/>
                    </p:nvPicPr>
                    <p:blipFill>
                      <a:blip r:embed="rId6"/>
                      <a:stretch>
                        <a:fillRect/>
                      </a:stretch>
                    </p:blipFill>
                    <p:spPr>
                      <a:xfrm>
                        <a:off x="3143561" y="2331273"/>
                        <a:ext cx="1350962" cy="508000"/>
                      </a:xfrm>
                      <a:prstGeom prst="rect">
                        <a:avLst/>
                      </a:prstGeom>
                      <a:solidFill>
                        <a:schemeClr val="accent6">
                          <a:lumMod val="40000"/>
                          <a:lumOff val="60000"/>
                        </a:schemeClr>
                      </a:solidFill>
                    </p:spPr>
                  </p:pic>
                </p:oleObj>
              </mc:Fallback>
            </mc:AlternateContent>
          </a:graphicData>
        </a:graphic>
      </p:graphicFrame>
      <p:graphicFrame>
        <p:nvGraphicFramePr>
          <p:cNvPr id="31" name="Object 30"/>
          <p:cNvGraphicFramePr>
            <a:graphicFrameLocks noChangeAspect="1"/>
          </p:cNvGraphicFramePr>
          <p:nvPr>
            <p:extLst>
              <p:ext uri="{D42A27DB-BD31-4B8C-83A1-F6EECF244321}">
                <p14:modId xmlns:p14="http://schemas.microsoft.com/office/powerpoint/2010/main" val="2906122899"/>
              </p:ext>
            </p:extLst>
          </p:nvPr>
        </p:nvGraphicFramePr>
        <p:xfrm>
          <a:off x="33973" y="4435475"/>
          <a:ext cx="3611562" cy="804863"/>
        </p:xfrm>
        <a:graphic>
          <a:graphicData uri="http://schemas.openxmlformats.org/presentationml/2006/ole">
            <mc:AlternateContent xmlns:mc="http://schemas.openxmlformats.org/markup-compatibility/2006">
              <mc:Choice xmlns:v="urn:schemas-microsoft-com:vml" Requires="v">
                <p:oleObj spid="_x0000_s78453" name="Equation" r:id="rId7" imgW="2006280" imgH="444240" progId="Equation.DSMT4">
                  <p:embed/>
                </p:oleObj>
              </mc:Choice>
              <mc:Fallback>
                <p:oleObj name="Equation" r:id="rId7" imgW="2006280" imgH="444240" progId="Equation.DSMT4">
                  <p:embed/>
                  <p:pic>
                    <p:nvPicPr>
                      <p:cNvPr id="17" name="Object 16"/>
                      <p:cNvPicPr/>
                      <p:nvPr/>
                    </p:nvPicPr>
                    <p:blipFill>
                      <a:blip r:embed="rId8"/>
                      <a:stretch>
                        <a:fillRect/>
                      </a:stretch>
                    </p:blipFill>
                    <p:spPr>
                      <a:xfrm>
                        <a:off x="33973" y="4435475"/>
                        <a:ext cx="3611562" cy="804863"/>
                      </a:xfrm>
                      <a:prstGeom prst="rect">
                        <a:avLst/>
                      </a:prstGeom>
                      <a:solidFill>
                        <a:schemeClr val="bg1">
                          <a:lumMod val="95000"/>
                        </a:schemeClr>
                      </a:solidFill>
                    </p:spPr>
                  </p:pic>
                </p:oleObj>
              </mc:Fallback>
            </mc:AlternateContent>
          </a:graphicData>
        </a:graphic>
      </p:graphicFrame>
      <p:graphicFrame>
        <p:nvGraphicFramePr>
          <p:cNvPr id="32" name="Object 31"/>
          <p:cNvGraphicFramePr>
            <a:graphicFrameLocks noChangeAspect="1"/>
          </p:cNvGraphicFramePr>
          <p:nvPr>
            <p:extLst>
              <p:ext uri="{D42A27DB-BD31-4B8C-83A1-F6EECF244321}">
                <p14:modId xmlns:p14="http://schemas.microsoft.com/office/powerpoint/2010/main" val="3399997748"/>
              </p:ext>
            </p:extLst>
          </p:nvPr>
        </p:nvGraphicFramePr>
        <p:xfrm>
          <a:off x="3676015" y="4441122"/>
          <a:ext cx="5440363" cy="804862"/>
        </p:xfrm>
        <a:graphic>
          <a:graphicData uri="http://schemas.openxmlformats.org/presentationml/2006/ole">
            <mc:AlternateContent xmlns:mc="http://schemas.openxmlformats.org/markup-compatibility/2006">
              <mc:Choice xmlns:v="urn:schemas-microsoft-com:vml" Requires="v">
                <p:oleObj spid="_x0000_s78454" name="Equation" r:id="rId9" imgW="3022560" imgH="444240" progId="Equation.DSMT4">
                  <p:embed/>
                </p:oleObj>
              </mc:Choice>
              <mc:Fallback>
                <p:oleObj name="Equation" r:id="rId9" imgW="3022560" imgH="444240" progId="Equation.DSMT4">
                  <p:embed/>
                  <p:pic>
                    <p:nvPicPr>
                      <p:cNvPr id="31" name="Object 30"/>
                      <p:cNvPicPr/>
                      <p:nvPr/>
                    </p:nvPicPr>
                    <p:blipFill>
                      <a:blip r:embed="rId10"/>
                      <a:stretch>
                        <a:fillRect/>
                      </a:stretch>
                    </p:blipFill>
                    <p:spPr>
                      <a:xfrm>
                        <a:off x="3676015" y="4441122"/>
                        <a:ext cx="5440363" cy="804862"/>
                      </a:xfrm>
                      <a:prstGeom prst="rect">
                        <a:avLst/>
                      </a:prstGeom>
                      <a:solidFill>
                        <a:srgbClr val="FAD2D2"/>
                      </a:solidFill>
                    </p:spPr>
                  </p:pic>
                </p:oleObj>
              </mc:Fallback>
            </mc:AlternateContent>
          </a:graphicData>
        </a:graphic>
      </p:graphicFrame>
      <p:grpSp>
        <p:nvGrpSpPr>
          <p:cNvPr id="41" name="Group 40"/>
          <p:cNvGrpSpPr/>
          <p:nvPr/>
        </p:nvGrpSpPr>
        <p:grpSpPr>
          <a:xfrm>
            <a:off x="-142240" y="5061544"/>
            <a:ext cx="2184321" cy="1076887"/>
            <a:chOff x="0" y="5061544"/>
            <a:chExt cx="2184321" cy="1076887"/>
          </a:xfrm>
        </p:grpSpPr>
        <p:cxnSp>
          <p:nvCxnSpPr>
            <p:cNvPr id="37" name="Straight Connector 36"/>
            <p:cNvCxnSpPr/>
            <p:nvPr/>
          </p:nvCxnSpPr>
          <p:spPr>
            <a:xfrm>
              <a:off x="1104766" y="5061544"/>
              <a:ext cx="1021746" cy="0"/>
            </a:xfrm>
            <a:prstGeom prst="line">
              <a:avLst/>
            </a:prstGeom>
            <a:ln w="76200">
              <a:solidFill>
                <a:srgbClr val="0066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0" y="5122768"/>
              <a:ext cx="2184321" cy="1015663"/>
            </a:xfrm>
            <a:prstGeom prst="rect">
              <a:avLst/>
            </a:prstGeom>
            <a:noFill/>
          </p:spPr>
          <p:txBody>
            <a:bodyPr wrap="square" rtlCol="0">
              <a:spAutoFit/>
            </a:bodyPr>
            <a:lstStyle/>
            <a:p>
              <a:pPr algn="r"/>
              <a:r>
                <a:rPr lang="en-US" altLang="ko-KR" sz="2000" b="1" dirty="0" smtClean="0">
                  <a:solidFill>
                    <a:srgbClr val="006600"/>
                  </a:solidFill>
                  <a:latin typeface="나눔명조" panose="02020603020101020101" pitchFamily="18" charset="-127"/>
                  <a:ea typeface="나눔명조" panose="02020603020101020101" pitchFamily="18" charset="-127"/>
                </a:rPr>
                <a:t>Function of weight (</a:t>
              </a:r>
              <a:r>
                <a:rPr lang="en-US" altLang="ko-KR" sz="2000" b="1" dirty="0" smtClean="0">
                  <a:solidFill>
                    <a:srgbClr val="006600"/>
                  </a:solidFill>
                  <a:latin typeface="Symbol" panose="05050102010706020507" pitchFamily="18" charset="2"/>
                  <a:ea typeface="나눔명조" panose="02020603020101020101" pitchFamily="18" charset="-127"/>
                </a:rPr>
                <a:t>q</a:t>
              </a:r>
              <a:r>
                <a:rPr lang="en-US" altLang="ko-KR" sz="2000" b="1" dirty="0" smtClean="0">
                  <a:solidFill>
                    <a:srgbClr val="006600"/>
                  </a:solidFill>
                  <a:latin typeface="나눔명조" panose="02020603020101020101" pitchFamily="18" charset="-127"/>
                  <a:ea typeface="나눔명조" panose="02020603020101020101" pitchFamily="18" charset="-127"/>
                </a:rPr>
                <a:t>), from Network </a:t>
              </a:r>
              <a:r>
                <a:rPr lang="en-US" altLang="ko-KR" sz="2000" b="1" dirty="0" err="1" smtClean="0">
                  <a:solidFill>
                    <a:srgbClr val="006600"/>
                  </a:solidFill>
                  <a:latin typeface="나눔명조" panose="02020603020101020101" pitchFamily="18" charset="-127"/>
                  <a:ea typeface="나눔명조" panose="02020603020101020101" pitchFamily="18" charset="-127"/>
                </a:rPr>
                <a:t>Ws</a:t>
              </a:r>
              <a:r>
                <a:rPr lang="en-US" altLang="ko-KR" sz="2000" b="1" dirty="0" smtClean="0">
                  <a:solidFill>
                    <a:srgbClr val="006600"/>
                  </a:solidFill>
                  <a:latin typeface="나눔명조" panose="02020603020101020101" pitchFamily="18" charset="-127"/>
                  <a:ea typeface="나눔명조" panose="02020603020101020101" pitchFamily="18" charset="-127"/>
                </a:rPr>
                <a:t>=</a:t>
              </a:r>
              <a:r>
                <a:rPr lang="en-US" altLang="ko-KR" sz="2000" b="1" dirty="0">
                  <a:solidFill>
                    <a:srgbClr val="006600"/>
                  </a:solidFill>
                  <a:latin typeface="Symbol" panose="05050102010706020507" pitchFamily="18" charset="2"/>
                  <a:ea typeface="나눔명조" panose="02020603020101020101" pitchFamily="18" charset="-127"/>
                </a:rPr>
                <a:t> </a:t>
              </a:r>
              <a:r>
                <a:rPr lang="en-US" altLang="ko-KR" sz="2000" b="1" dirty="0" smtClean="0">
                  <a:solidFill>
                    <a:srgbClr val="006600"/>
                  </a:solidFill>
                  <a:latin typeface="Symbol" panose="05050102010706020507" pitchFamily="18" charset="2"/>
                  <a:ea typeface="나눔명조" panose="02020603020101020101" pitchFamily="18" charset="-127"/>
                </a:rPr>
                <a:t>Q</a:t>
              </a:r>
              <a:r>
                <a:rPr lang="en-US" altLang="ko-KR" sz="2000" b="1" dirty="0" smtClean="0">
                  <a:solidFill>
                    <a:srgbClr val="006600"/>
                  </a:solidFill>
                  <a:latin typeface="나눔명조" panose="02020603020101020101" pitchFamily="18" charset="-127"/>
                  <a:ea typeface="나눔명조" panose="02020603020101020101" pitchFamily="18" charset="-127"/>
                </a:rPr>
                <a:t>s</a:t>
              </a:r>
              <a:endParaRPr lang="ko-KR" altLang="en-US" sz="2000" b="1" dirty="0">
                <a:solidFill>
                  <a:srgbClr val="006600"/>
                </a:solidFill>
                <a:latin typeface="나눔명조" panose="02020603020101020101" pitchFamily="18" charset="-127"/>
                <a:ea typeface="나눔명조" panose="02020603020101020101" pitchFamily="18" charset="-127"/>
              </a:endParaRPr>
            </a:p>
          </p:txBody>
        </p:sp>
      </p:grpSp>
      <p:grpSp>
        <p:nvGrpSpPr>
          <p:cNvPr id="44" name="Group 43"/>
          <p:cNvGrpSpPr/>
          <p:nvPr/>
        </p:nvGrpSpPr>
        <p:grpSpPr>
          <a:xfrm>
            <a:off x="2098409" y="5061544"/>
            <a:ext cx="3871008" cy="1093542"/>
            <a:chOff x="2240649" y="5061544"/>
            <a:chExt cx="3871008" cy="1093542"/>
          </a:xfrm>
        </p:grpSpPr>
        <p:cxnSp>
          <p:nvCxnSpPr>
            <p:cNvPr id="34" name="Straight Connector 33"/>
            <p:cNvCxnSpPr/>
            <p:nvPr/>
          </p:nvCxnSpPr>
          <p:spPr>
            <a:xfrm>
              <a:off x="2336619" y="5061544"/>
              <a:ext cx="1103926" cy="0"/>
            </a:xfrm>
            <a:prstGeom prst="line">
              <a:avLst/>
            </a:prstGeom>
            <a:ln w="76200">
              <a:solidFill>
                <a:srgbClr val="0000CC"/>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2240649" y="5139423"/>
              <a:ext cx="3871008" cy="1015663"/>
            </a:xfrm>
            <a:prstGeom prst="rect">
              <a:avLst/>
            </a:prstGeom>
            <a:noFill/>
          </p:spPr>
          <p:txBody>
            <a:bodyPr wrap="square" rtlCol="0">
              <a:spAutoFit/>
            </a:bodyPr>
            <a:lstStyle/>
            <a:p>
              <a:r>
                <a:rPr lang="en-US" altLang="ko-KR" sz="2000" b="1" dirty="0" smtClean="0">
                  <a:solidFill>
                    <a:srgbClr val="0000CC"/>
                  </a:solidFill>
                  <a:latin typeface="나눔명조" panose="02020603020101020101" pitchFamily="18" charset="-127"/>
                  <a:ea typeface="나눔명조" panose="02020603020101020101" pitchFamily="18" charset="-127"/>
                </a:rPr>
                <a:t>Approximation from next state’s Q</a:t>
              </a:r>
              <a:r>
                <a:rPr lang="en-US" altLang="ko-KR" sz="2000" b="1" baseline="-25000" dirty="0" smtClean="0">
                  <a:solidFill>
                    <a:srgbClr val="0000CC"/>
                  </a:solidFill>
                  <a:latin typeface="나눔명조" panose="02020603020101020101" pitchFamily="18" charset="-127"/>
                  <a:ea typeface="나눔명조" panose="02020603020101020101" pitchFamily="18" charset="-127"/>
                </a:rPr>
                <a:t>s’</a:t>
              </a:r>
              <a:r>
                <a:rPr lang="en-US" altLang="ko-KR" sz="2000" b="1" dirty="0" smtClean="0">
                  <a:solidFill>
                    <a:srgbClr val="0000CC"/>
                  </a:solidFill>
                  <a:latin typeface="나눔명조" panose="02020603020101020101" pitchFamily="18" charset="-127"/>
                  <a:ea typeface="나눔명조" panose="02020603020101020101" pitchFamily="18" charset="-127"/>
                </a:rPr>
                <a:t> function and optimization </a:t>
              </a:r>
            </a:p>
            <a:p>
              <a:r>
                <a:rPr lang="en-US" altLang="ko-KR" sz="2000" b="1" dirty="0" smtClean="0">
                  <a:solidFill>
                    <a:srgbClr val="0000CC"/>
                  </a:solidFill>
                  <a:latin typeface="나눔명조" panose="02020603020101020101" pitchFamily="18" charset="-127"/>
                  <a:ea typeface="나눔명조" panose="02020603020101020101" pitchFamily="18" charset="-127"/>
                </a:rPr>
                <a:t>(note max Q’)</a:t>
              </a:r>
              <a:endParaRPr lang="ko-KR" altLang="en-US" sz="2000" b="1" dirty="0">
                <a:solidFill>
                  <a:srgbClr val="0000CC"/>
                </a:solidFill>
                <a:latin typeface="나눔명조" panose="02020603020101020101" pitchFamily="18" charset="-127"/>
                <a:ea typeface="나눔명조" panose="02020603020101020101" pitchFamily="18" charset="-127"/>
              </a:endParaRPr>
            </a:p>
          </p:txBody>
        </p:sp>
      </p:grpSp>
      <p:grpSp>
        <p:nvGrpSpPr>
          <p:cNvPr id="5" name="Group 4"/>
          <p:cNvGrpSpPr/>
          <p:nvPr/>
        </p:nvGrpSpPr>
        <p:grpSpPr>
          <a:xfrm>
            <a:off x="245200" y="1184225"/>
            <a:ext cx="8654472" cy="1069170"/>
            <a:chOff x="267855" y="5271305"/>
            <a:chExt cx="8654472" cy="1069170"/>
          </a:xfrm>
        </p:grpSpPr>
        <p:graphicFrame>
          <p:nvGraphicFramePr>
            <p:cNvPr id="35" name="Object 34"/>
            <p:cNvGraphicFramePr>
              <a:graphicFrameLocks noChangeAspect="1"/>
            </p:cNvGraphicFramePr>
            <p:nvPr>
              <p:extLst>
                <p:ext uri="{D42A27DB-BD31-4B8C-83A1-F6EECF244321}">
                  <p14:modId xmlns:p14="http://schemas.microsoft.com/office/powerpoint/2010/main" val="718522772"/>
                </p:ext>
              </p:extLst>
            </p:nvPr>
          </p:nvGraphicFramePr>
          <p:xfrm>
            <a:off x="1717675" y="5834063"/>
            <a:ext cx="5075238" cy="506412"/>
          </p:xfrm>
          <a:graphic>
            <a:graphicData uri="http://schemas.openxmlformats.org/presentationml/2006/ole">
              <mc:AlternateContent xmlns:mc="http://schemas.openxmlformats.org/markup-compatibility/2006">
                <mc:Choice xmlns:v="urn:schemas-microsoft-com:vml" Requires="v">
                  <p:oleObj spid="_x0000_s78455" name="Equation" r:id="rId11" imgW="2819160" imgH="279360" progId="Equation.DSMT4">
                    <p:embed/>
                  </p:oleObj>
                </mc:Choice>
                <mc:Fallback>
                  <p:oleObj name="Equation" r:id="rId11" imgW="2819160" imgH="279360" progId="Equation.DSMT4">
                    <p:embed/>
                    <p:pic>
                      <p:nvPicPr>
                        <p:cNvPr id="17" name="Object 16"/>
                        <p:cNvPicPr/>
                        <p:nvPr/>
                      </p:nvPicPr>
                      <p:blipFill>
                        <a:blip r:embed="rId12"/>
                        <a:stretch>
                          <a:fillRect/>
                        </a:stretch>
                      </p:blipFill>
                      <p:spPr>
                        <a:xfrm>
                          <a:off x="1717675" y="5834063"/>
                          <a:ext cx="5075238" cy="506412"/>
                        </a:xfrm>
                        <a:prstGeom prst="rect">
                          <a:avLst/>
                        </a:prstGeom>
                        <a:solidFill>
                          <a:schemeClr val="accent1">
                            <a:lumMod val="40000"/>
                            <a:lumOff val="60000"/>
                          </a:schemeClr>
                        </a:solidFill>
                      </p:spPr>
                    </p:pic>
                  </p:oleObj>
                </mc:Fallback>
              </mc:AlternateContent>
            </a:graphicData>
          </a:graphic>
        </p:graphicFrame>
        <p:sp>
          <p:nvSpPr>
            <p:cNvPr id="36" name="TextBox 35"/>
            <p:cNvSpPr txBox="1"/>
            <p:nvPr/>
          </p:nvSpPr>
          <p:spPr>
            <a:xfrm>
              <a:off x="267855" y="5271305"/>
              <a:ext cx="8654472" cy="400110"/>
            </a:xfrm>
            <a:prstGeom prst="rect">
              <a:avLst/>
            </a:prstGeom>
            <a:noFill/>
          </p:spPr>
          <p:txBody>
            <a:bodyPr wrap="square" rtlCol="0">
              <a:spAutoFit/>
            </a:bodyPr>
            <a:lstStyle/>
            <a:p>
              <a:r>
                <a:rPr lang="en-US" altLang="ko-KR" sz="2000" b="1" dirty="0" smtClean="0">
                  <a:solidFill>
                    <a:srgbClr val="0000CC"/>
                  </a:solidFill>
                  <a:latin typeface="나눔명조" panose="02020603020101020101" pitchFamily="18" charset="-127"/>
                  <a:ea typeface="나눔명조" panose="02020603020101020101" pitchFamily="18" charset="-127"/>
                </a:rPr>
                <a:t>Formulate linear regression of finding “W” to match </a:t>
              </a:r>
              <a:r>
                <a:rPr lang="en-US" altLang="ko-KR" sz="2000" b="1" dirty="0" err="1" smtClean="0">
                  <a:solidFill>
                    <a:srgbClr val="0000CC"/>
                  </a:solidFill>
                  <a:latin typeface="나눔명조" panose="02020603020101020101" pitchFamily="18" charset="-127"/>
                  <a:ea typeface="나눔명조" panose="02020603020101020101" pitchFamily="18" charset="-127"/>
                </a:rPr>
                <a:t>Wx</a:t>
              </a:r>
              <a:r>
                <a:rPr lang="en-US" altLang="ko-KR" sz="2000" b="1" dirty="0" smtClean="0">
                  <a:solidFill>
                    <a:srgbClr val="0000CC"/>
                  </a:solidFill>
                  <a:latin typeface="나눔명조" panose="02020603020101020101" pitchFamily="18" charset="-127"/>
                  <a:ea typeface="나눔명조" panose="02020603020101020101" pitchFamily="18" charset="-127"/>
                </a:rPr>
                <a:t> </a:t>
              </a:r>
              <a:r>
                <a:rPr lang="en-US" altLang="ko-KR" sz="2000" b="1" dirty="0">
                  <a:solidFill>
                    <a:srgbClr val="0000CC"/>
                  </a:solidFill>
                  <a:latin typeface="나눔명조" panose="02020603020101020101" pitchFamily="18" charset="-127"/>
                  <a:ea typeface="나눔명조" panose="02020603020101020101" pitchFamily="18" charset="-127"/>
                </a:rPr>
                <a:t>~ Q*(=</a:t>
              </a:r>
              <a:r>
                <a:rPr lang="en-US" altLang="ko-KR" sz="2000" b="1" dirty="0" smtClean="0">
                  <a:solidFill>
                    <a:srgbClr val="0000CC"/>
                  </a:solidFill>
                  <a:latin typeface="나눔명조" panose="02020603020101020101" pitchFamily="18" charset="-127"/>
                  <a:ea typeface="나눔명조" panose="02020603020101020101" pitchFamily="18" charset="-127"/>
                </a:rPr>
                <a:t>y, label)</a:t>
              </a:r>
              <a:endParaRPr lang="ko-KR" altLang="en-US" sz="2000" b="1" dirty="0">
                <a:solidFill>
                  <a:srgbClr val="0000CC"/>
                </a:solidFill>
                <a:latin typeface="나눔명조" panose="02020603020101020101" pitchFamily="18" charset="-127"/>
                <a:ea typeface="나눔명조" panose="02020603020101020101" pitchFamily="18" charset="-127"/>
              </a:endParaRPr>
            </a:p>
          </p:txBody>
        </p:sp>
      </p:grpSp>
      <p:grpSp>
        <p:nvGrpSpPr>
          <p:cNvPr id="25" name="Group 24"/>
          <p:cNvGrpSpPr/>
          <p:nvPr/>
        </p:nvGrpSpPr>
        <p:grpSpPr>
          <a:xfrm>
            <a:off x="5824500" y="2259536"/>
            <a:ext cx="3292475" cy="585339"/>
            <a:chOff x="9719325" y="2413309"/>
            <a:chExt cx="3292475" cy="585339"/>
          </a:xfrm>
        </p:grpSpPr>
        <p:cxnSp>
          <p:nvCxnSpPr>
            <p:cNvPr id="23" name="Straight Connector 22"/>
            <p:cNvCxnSpPr/>
            <p:nvPr/>
          </p:nvCxnSpPr>
          <p:spPr>
            <a:xfrm>
              <a:off x="10122314" y="2413309"/>
              <a:ext cx="352264" cy="0"/>
            </a:xfrm>
            <a:prstGeom prst="line">
              <a:avLst/>
            </a:prstGeom>
            <a:ln w="76200">
              <a:solidFill>
                <a:srgbClr val="A5002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aphicFrame>
          <p:nvGraphicFramePr>
            <p:cNvPr id="24" name="Object 23"/>
            <p:cNvGraphicFramePr>
              <a:graphicFrameLocks noChangeAspect="1"/>
            </p:cNvGraphicFramePr>
            <p:nvPr>
              <p:extLst>
                <p:ext uri="{D42A27DB-BD31-4B8C-83A1-F6EECF244321}">
                  <p14:modId xmlns:p14="http://schemas.microsoft.com/office/powerpoint/2010/main" val="749819918"/>
                </p:ext>
              </p:extLst>
            </p:nvPr>
          </p:nvGraphicFramePr>
          <p:xfrm>
            <a:off x="9719325" y="2468423"/>
            <a:ext cx="3292475" cy="530225"/>
          </p:xfrm>
          <a:graphic>
            <a:graphicData uri="http://schemas.openxmlformats.org/presentationml/2006/ole">
              <mc:AlternateContent xmlns:mc="http://schemas.openxmlformats.org/markup-compatibility/2006">
                <mc:Choice xmlns:v="urn:schemas-microsoft-com:vml" Requires="v">
                  <p:oleObj spid="_x0000_s78456" name="Equation" r:id="rId13" imgW="1828800" imgH="291960" progId="Equation.DSMT4">
                    <p:embed/>
                  </p:oleObj>
                </mc:Choice>
                <mc:Fallback>
                  <p:oleObj name="Equation" r:id="rId13" imgW="1828800" imgH="291960" progId="Equation.DSMT4">
                    <p:embed/>
                    <p:pic>
                      <p:nvPicPr>
                        <p:cNvPr id="17" name="Object 16"/>
                        <p:cNvPicPr/>
                        <p:nvPr/>
                      </p:nvPicPr>
                      <p:blipFill>
                        <a:blip r:embed="rId14"/>
                        <a:stretch>
                          <a:fillRect/>
                        </a:stretch>
                      </p:blipFill>
                      <p:spPr>
                        <a:xfrm>
                          <a:off x="9719325" y="2468423"/>
                          <a:ext cx="3292475" cy="530225"/>
                        </a:xfrm>
                        <a:prstGeom prst="rect">
                          <a:avLst/>
                        </a:prstGeom>
                        <a:solidFill>
                          <a:srgbClr val="FAD2D2"/>
                        </a:solidFill>
                        <a:ln>
                          <a:solidFill>
                            <a:srgbClr val="FAD2D2"/>
                          </a:solidFill>
                        </a:ln>
                      </p:spPr>
                    </p:pic>
                  </p:oleObj>
                </mc:Fallback>
              </mc:AlternateContent>
            </a:graphicData>
          </a:graphic>
        </p:graphicFrame>
      </p:grpSp>
      <p:grpSp>
        <p:nvGrpSpPr>
          <p:cNvPr id="26" name="Group 25"/>
          <p:cNvGrpSpPr/>
          <p:nvPr/>
        </p:nvGrpSpPr>
        <p:grpSpPr>
          <a:xfrm>
            <a:off x="4533565" y="2279625"/>
            <a:ext cx="1558491" cy="539078"/>
            <a:chOff x="7850374" y="306096"/>
            <a:chExt cx="1558491" cy="539078"/>
          </a:xfrm>
        </p:grpSpPr>
        <p:cxnSp>
          <p:nvCxnSpPr>
            <p:cNvPr id="27" name="Straight Connector 26"/>
            <p:cNvCxnSpPr/>
            <p:nvPr/>
          </p:nvCxnSpPr>
          <p:spPr>
            <a:xfrm>
              <a:off x="9067918" y="306096"/>
              <a:ext cx="340947" cy="0"/>
            </a:xfrm>
            <a:prstGeom prst="line">
              <a:avLst/>
            </a:prstGeom>
            <a:ln w="76200">
              <a:solidFill>
                <a:srgbClr val="0066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aphicFrame>
          <p:nvGraphicFramePr>
            <p:cNvPr id="28" name="Object 27"/>
            <p:cNvGraphicFramePr>
              <a:graphicFrameLocks noChangeAspect="1"/>
            </p:cNvGraphicFramePr>
            <p:nvPr>
              <p:extLst>
                <p:ext uri="{D42A27DB-BD31-4B8C-83A1-F6EECF244321}">
                  <p14:modId xmlns:p14="http://schemas.microsoft.com/office/powerpoint/2010/main" val="1740334657"/>
                </p:ext>
              </p:extLst>
            </p:nvPr>
          </p:nvGraphicFramePr>
          <p:xfrm>
            <a:off x="7850374" y="360987"/>
            <a:ext cx="1212850" cy="484187"/>
          </p:xfrm>
          <a:graphic>
            <a:graphicData uri="http://schemas.openxmlformats.org/presentationml/2006/ole">
              <mc:AlternateContent xmlns:mc="http://schemas.openxmlformats.org/markup-compatibility/2006">
                <mc:Choice xmlns:v="urn:schemas-microsoft-com:vml" Requires="v">
                  <p:oleObj spid="_x0000_s78457" name="Equation" r:id="rId15" imgW="672840" imgH="266400" progId="Equation.DSMT4">
                    <p:embed/>
                  </p:oleObj>
                </mc:Choice>
                <mc:Fallback>
                  <p:oleObj name="Equation" r:id="rId15" imgW="672840" imgH="266400" progId="Equation.DSMT4">
                    <p:embed/>
                    <p:pic>
                      <p:nvPicPr>
                        <p:cNvPr id="24" name="Object 23"/>
                        <p:cNvPicPr/>
                        <p:nvPr/>
                      </p:nvPicPr>
                      <p:blipFill>
                        <a:blip r:embed="rId16"/>
                        <a:stretch>
                          <a:fillRect/>
                        </a:stretch>
                      </p:blipFill>
                      <p:spPr>
                        <a:xfrm>
                          <a:off x="7850374" y="360987"/>
                          <a:ext cx="1212850" cy="484187"/>
                        </a:xfrm>
                        <a:prstGeom prst="rect">
                          <a:avLst/>
                        </a:prstGeom>
                        <a:solidFill>
                          <a:schemeClr val="accent6">
                            <a:lumMod val="40000"/>
                            <a:lumOff val="60000"/>
                          </a:schemeClr>
                        </a:solidFill>
                      </p:spPr>
                    </p:pic>
                  </p:oleObj>
                </mc:Fallback>
              </mc:AlternateContent>
            </a:graphicData>
          </a:graphic>
        </p:graphicFrame>
      </p:grpSp>
      <p:sp>
        <p:nvSpPr>
          <p:cNvPr id="38" name="TextBox 37"/>
          <p:cNvSpPr txBox="1"/>
          <p:nvPr/>
        </p:nvSpPr>
        <p:spPr>
          <a:xfrm>
            <a:off x="3422633" y="2876302"/>
            <a:ext cx="5899044" cy="707886"/>
          </a:xfrm>
          <a:prstGeom prst="rect">
            <a:avLst/>
          </a:prstGeom>
          <a:noFill/>
        </p:spPr>
        <p:txBody>
          <a:bodyPr wrap="square" rtlCol="0">
            <a:spAutoFit/>
          </a:bodyPr>
          <a:lstStyle/>
          <a:p>
            <a:r>
              <a:rPr lang="en-US" altLang="ko-KR" sz="2000" b="1" dirty="0" smtClean="0">
                <a:solidFill>
                  <a:srgbClr val="006600"/>
                </a:solidFill>
                <a:latin typeface="나눔명조" panose="02020603020101020101" pitchFamily="18" charset="-127"/>
                <a:ea typeface="나눔명조" panose="02020603020101020101" pitchFamily="18" charset="-127"/>
              </a:rPr>
              <a:t>Q prediction (^) at a given state ‘s’ and action ‘a’, as a function of weight (</a:t>
            </a:r>
            <a:r>
              <a:rPr lang="en-US" altLang="ko-KR" sz="2000" b="1" dirty="0" smtClean="0">
                <a:solidFill>
                  <a:srgbClr val="006600"/>
                </a:solidFill>
                <a:latin typeface="Symbol" panose="05050102010706020507" pitchFamily="18" charset="2"/>
                <a:ea typeface="나눔명조" panose="02020603020101020101" pitchFamily="18" charset="-127"/>
              </a:rPr>
              <a:t>q</a:t>
            </a:r>
            <a:r>
              <a:rPr lang="en-US" altLang="ko-KR" sz="2000" b="1" dirty="0" smtClean="0">
                <a:solidFill>
                  <a:srgbClr val="006600"/>
                </a:solidFill>
                <a:latin typeface="나눔명조" panose="02020603020101020101" pitchFamily="18" charset="-127"/>
                <a:ea typeface="나눔명조" panose="02020603020101020101" pitchFamily="18" charset="-127"/>
              </a:rPr>
              <a:t>) of the network</a:t>
            </a:r>
            <a:endParaRPr lang="ko-KR" altLang="en-US" sz="2000" b="1" dirty="0">
              <a:solidFill>
                <a:srgbClr val="006600"/>
              </a:solidFill>
              <a:latin typeface="나눔명조" panose="02020603020101020101" pitchFamily="18" charset="-127"/>
              <a:ea typeface="나눔명조" panose="02020603020101020101" pitchFamily="18" charset="-127"/>
            </a:endParaRPr>
          </a:p>
        </p:txBody>
      </p:sp>
      <p:grpSp>
        <p:nvGrpSpPr>
          <p:cNvPr id="40" name="Group 39"/>
          <p:cNvGrpSpPr/>
          <p:nvPr/>
        </p:nvGrpSpPr>
        <p:grpSpPr>
          <a:xfrm>
            <a:off x="7622628" y="5008015"/>
            <a:ext cx="4005920" cy="400110"/>
            <a:chOff x="2489742" y="5040283"/>
            <a:chExt cx="4005920" cy="400110"/>
          </a:xfrm>
        </p:grpSpPr>
        <p:cxnSp>
          <p:nvCxnSpPr>
            <p:cNvPr id="42" name="Straight Connector 41"/>
            <p:cNvCxnSpPr/>
            <p:nvPr/>
          </p:nvCxnSpPr>
          <p:spPr>
            <a:xfrm>
              <a:off x="2489742" y="5085856"/>
              <a:ext cx="1040524" cy="0"/>
            </a:xfrm>
            <a:prstGeom prst="line">
              <a:avLst/>
            </a:prstGeom>
            <a:ln w="76200">
              <a:solidFill>
                <a:srgbClr val="99003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6" name="TextBox 45"/>
            <p:cNvSpPr txBox="1"/>
            <p:nvPr/>
          </p:nvSpPr>
          <p:spPr>
            <a:xfrm>
              <a:off x="4127818" y="5040283"/>
              <a:ext cx="2367844" cy="400110"/>
            </a:xfrm>
            <a:prstGeom prst="rect">
              <a:avLst/>
            </a:prstGeom>
            <a:noFill/>
          </p:spPr>
          <p:txBody>
            <a:bodyPr wrap="square" rtlCol="0">
              <a:spAutoFit/>
            </a:bodyPr>
            <a:lstStyle/>
            <a:p>
              <a:r>
                <a:rPr lang="en-US" altLang="ko-KR" sz="2000" b="1" dirty="0" smtClean="0">
                  <a:solidFill>
                    <a:srgbClr val="990033"/>
                  </a:solidFill>
                  <a:latin typeface="나눔명조" panose="02020603020101020101" pitchFamily="18" charset="-127"/>
                  <a:ea typeface="나눔명조" panose="02020603020101020101" pitchFamily="18" charset="-127"/>
                </a:rPr>
                <a:t>Also function of “</a:t>
              </a:r>
              <a:r>
                <a:rPr lang="en-US" altLang="ko-KR" sz="2000" b="1" dirty="0">
                  <a:solidFill>
                    <a:srgbClr val="990033"/>
                  </a:solidFill>
                  <a:latin typeface="Symbol" panose="05050102010706020507" pitchFamily="18" charset="2"/>
                  <a:ea typeface="나눔명조" panose="02020603020101020101" pitchFamily="18" charset="-127"/>
                </a:rPr>
                <a:t>q</a:t>
              </a:r>
              <a:r>
                <a:rPr lang="en-US" altLang="ko-KR" sz="2000" b="1" dirty="0" smtClean="0">
                  <a:solidFill>
                    <a:srgbClr val="990033"/>
                  </a:solidFill>
                  <a:latin typeface="나눔명조" panose="02020603020101020101" pitchFamily="18" charset="-127"/>
                  <a:ea typeface="나눔명조" panose="02020603020101020101" pitchFamily="18" charset="-127"/>
                </a:rPr>
                <a:t>”</a:t>
              </a:r>
              <a:endParaRPr lang="ko-KR" altLang="en-US" sz="2000" b="1" dirty="0">
                <a:solidFill>
                  <a:srgbClr val="990033"/>
                </a:solidFill>
                <a:latin typeface="나눔명조" panose="02020603020101020101" pitchFamily="18" charset="-127"/>
                <a:ea typeface="나눔명조" panose="02020603020101020101" pitchFamily="18" charset="-127"/>
              </a:endParaRPr>
            </a:p>
          </p:txBody>
        </p:sp>
      </p:grpSp>
      <p:sp>
        <p:nvSpPr>
          <p:cNvPr id="30" name="TextBox 29"/>
          <p:cNvSpPr txBox="1"/>
          <p:nvPr/>
        </p:nvSpPr>
        <p:spPr>
          <a:xfrm>
            <a:off x="2128463" y="6389273"/>
            <a:ext cx="6067691" cy="400110"/>
          </a:xfrm>
          <a:prstGeom prst="rect">
            <a:avLst/>
          </a:prstGeom>
          <a:noFill/>
        </p:spPr>
        <p:txBody>
          <a:bodyPr wrap="square" rtlCol="0">
            <a:spAutoFit/>
          </a:bodyPr>
          <a:lstStyle/>
          <a:p>
            <a:r>
              <a:rPr lang="en-US" altLang="ko-KR" sz="2000" dirty="0" smtClean="0">
                <a:solidFill>
                  <a:schemeClr val="accent6">
                    <a:lumMod val="40000"/>
                    <a:lumOff val="60000"/>
                  </a:schemeClr>
                </a:solidFill>
                <a:latin typeface="Comic Sans MS" panose="030F0702030302020204" pitchFamily="66" charset="0"/>
                <a:ea typeface="나눔명조" panose="02020603020101020101" pitchFamily="18" charset="-127"/>
              </a:rPr>
              <a:t>Q: How do I know Q* that Q^ want to resemble?</a:t>
            </a:r>
            <a:endParaRPr lang="ko-KR" altLang="en-US" sz="2000" dirty="0">
              <a:solidFill>
                <a:schemeClr val="accent6">
                  <a:lumMod val="40000"/>
                  <a:lumOff val="60000"/>
                </a:schemeClr>
              </a:solidFill>
              <a:latin typeface="Comic Sans MS" panose="030F0702030302020204" pitchFamily="66" charset="0"/>
              <a:ea typeface="나눔명조" panose="02020603020101020101" pitchFamily="18" charset="-127"/>
            </a:endParaRPr>
          </a:p>
        </p:txBody>
      </p:sp>
      <p:grpSp>
        <p:nvGrpSpPr>
          <p:cNvPr id="11" name="Group 10"/>
          <p:cNvGrpSpPr/>
          <p:nvPr/>
        </p:nvGrpSpPr>
        <p:grpSpPr>
          <a:xfrm>
            <a:off x="5969417" y="5157979"/>
            <a:ext cx="2793174" cy="457008"/>
            <a:chOff x="5969417" y="5157979"/>
            <a:chExt cx="2793174" cy="457008"/>
          </a:xfrm>
        </p:grpSpPr>
        <p:cxnSp>
          <p:nvCxnSpPr>
            <p:cNvPr id="33" name="Straight Connector 32"/>
            <p:cNvCxnSpPr/>
            <p:nvPr/>
          </p:nvCxnSpPr>
          <p:spPr>
            <a:xfrm>
              <a:off x="6178883" y="5157979"/>
              <a:ext cx="2583708" cy="0"/>
            </a:xfrm>
            <a:prstGeom prst="line">
              <a:avLst/>
            </a:prstGeom>
            <a:ln w="76200">
              <a:solidFill>
                <a:srgbClr val="0000CC"/>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Elbow Connector 8"/>
            <p:cNvCxnSpPr/>
            <p:nvPr/>
          </p:nvCxnSpPr>
          <p:spPr>
            <a:xfrm flipV="1">
              <a:off x="5969417" y="5208070"/>
              <a:ext cx="1501320" cy="406917"/>
            </a:xfrm>
            <a:prstGeom prst="bentConnector3">
              <a:avLst>
                <a:gd name="adj1" fmla="val 99880"/>
              </a:avLst>
            </a:prstGeom>
            <a:ln w="38100">
              <a:solidFill>
                <a:srgbClr val="0000CC"/>
              </a:solidFill>
              <a:headEnd type="none" w="med" len="med"/>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208763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fade">
                                      <p:cBhvr>
                                        <p:cTn id="12" dur="500"/>
                                        <p:tgtEl>
                                          <p:spTgt spid="2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8"/>
                                        </p:tgtEl>
                                        <p:attrNameLst>
                                          <p:attrName>style.visibility</p:attrName>
                                        </p:attrNameLst>
                                      </p:cBhvr>
                                      <p:to>
                                        <p:strVal val="visible"/>
                                      </p:to>
                                    </p:set>
                                    <p:animEffect transition="in" filter="fade">
                                      <p:cBhvr>
                                        <p:cTn id="17" dur="500"/>
                                        <p:tgtEl>
                                          <p:spTgt spid="3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fade">
                                      <p:cBhvr>
                                        <p:cTn id="22" dur="500"/>
                                        <p:tgtEl>
                                          <p:spTgt spid="2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fade">
                                      <p:cBhvr>
                                        <p:cTn id="27" dur="500"/>
                                        <p:tgtEl>
                                          <p:spTgt spid="2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1"/>
                                        </p:tgtEl>
                                        <p:attrNameLst>
                                          <p:attrName>style.visibility</p:attrName>
                                        </p:attrNameLst>
                                      </p:cBhvr>
                                      <p:to>
                                        <p:strVal val="visible"/>
                                      </p:to>
                                    </p:set>
                                    <p:animEffect transition="in" filter="fade">
                                      <p:cBhvr>
                                        <p:cTn id="32" dur="500"/>
                                        <p:tgtEl>
                                          <p:spTgt spid="31"/>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1"/>
                                        </p:tgtEl>
                                        <p:attrNameLst>
                                          <p:attrName>style.visibility</p:attrName>
                                        </p:attrNameLst>
                                      </p:cBhvr>
                                      <p:to>
                                        <p:strVal val="visible"/>
                                      </p:to>
                                    </p:set>
                                    <p:animEffect transition="in" filter="fade">
                                      <p:cBhvr>
                                        <p:cTn id="37" dur="500"/>
                                        <p:tgtEl>
                                          <p:spTgt spid="41"/>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44"/>
                                        </p:tgtEl>
                                        <p:attrNameLst>
                                          <p:attrName>style.visibility</p:attrName>
                                        </p:attrNameLst>
                                      </p:cBhvr>
                                      <p:to>
                                        <p:strVal val="visible"/>
                                      </p:to>
                                    </p:set>
                                    <p:animEffect transition="in" filter="fade">
                                      <p:cBhvr>
                                        <p:cTn id="42" dur="500"/>
                                        <p:tgtEl>
                                          <p:spTgt spid="44"/>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0"/>
                                        </p:tgtEl>
                                        <p:attrNameLst>
                                          <p:attrName>style.visibility</p:attrName>
                                        </p:attrNameLst>
                                      </p:cBhvr>
                                      <p:to>
                                        <p:strVal val="visible"/>
                                      </p:to>
                                    </p:set>
                                    <p:animEffect transition="in" filter="fade">
                                      <p:cBhvr>
                                        <p:cTn id="47" dur="500"/>
                                        <p:tgtEl>
                                          <p:spTgt spid="30"/>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32"/>
                                        </p:tgtEl>
                                        <p:attrNameLst>
                                          <p:attrName>style.visibility</p:attrName>
                                        </p:attrNameLst>
                                      </p:cBhvr>
                                      <p:to>
                                        <p:strVal val="visible"/>
                                      </p:to>
                                    </p:set>
                                    <p:animEffect transition="in" filter="fade">
                                      <p:cBhvr>
                                        <p:cTn id="52" dur="500"/>
                                        <p:tgtEl>
                                          <p:spTgt spid="32"/>
                                        </p:tgtEl>
                                      </p:cBhvr>
                                    </p:animEffect>
                                  </p:childTnLst>
                                </p:cTn>
                              </p:par>
                            </p:childTnLst>
                          </p:cTn>
                        </p:par>
                        <p:par>
                          <p:cTn id="53" fill="hold">
                            <p:stCondLst>
                              <p:cond delay="500"/>
                            </p:stCondLst>
                            <p:childTnLst>
                              <p:par>
                                <p:cTn id="54" presetID="10" presetClass="entr" presetSubtype="0" fill="hold" nodeType="afterEffect">
                                  <p:stCondLst>
                                    <p:cond delay="0"/>
                                  </p:stCondLst>
                                  <p:childTnLst>
                                    <p:set>
                                      <p:cBhvr>
                                        <p:cTn id="55" dur="1" fill="hold">
                                          <p:stCondLst>
                                            <p:cond delay="0"/>
                                          </p:stCondLst>
                                        </p:cTn>
                                        <p:tgtEl>
                                          <p:spTgt spid="11"/>
                                        </p:tgtEl>
                                        <p:attrNameLst>
                                          <p:attrName>style.visibility</p:attrName>
                                        </p:attrNameLst>
                                      </p:cBhvr>
                                      <p:to>
                                        <p:strVal val="visible"/>
                                      </p:to>
                                    </p:set>
                                    <p:animEffect transition="in" filter="fade">
                                      <p:cBhvr>
                                        <p:cTn id="56" dur="500"/>
                                        <p:tgtEl>
                                          <p:spTgt spid="11"/>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40"/>
                                        </p:tgtEl>
                                        <p:attrNameLst>
                                          <p:attrName>style.visibility</p:attrName>
                                        </p:attrNameLst>
                                      </p:cBhvr>
                                      <p:to>
                                        <p:strVal val="visible"/>
                                      </p:to>
                                    </p:set>
                                    <p:animEffect transition="in" filter="fade">
                                      <p:cBhvr>
                                        <p:cTn id="61"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38" grpId="0"/>
      <p:bldP spid="30" grpId="0"/>
    </p:bld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TextBox 59"/>
          <p:cNvSpPr txBox="1"/>
          <p:nvPr/>
        </p:nvSpPr>
        <p:spPr>
          <a:xfrm>
            <a:off x="967499" y="2662604"/>
            <a:ext cx="4912195" cy="400110"/>
          </a:xfrm>
          <a:prstGeom prst="rect">
            <a:avLst/>
          </a:prstGeom>
          <a:noFill/>
        </p:spPr>
        <p:txBody>
          <a:bodyPr wrap="square" rtlCol="0">
            <a:spAutoFit/>
          </a:bodyPr>
          <a:lstStyle/>
          <a:p>
            <a:pPr marL="342900" indent="-342900">
              <a:buFont typeface="Arial" panose="020B0604020202020204" pitchFamily="34" charset="0"/>
              <a:buChar char="•"/>
            </a:pPr>
            <a:r>
              <a:rPr lang="en-US" altLang="ko-KR" sz="2000" b="1" dirty="0" smtClean="0">
                <a:latin typeface="나눔명조" panose="02020603020101020101" pitchFamily="18" charset="-127"/>
                <a:ea typeface="나눔명조" panose="02020603020101020101" pitchFamily="18" charset="-127"/>
              </a:rPr>
              <a:t>Select an action </a:t>
            </a:r>
            <a:r>
              <a:rPr lang="en-US" altLang="ko-KR" sz="2000" b="1" i="1" dirty="0" smtClean="0">
                <a:latin typeface="나눔명조" panose="02020603020101020101" pitchFamily="18" charset="-127"/>
                <a:ea typeface="나눔명조" panose="02020603020101020101" pitchFamily="18" charset="-127"/>
              </a:rPr>
              <a:t>a</a:t>
            </a:r>
            <a:r>
              <a:rPr lang="en-US" altLang="ko-KR" sz="2000" b="1" dirty="0" smtClean="0">
                <a:latin typeface="나눔명조" panose="02020603020101020101" pitchFamily="18" charset="-127"/>
                <a:ea typeface="나눔명조" panose="02020603020101020101" pitchFamily="18" charset="-127"/>
              </a:rPr>
              <a:t> with </a:t>
            </a:r>
            <a:r>
              <a:rPr lang="en-US" altLang="ko-KR" sz="2000" b="1" dirty="0" smtClean="0">
                <a:latin typeface="Symbol" panose="05050102010706020507" pitchFamily="18" charset="2"/>
                <a:ea typeface="나눔명조" panose="02020603020101020101" pitchFamily="18" charset="-127"/>
              </a:rPr>
              <a:t>e</a:t>
            </a:r>
            <a:r>
              <a:rPr lang="en-US" altLang="ko-KR" sz="2000" b="1" dirty="0" smtClean="0">
                <a:latin typeface="나눔명조" panose="02020603020101020101" pitchFamily="18" charset="-127"/>
                <a:ea typeface="나눔명조" panose="02020603020101020101" pitchFamily="18" charset="-127"/>
              </a:rPr>
              <a:t>-greedy</a:t>
            </a:r>
          </a:p>
        </p:txBody>
      </p:sp>
      <p:graphicFrame>
        <p:nvGraphicFramePr>
          <p:cNvPr id="84" name="Object 83"/>
          <p:cNvGraphicFramePr>
            <a:graphicFrameLocks noChangeAspect="1"/>
          </p:cNvGraphicFramePr>
          <p:nvPr>
            <p:extLst>
              <p:ext uri="{D42A27DB-BD31-4B8C-83A1-F6EECF244321}">
                <p14:modId xmlns:p14="http://schemas.microsoft.com/office/powerpoint/2010/main" val="2315646901"/>
              </p:ext>
            </p:extLst>
          </p:nvPr>
        </p:nvGraphicFramePr>
        <p:xfrm>
          <a:off x="1574800" y="4569068"/>
          <a:ext cx="5394325" cy="642938"/>
        </p:xfrm>
        <a:graphic>
          <a:graphicData uri="http://schemas.openxmlformats.org/presentationml/2006/ole">
            <mc:AlternateContent xmlns:mc="http://schemas.openxmlformats.org/markup-compatibility/2006">
              <mc:Choice xmlns:v="urn:schemas-microsoft-com:vml" Requires="v">
                <p:oleObj spid="_x0000_s37141" name="Equation" r:id="rId4" imgW="2997000" imgH="355320" progId="Equation.DSMT4">
                  <p:embed/>
                </p:oleObj>
              </mc:Choice>
              <mc:Fallback>
                <p:oleObj name="Equation" r:id="rId4" imgW="2997000" imgH="355320" progId="Equation.DSMT4">
                  <p:embed/>
                  <p:pic>
                    <p:nvPicPr>
                      <p:cNvPr id="84" name="Object 83"/>
                      <p:cNvPicPr/>
                      <p:nvPr/>
                    </p:nvPicPr>
                    <p:blipFill>
                      <a:blip r:embed="rId5"/>
                      <a:stretch>
                        <a:fillRect/>
                      </a:stretch>
                    </p:blipFill>
                    <p:spPr>
                      <a:xfrm>
                        <a:off x="1574800" y="4569068"/>
                        <a:ext cx="5394325" cy="642938"/>
                      </a:xfrm>
                      <a:prstGeom prst="rect">
                        <a:avLst/>
                      </a:prstGeom>
                      <a:solidFill>
                        <a:schemeClr val="bg1"/>
                      </a:solidFill>
                      <a:ln>
                        <a:noFill/>
                      </a:ln>
                    </p:spPr>
                  </p:pic>
                </p:oleObj>
              </mc:Fallback>
            </mc:AlternateContent>
          </a:graphicData>
        </a:graphic>
      </p:graphicFrame>
      <p:sp>
        <p:nvSpPr>
          <p:cNvPr id="2" name="Title 1"/>
          <p:cNvSpPr>
            <a:spLocks noGrp="1"/>
          </p:cNvSpPr>
          <p:nvPr>
            <p:ph type="title"/>
          </p:nvPr>
        </p:nvSpPr>
        <p:spPr/>
        <p:txBody>
          <a:bodyPr/>
          <a:lstStyle/>
          <a:p>
            <a:r>
              <a:rPr lang="en-US" altLang="ko-KR" dirty="0" smtClean="0"/>
              <a:t>Programming Q-Table learning algorithm</a:t>
            </a:r>
            <a:endParaRPr lang="ko-KR" altLang="en-US" dirty="0"/>
          </a:p>
        </p:txBody>
      </p:sp>
      <p:sp>
        <p:nvSpPr>
          <p:cNvPr id="3" name="Slide Number Placeholder 2"/>
          <p:cNvSpPr>
            <a:spLocks noGrp="1"/>
          </p:cNvSpPr>
          <p:nvPr>
            <p:ph type="sldNum" sz="quarter" idx="12"/>
          </p:nvPr>
        </p:nvSpPr>
        <p:spPr/>
        <p:txBody>
          <a:bodyPr/>
          <a:lstStyle/>
          <a:p>
            <a:fld id="{E7B612BC-FA30-47E7-8F83-60B8876EFC04}" type="slidenum">
              <a:rPr lang="ko-KR" altLang="en-US" smtClean="0">
                <a:solidFill>
                  <a:schemeClr val="tx1"/>
                </a:solidFill>
              </a:rPr>
              <a:pPr/>
              <a:t>147</a:t>
            </a:fld>
            <a:endParaRPr lang="ko-KR" altLang="en-US">
              <a:solidFill>
                <a:schemeClr val="tx1"/>
              </a:solidFill>
            </a:endParaRPr>
          </a:p>
        </p:txBody>
      </p:sp>
      <p:sp>
        <p:nvSpPr>
          <p:cNvPr id="4" name="TextBox 3"/>
          <p:cNvSpPr txBox="1"/>
          <p:nvPr/>
        </p:nvSpPr>
        <p:spPr>
          <a:xfrm>
            <a:off x="376913" y="1219570"/>
            <a:ext cx="5664082" cy="400110"/>
          </a:xfrm>
          <a:prstGeom prst="rect">
            <a:avLst/>
          </a:prstGeom>
          <a:noFill/>
        </p:spPr>
        <p:txBody>
          <a:bodyPr wrap="square" rtlCol="0">
            <a:spAutoFit/>
          </a:bodyPr>
          <a:lstStyle/>
          <a:p>
            <a:pPr marL="342900" indent="-342900">
              <a:buFont typeface="Wingdings" panose="05000000000000000000" pitchFamily="2" charset="2"/>
              <a:buChar char="§"/>
            </a:pPr>
            <a:r>
              <a:rPr lang="en-US" altLang="ko-KR" sz="2000" b="1" dirty="0" smtClean="0">
                <a:latin typeface="나눔명조" panose="02020603020101020101" pitchFamily="18" charset="-127"/>
                <a:ea typeface="나눔명조" panose="02020603020101020101" pitchFamily="18" charset="-127"/>
              </a:rPr>
              <a:t>Initialize a Q table </a:t>
            </a:r>
            <a:r>
              <a:rPr lang="en-US" altLang="ko-KR" sz="2000" b="1" dirty="0">
                <a:latin typeface="나눔명조" panose="02020603020101020101" pitchFamily="18" charset="-127"/>
                <a:ea typeface="나눔명조" panose="02020603020101020101" pitchFamily="18" charset="-127"/>
              </a:rPr>
              <a:t>(Set the size of the Q, etc</a:t>
            </a:r>
            <a:r>
              <a:rPr lang="en-US" altLang="ko-KR" sz="2000" b="1" dirty="0" smtClean="0">
                <a:latin typeface="나눔명조" panose="02020603020101020101" pitchFamily="18" charset="-127"/>
                <a:ea typeface="나눔명조" panose="02020603020101020101" pitchFamily="18" charset="-127"/>
              </a:rPr>
              <a:t>.)</a:t>
            </a:r>
            <a:endParaRPr lang="ko-KR" altLang="en-US" sz="2000" b="1" dirty="0">
              <a:latin typeface="나눔명조" panose="02020603020101020101" pitchFamily="18" charset="-127"/>
              <a:ea typeface="나눔명조" panose="02020603020101020101" pitchFamily="18" charset="-127"/>
            </a:endParaRPr>
          </a:p>
        </p:txBody>
      </p:sp>
      <p:sp>
        <p:nvSpPr>
          <p:cNvPr id="59" name="TextBox 58"/>
          <p:cNvSpPr txBox="1"/>
          <p:nvPr/>
        </p:nvSpPr>
        <p:spPr>
          <a:xfrm>
            <a:off x="376913" y="2091579"/>
            <a:ext cx="1806995" cy="400110"/>
          </a:xfrm>
          <a:prstGeom prst="rect">
            <a:avLst/>
          </a:prstGeom>
          <a:noFill/>
        </p:spPr>
        <p:txBody>
          <a:bodyPr wrap="square" rtlCol="0">
            <a:spAutoFit/>
          </a:bodyPr>
          <a:lstStyle/>
          <a:p>
            <a:pPr marL="342900" indent="-342900">
              <a:buFont typeface="Wingdings" panose="05000000000000000000" pitchFamily="2" charset="2"/>
              <a:buChar char="§"/>
            </a:pPr>
            <a:r>
              <a:rPr lang="en-US" altLang="ko-KR" sz="2000" b="1" dirty="0" smtClean="0">
                <a:latin typeface="나눔명조" panose="02020603020101020101" pitchFamily="18" charset="-127"/>
                <a:ea typeface="나눔명조" panose="02020603020101020101" pitchFamily="18" charset="-127"/>
              </a:rPr>
              <a:t>For loop</a:t>
            </a:r>
          </a:p>
        </p:txBody>
      </p:sp>
      <p:sp>
        <p:nvSpPr>
          <p:cNvPr id="61" name="TextBox 60"/>
          <p:cNvSpPr txBox="1"/>
          <p:nvPr/>
        </p:nvSpPr>
        <p:spPr>
          <a:xfrm>
            <a:off x="967500" y="3118162"/>
            <a:ext cx="6167591" cy="400110"/>
          </a:xfrm>
          <a:prstGeom prst="rect">
            <a:avLst/>
          </a:prstGeom>
          <a:noFill/>
        </p:spPr>
        <p:txBody>
          <a:bodyPr wrap="square" rtlCol="0">
            <a:spAutoFit/>
          </a:bodyPr>
          <a:lstStyle/>
          <a:p>
            <a:pPr marL="342900" indent="-342900">
              <a:buFont typeface="Arial" panose="020B0604020202020204" pitchFamily="34" charset="0"/>
              <a:buChar char="•"/>
            </a:pPr>
            <a:r>
              <a:rPr lang="en-US" altLang="ko-KR" sz="2000" b="1" dirty="0">
                <a:latin typeface="나눔명조" panose="02020603020101020101" pitchFamily="18" charset="-127"/>
                <a:ea typeface="나눔명조" panose="02020603020101020101" pitchFamily="18" charset="-127"/>
              </a:rPr>
              <a:t>Execute action </a:t>
            </a:r>
            <a:r>
              <a:rPr lang="en-US" altLang="ko-KR" sz="2000" b="1" i="1" dirty="0">
                <a:latin typeface="나눔명조" panose="02020603020101020101" pitchFamily="18" charset="-127"/>
                <a:ea typeface="나눔명조" panose="02020603020101020101" pitchFamily="18" charset="-127"/>
              </a:rPr>
              <a:t>a</a:t>
            </a:r>
            <a:r>
              <a:rPr lang="en-US" altLang="ko-KR" sz="2000" b="1" dirty="0">
                <a:latin typeface="나눔명조" panose="02020603020101020101" pitchFamily="18" charset="-127"/>
                <a:ea typeface="나눔명조" panose="02020603020101020101" pitchFamily="18" charset="-127"/>
              </a:rPr>
              <a:t> and receive immediate reward </a:t>
            </a:r>
            <a:r>
              <a:rPr lang="en-US" altLang="ko-KR" sz="2000" b="1" i="1" dirty="0">
                <a:latin typeface="나눔명조" panose="02020603020101020101" pitchFamily="18" charset="-127"/>
                <a:ea typeface="나눔명조" panose="02020603020101020101" pitchFamily="18" charset="-127"/>
              </a:rPr>
              <a:t>r</a:t>
            </a:r>
          </a:p>
        </p:txBody>
      </p:sp>
      <p:sp>
        <p:nvSpPr>
          <p:cNvPr id="62" name="TextBox 61"/>
          <p:cNvSpPr txBox="1"/>
          <p:nvPr/>
        </p:nvSpPr>
        <p:spPr>
          <a:xfrm>
            <a:off x="967500" y="3568143"/>
            <a:ext cx="4444741" cy="400110"/>
          </a:xfrm>
          <a:prstGeom prst="rect">
            <a:avLst/>
          </a:prstGeom>
          <a:noFill/>
        </p:spPr>
        <p:txBody>
          <a:bodyPr wrap="square" rtlCol="0">
            <a:spAutoFit/>
          </a:bodyPr>
          <a:lstStyle/>
          <a:p>
            <a:pPr marL="342900" indent="-342900">
              <a:buFont typeface="Arial" panose="020B0604020202020204" pitchFamily="34" charset="0"/>
              <a:buChar char="•"/>
            </a:pPr>
            <a:r>
              <a:rPr lang="en-US" altLang="ko-KR" sz="2000" b="1" dirty="0" smtClean="0">
                <a:latin typeface="나눔명조" panose="02020603020101020101" pitchFamily="18" charset="-127"/>
                <a:ea typeface="나눔명조" panose="02020603020101020101" pitchFamily="18" charset="-127"/>
              </a:rPr>
              <a:t>Go to a new state </a:t>
            </a:r>
            <a:r>
              <a:rPr lang="en-US" altLang="ko-KR" sz="2000" b="1" i="1" dirty="0" smtClean="0">
                <a:latin typeface="나눔명조" panose="02020603020101020101" pitchFamily="18" charset="-127"/>
                <a:ea typeface="나눔명조" panose="02020603020101020101" pitchFamily="18" charset="-127"/>
              </a:rPr>
              <a:t>s’</a:t>
            </a:r>
          </a:p>
        </p:txBody>
      </p:sp>
      <p:sp>
        <p:nvSpPr>
          <p:cNvPr id="63" name="TextBox 62"/>
          <p:cNvSpPr txBox="1"/>
          <p:nvPr/>
        </p:nvSpPr>
        <p:spPr>
          <a:xfrm>
            <a:off x="967500" y="4010600"/>
            <a:ext cx="4755876" cy="400110"/>
          </a:xfrm>
          <a:prstGeom prst="rect">
            <a:avLst/>
          </a:prstGeom>
          <a:noFill/>
        </p:spPr>
        <p:txBody>
          <a:bodyPr wrap="square" rtlCol="0">
            <a:spAutoFit/>
          </a:bodyPr>
          <a:lstStyle/>
          <a:p>
            <a:pPr marL="342900" indent="-342900">
              <a:buFont typeface="Arial" panose="020B0604020202020204" pitchFamily="34" charset="0"/>
              <a:buChar char="•"/>
            </a:pPr>
            <a:r>
              <a:rPr lang="en-US" altLang="ko-KR" sz="2000" b="1" dirty="0" smtClean="0">
                <a:latin typeface="나눔명조" panose="02020603020101020101" pitchFamily="18" charset="-127"/>
                <a:ea typeface="나눔명조" panose="02020603020101020101" pitchFamily="18" charset="-127"/>
              </a:rPr>
              <a:t>Update the Q table as follows</a:t>
            </a:r>
            <a:endParaRPr lang="en-US" altLang="ko-KR" sz="2000" b="1" i="1" dirty="0" smtClean="0">
              <a:latin typeface="나눔명조" panose="02020603020101020101" pitchFamily="18" charset="-127"/>
              <a:ea typeface="나눔명조" panose="02020603020101020101" pitchFamily="18" charset="-127"/>
            </a:endParaRPr>
          </a:p>
        </p:txBody>
      </p:sp>
      <p:sp>
        <p:nvSpPr>
          <p:cNvPr id="66" name="TextBox 65"/>
          <p:cNvSpPr txBox="1"/>
          <p:nvPr/>
        </p:nvSpPr>
        <p:spPr>
          <a:xfrm>
            <a:off x="967500" y="6178648"/>
            <a:ext cx="5671271" cy="400110"/>
          </a:xfrm>
          <a:prstGeom prst="rect">
            <a:avLst/>
          </a:prstGeom>
          <a:noFill/>
        </p:spPr>
        <p:txBody>
          <a:bodyPr wrap="square" rtlCol="0">
            <a:spAutoFit/>
          </a:bodyPr>
          <a:lstStyle/>
          <a:p>
            <a:pPr marL="342900" indent="-342900">
              <a:buFont typeface="Arial" panose="020B0604020202020204" pitchFamily="34" charset="0"/>
              <a:buChar char="•"/>
            </a:pPr>
            <a:r>
              <a:rPr lang="en-US" altLang="ko-KR" sz="2000" b="1" dirty="0" smtClean="0">
                <a:latin typeface="나눔명조" panose="02020603020101020101" pitchFamily="18" charset="-127"/>
                <a:ea typeface="나눔명조" panose="02020603020101020101" pitchFamily="18" charset="-127"/>
              </a:rPr>
              <a:t>Replace the current state s to a new state s’</a:t>
            </a:r>
            <a:endParaRPr lang="en-US" altLang="ko-KR" sz="2000" b="1" i="1" dirty="0" smtClean="0">
              <a:latin typeface="나눔명조" panose="02020603020101020101" pitchFamily="18" charset="-127"/>
              <a:ea typeface="나눔명조" panose="02020603020101020101" pitchFamily="18" charset="-127"/>
            </a:endParaRPr>
          </a:p>
        </p:txBody>
      </p:sp>
      <p:sp>
        <p:nvSpPr>
          <p:cNvPr id="68" name="TextBox 67"/>
          <p:cNvSpPr txBox="1"/>
          <p:nvPr/>
        </p:nvSpPr>
        <p:spPr>
          <a:xfrm>
            <a:off x="376913" y="1669551"/>
            <a:ext cx="3268161" cy="400110"/>
          </a:xfrm>
          <a:prstGeom prst="rect">
            <a:avLst/>
          </a:prstGeom>
          <a:noFill/>
        </p:spPr>
        <p:txBody>
          <a:bodyPr wrap="square" rtlCol="0">
            <a:spAutoFit/>
          </a:bodyPr>
          <a:lstStyle/>
          <a:p>
            <a:pPr marL="342900" indent="-342900">
              <a:buFont typeface="Wingdings" panose="05000000000000000000" pitchFamily="2" charset="2"/>
              <a:buChar char="§"/>
            </a:pPr>
            <a:r>
              <a:rPr lang="en-US" altLang="ko-KR" sz="2000" b="1" dirty="0" smtClean="0">
                <a:latin typeface="나눔명조" panose="02020603020101020101" pitchFamily="18" charset="-127"/>
                <a:ea typeface="나눔명조" panose="02020603020101020101" pitchFamily="18" charset="-127"/>
              </a:rPr>
              <a:t>Start with a state </a:t>
            </a:r>
            <a:r>
              <a:rPr lang="en-US" altLang="ko-KR" sz="2000" b="1" i="1" dirty="0" smtClean="0">
                <a:latin typeface="나눔명조" panose="02020603020101020101" pitchFamily="18" charset="-127"/>
                <a:ea typeface="나눔명조" panose="02020603020101020101" pitchFamily="18" charset="-127"/>
              </a:rPr>
              <a:t>s</a:t>
            </a:r>
          </a:p>
        </p:txBody>
      </p:sp>
    </p:spTree>
    <p:extLst>
      <p:ext uri="{BB962C8B-B14F-4D97-AF65-F5344CB8AC3E}">
        <p14:creationId xmlns:p14="http://schemas.microsoft.com/office/powerpoint/2010/main" val="2879099341"/>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dirty="0" smtClean="0"/>
              <a:t>Programming Q-learning algorithm</a:t>
            </a:r>
            <a:endParaRPr lang="ko-KR" altLang="en-US" dirty="0"/>
          </a:p>
        </p:txBody>
      </p:sp>
      <p:sp>
        <p:nvSpPr>
          <p:cNvPr id="3" name="Slide Number Placeholder 2"/>
          <p:cNvSpPr>
            <a:spLocks noGrp="1"/>
          </p:cNvSpPr>
          <p:nvPr>
            <p:ph type="sldNum" sz="quarter" idx="12"/>
          </p:nvPr>
        </p:nvSpPr>
        <p:spPr/>
        <p:txBody>
          <a:bodyPr/>
          <a:lstStyle/>
          <a:p>
            <a:fld id="{E7B612BC-FA30-47E7-8F83-60B8876EFC04}" type="slidenum">
              <a:rPr lang="ko-KR" altLang="en-US" smtClean="0">
                <a:solidFill>
                  <a:prstClr val="black">
                    <a:tint val="75000"/>
                  </a:prstClr>
                </a:solidFill>
              </a:rPr>
              <a:pPr/>
              <a:t>148</a:t>
            </a:fld>
            <a:endParaRPr lang="ko-KR" altLang="en-US">
              <a:solidFill>
                <a:prstClr val="black">
                  <a:tint val="75000"/>
                </a:prstClr>
              </a:solidFill>
            </a:endParaRPr>
          </a:p>
        </p:txBody>
      </p:sp>
      <p:sp>
        <p:nvSpPr>
          <p:cNvPr id="4" name="TextBox 3"/>
          <p:cNvSpPr txBox="1"/>
          <p:nvPr/>
        </p:nvSpPr>
        <p:spPr>
          <a:xfrm>
            <a:off x="376913" y="1219570"/>
            <a:ext cx="5664082" cy="400110"/>
          </a:xfrm>
          <a:prstGeom prst="rect">
            <a:avLst/>
          </a:prstGeom>
          <a:noFill/>
        </p:spPr>
        <p:txBody>
          <a:bodyPr wrap="square" rtlCol="0">
            <a:spAutoFit/>
          </a:bodyPr>
          <a:lstStyle/>
          <a:p>
            <a:pPr marL="342900" indent="-342900">
              <a:buFont typeface="Wingdings" panose="05000000000000000000" pitchFamily="2" charset="2"/>
              <a:buChar char="§"/>
            </a:pPr>
            <a:r>
              <a:rPr lang="en-US" altLang="ko-KR" sz="2000" b="1" dirty="0" smtClean="0">
                <a:latin typeface="나눔명조" panose="02020603020101020101" pitchFamily="18" charset="-127"/>
                <a:ea typeface="나눔명조" panose="02020603020101020101" pitchFamily="18" charset="-127"/>
              </a:rPr>
              <a:t>Initialize a Q table </a:t>
            </a:r>
            <a:r>
              <a:rPr lang="en-US" altLang="ko-KR" sz="2000" b="1" dirty="0">
                <a:latin typeface="나눔명조" panose="02020603020101020101" pitchFamily="18" charset="-127"/>
                <a:ea typeface="나눔명조" panose="02020603020101020101" pitchFamily="18" charset="-127"/>
              </a:rPr>
              <a:t>(Set the size of the Q, etc</a:t>
            </a:r>
            <a:r>
              <a:rPr lang="en-US" altLang="ko-KR" sz="2000" b="1" dirty="0" smtClean="0">
                <a:latin typeface="나눔명조" panose="02020603020101020101" pitchFamily="18" charset="-127"/>
                <a:ea typeface="나눔명조" panose="02020603020101020101" pitchFamily="18" charset="-127"/>
              </a:rPr>
              <a:t>.)</a:t>
            </a:r>
            <a:endParaRPr lang="ko-KR" altLang="en-US" sz="2000" b="1" dirty="0">
              <a:latin typeface="나눔명조" panose="02020603020101020101" pitchFamily="18" charset="-127"/>
              <a:ea typeface="나눔명조" panose="02020603020101020101" pitchFamily="18" charset="-127"/>
            </a:endParaRPr>
          </a:p>
        </p:txBody>
      </p:sp>
      <p:sp>
        <p:nvSpPr>
          <p:cNvPr id="68" name="TextBox 67"/>
          <p:cNvSpPr txBox="1"/>
          <p:nvPr/>
        </p:nvSpPr>
        <p:spPr>
          <a:xfrm>
            <a:off x="376913" y="1669551"/>
            <a:ext cx="3268161" cy="400110"/>
          </a:xfrm>
          <a:prstGeom prst="rect">
            <a:avLst/>
          </a:prstGeom>
          <a:noFill/>
        </p:spPr>
        <p:txBody>
          <a:bodyPr wrap="square" rtlCol="0">
            <a:spAutoFit/>
          </a:bodyPr>
          <a:lstStyle/>
          <a:p>
            <a:pPr marL="342900" indent="-342900">
              <a:buFont typeface="Wingdings" panose="05000000000000000000" pitchFamily="2" charset="2"/>
              <a:buChar char="§"/>
            </a:pPr>
            <a:r>
              <a:rPr lang="en-US" altLang="ko-KR" sz="2000" b="1" dirty="0" smtClean="0">
                <a:latin typeface="나눔명조" panose="02020603020101020101" pitchFamily="18" charset="-127"/>
                <a:ea typeface="나눔명조" panose="02020603020101020101" pitchFamily="18" charset="-127"/>
              </a:rPr>
              <a:t>Start with a state </a:t>
            </a:r>
            <a:r>
              <a:rPr lang="en-US" altLang="ko-KR" sz="2000" b="1" i="1" dirty="0" smtClean="0">
                <a:latin typeface="나눔명조" panose="02020603020101020101" pitchFamily="18" charset="-127"/>
                <a:ea typeface="나눔명조" panose="02020603020101020101" pitchFamily="18" charset="-127"/>
              </a:rPr>
              <a:t>s</a:t>
            </a:r>
          </a:p>
        </p:txBody>
      </p:sp>
      <p:sp>
        <p:nvSpPr>
          <p:cNvPr id="19" name="TextBox 18"/>
          <p:cNvSpPr txBox="1"/>
          <p:nvPr/>
        </p:nvSpPr>
        <p:spPr>
          <a:xfrm>
            <a:off x="1846928" y="876553"/>
            <a:ext cx="4235079" cy="400110"/>
          </a:xfrm>
          <a:prstGeom prst="rect">
            <a:avLst/>
          </a:prstGeom>
          <a:noFill/>
        </p:spPr>
        <p:txBody>
          <a:bodyPr wrap="square" rtlCol="0">
            <a:spAutoFit/>
          </a:bodyPr>
          <a:lstStyle/>
          <a:p>
            <a:r>
              <a:rPr lang="en-US" altLang="ko-KR" sz="2000" b="1" dirty="0" smtClean="0">
                <a:solidFill>
                  <a:srgbClr val="0000CC"/>
                </a:solidFill>
                <a:latin typeface="나눔명조" panose="02020603020101020101" pitchFamily="18" charset="-127"/>
                <a:ea typeface="나눔명조" panose="02020603020101020101" pitchFamily="18" charset="-127"/>
              </a:rPr>
              <a:t>Q function with random weight </a:t>
            </a:r>
            <a:r>
              <a:rPr lang="en-US" altLang="ko-KR" sz="2000" b="1" dirty="0" smtClean="0">
                <a:solidFill>
                  <a:srgbClr val="0000CC"/>
                </a:solidFill>
                <a:latin typeface="Symbol" panose="05050102010706020507" pitchFamily="18" charset="2"/>
                <a:ea typeface="나눔명조" panose="02020603020101020101" pitchFamily="18" charset="-127"/>
              </a:rPr>
              <a:t>q</a:t>
            </a:r>
            <a:r>
              <a:rPr lang="en-US" altLang="ko-KR" sz="2000" b="1" baseline="-25000" dirty="0" smtClean="0">
                <a:solidFill>
                  <a:srgbClr val="0000CC"/>
                </a:solidFill>
                <a:latin typeface="Symbol" panose="05050102010706020507" pitchFamily="18" charset="2"/>
                <a:ea typeface="나눔명조" panose="02020603020101020101" pitchFamily="18" charset="-127"/>
              </a:rPr>
              <a:t>0</a:t>
            </a:r>
            <a:endParaRPr lang="ko-KR" altLang="en-US" sz="2000" b="1" baseline="-25000" dirty="0">
              <a:solidFill>
                <a:srgbClr val="0000CC"/>
              </a:solidFill>
              <a:latin typeface="Symbol" panose="05050102010706020507" pitchFamily="18" charset="2"/>
              <a:ea typeface="나눔명조" panose="02020603020101020101" pitchFamily="18" charset="-127"/>
            </a:endParaRPr>
          </a:p>
        </p:txBody>
      </p:sp>
      <p:cxnSp>
        <p:nvCxnSpPr>
          <p:cNvPr id="8" name="Straight Connector 7"/>
          <p:cNvCxnSpPr/>
          <p:nvPr/>
        </p:nvCxnSpPr>
        <p:spPr>
          <a:xfrm>
            <a:off x="2010993" y="1419625"/>
            <a:ext cx="3821540" cy="0"/>
          </a:xfrm>
          <a:prstGeom prst="line">
            <a:avLst/>
          </a:prstGeom>
          <a:ln w="38100">
            <a:solidFill>
              <a:srgbClr val="0000CC"/>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0" name="Group 9"/>
          <p:cNvGrpSpPr/>
          <p:nvPr/>
        </p:nvGrpSpPr>
        <p:grpSpPr>
          <a:xfrm>
            <a:off x="2183908" y="1699791"/>
            <a:ext cx="6816494" cy="707886"/>
            <a:chOff x="2183908" y="1699791"/>
            <a:chExt cx="6816494" cy="707886"/>
          </a:xfrm>
        </p:grpSpPr>
        <p:sp>
          <p:nvSpPr>
            <p:cNvPr id="20" name="TextBox 19"/>
            <p:cNvSpPr txBox="1"/>
            <p:nvPr/>
          </p:nvSpPr>
          <p:spPr>
            <a:xfrm>
              <a:off x="2715749" y="1699791"/>
              <a:ext cx="6284653" cy="707886"/>
            </a:xfrm>
            <a:prstGeom prst="rect">
              <a:avLst/>
            </a:prstGeom>
            <a:noFill/>
          </p:spPr>
          <p:txBody>
            <a:bodyPr wrap="square" rtlCol="0">
              <a:spAutoFit/>
            </a:bodyPr>
            <a:lstStyle/>
            <a:p>
              <a:r>
                <a:rPr lang="en-US" altLang="ko-KR" sz="2000" b="1" dirty="0" smtClean="0">
                  <a:solidFill>
                    <a:srgbClr val="0000CC"/>
                  </a:solidFill>
                  <a:latin typeface="나눔명조" panose="02020603020101020101" pitchFamily="18" charset="-127"/>
                  <a:ea typeface="나눔명조" panose="02020603020101020101" pitchFamily="18" charset="-127"/>
                </a:rPr>
                <a:t>    Initialize s</a:t>
              </a:r>
              <a:r>
                <a:rPr lang="en-US" altLang="ko-KR" sz="2000" b="1" baseline="-25000" dirty="0" smtClean="0">
                  <a:solidFill>
                    <a:srgbClr val="0000CC"/>
                  </a:solidFill>
                  <a:latin typeface="나눔명조" panose="02020603020101020101" pitchFamily="18" charset="-127"/>
                  <a:ea typeface="나눔명조" panose="02020603020101020101" pitchFamily="18" charset="-127"/>
                </a:rPr>
                <a:t>1</a:t>
              </a:r>
              <a:r>
                <a:rPr lang="en-US" altLang="ko-KR" sz="2000" b="1" dirty="0" smtClean="0">
                  <a:solidFill>
                    <a:srgbClr val="0000CC"/>
                  </a:solidFill>
                  <a:latin typeface="나눔명조" panose="02020603020101020101" pitchFamily="18" charset="-127"/>
                  <a:ea typeface="나눔명조" panose="02020603020101020101" pitchFamily="18" charset="-127"/>
                </a:rPr>
                <a:t> = {x</a:t>
              </a:r>
              <a:r>
                <a:rPr lang="en-US" altLang="ko-KR" sz="2000" b="1" baseline="-25000" dirty="0">
                  <a:solidFill>
                    <a:srgbClr val="0000CC"/>
                  </a:solidFill>
                  <a:latin typeface="나눔명조" panose="02020603020101020101" pitchFamily="18" charset="-127"/>
                  <a:ea typeface="나눔명조" panose="02020603020101020101" pitchFamily="18" charset="-127"/>
                </a:rPr>
                <a:t>1</a:t>
              </a:r>
              <a:r>
                <a:rPr lang="en-US" altLang="ko-KR" sz="2000" b="1" dirty="0" smtClean="0">
                  <a:solidFill>
                    <a:srgbClr val="0000CC"/>
                  </a:solidFill>
                  <a:latin typeface="나눔명조" panose="02020603020101020101" pitchFamily="18" charset="-127"/>
                  <a:ea typeface="나눔명조" panose="02020603020101020101" pitchFamily="18" charset="-127"/>
                </a:rPr>
                <a:t>} </a:t>
              </a:r>
            </a:p>
            <a:p>
              <a:r>
                <a:rPr lang="en-US" altLang="ko-KR" sz="2000" b="1" dirty="0" smtClean="0">
                  <a:solidFill>
                    <a:srgbClr val="0000CC"/>
                  </a:solidFill>
                  <a:latin typeface="나눔명조" panose="02020603020101020101" pitchFamily="18" charset="-127"/>
                  <a:ea typeface="나눔명조" panose="02020603020101020101" pitchFamily="18" charset="-127"/>
                </a:rPr>
                <a:t>-or- preprocessed(mostly images) sequenced </a:t>
              </a:r>
              <a:r>
                <a:rPr lang="en-US" altLang="ko-KR" sz="2000" b="1" i="1" dirty="0" smtClean="0">
                  <a:solidFill>
                    <a:srgbClr val="0000CC"/>
                  </a:solidFill>
                  <a:latin typeface="Symbol" panose="05050102010706020507" pitchFamily="18" charset="2"/>
                  <a:ea typeface="나눔명조" panose="02020603020101020101" pitchFamily="18" charset="-127"/>
                </a:rPr>
                <a:t>f</a:t>
              </a:r>
              <a:r>
                <a:rPr lang="en-US" altLang="ko-KR" sz="2000" b="1" baseline="-25000" dirty="0" smtClean="0">
                  <a:solidFill>
                    <a:srgbClr val="0000CC"/>
                  </a:solidFill>
                  <a:latin typeface="나눔명조" panose="02020603020101020101" pitchFamily="18" charset="-127"/>
                  <a:ea typeface="나눔명조" panose="02020603020101020101" pitchFamily="18" charset="-127"/>
                </a:rPr>
                <a:t>1</a:t>
              </a:r>
              <a:r>
                <a:rPr lang="en-US" altLang="ko-KR" sz="2000" b="1" dirty="0" smtClean="0">
                  <a:solidFill>
                    <a:srgbClr val="0000CC"/>
                  </a:solidFill>
                  <a:latin typeface="나눔명조" panose="02020603020101020101" pitchFamily="18" charset="-127"/>
                  <a:ea typeface="나눔명조" panose="02020603020101020101" pitchFamily="18" charset="-127"/>
                </a:rPr>
                <a:t> = </a:t>
              </a:r>
              <a:r>
                <a:rPr lang="en-US" altLang="ko-KR" sz="2000" b="1" i="1" dirty="0" smtClean="0">
                  <a:solidFill>
                    <a:srgbClr val="0000CC"/>
                  </a:solidFill>
                  <a:latin typeface="Symbol" panose="05050102010706020507" pitchFamily="18" charset="2"/>
                  <a:ea typeface="나눔명조" panose="02020603020101020101" pitchFamily="18" charset="-127"/>
                </a:rPr>
                <a:t>f</a:t>
              </a:r>
              <a:r>
                <a:rPr lang="en-US" altLang="ko-KR" sz="2000" b="1" dirty="0" smtClean="0">
                  <a:solidFill>
                    <a:srgbClr val="0000CC"/>
                  </a:solidFill>
                  <a:latin typeface="나눔명조" panose="02020603020101020101" pitchFamily="18" charset="-127"/>
                  <a:ea typeface="나눔명조" panose="02020603020101020101" pitchFamily="18" charset="-127"/>
                </a:rPr>
                <a:t>(s</a:t>
              </a:r>
              <a:r>
                <a:rPr lang="en-US" altLang="ko-KR" sz="2000" b="1" baseline="-25000" dirty="0">
                  <a:solidFill>
                    <a:srgbClr val="0000CC"/>
                  </a:solidFill>
                  <a:latin typeface="나눔명조" panose="02020603020101020101" pitchFamily="18" charset="-127"/>
                  <a:ea typeface="나눔명조" panose="02020603020101020101" pitchFamily="18" charset="-127"/>
                </a:rPr>
                <a:t>1</a:t>
              </a:r>
              <a:r>
                <a:rPr lang="en-US" altLang="ko-KR" sz="2000" b="1" dirty="0" smtClean="0">
                  <a:solidFill>
                    <a:srgbClr val="0000CC"/>
                  </a:solidFill>
                  <a:latin typeface="나눔명조" panose="02020603020101020101" pitchFamily="18" charset="-127"/>
                  <a:ea typeface="나눔명조" panose="02020603020101020101" pitchFamily="18" charset="-127"/>
                </a:rPr>
                <a:t>)</a:t>
              </a:r>
              <a:endParaRPr lang="ko-KR" altLang="en-US" sz="2000" b="1" baseline="-25000" dirty="0">
                <a:solidFill>
                  <a:srgbClr val="0000CC"/>
                </a:solidFill>
                <a:latin typeface="Symbol" panose="05050102010706020507" pitchFamily="18" charset="2"/>
                <a:ea typeface="나눔명조" panose="02020603020101020101" pitchFamily="18" charset="-127"/>
              </a:endParaRPr>
            </a:p>
          </p:txBody>
        </p:sp>
        <p:cxnSp>
          <p:nvCxnSpPr>
            <p:cNvPr id="28" name="Straight Connector 27"/>
            <p:cNvCxnSpPr/>
            <p:nvPr/>
          </p:nvCxnSpPr>
          <p:spPr>
            <a:xfrm>
              <a:off x="2183908" y="2023442"/>
              <a:ext cx="729413" cy="0"/>
            </a:xfrm>
            <a:prstGeom prst="line">
              <a:avLst/>
            </a:prstGeom>
            <a:ln w="38100">
              <a:solidFill>
                <a:srgbClr val="0000CC"/>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21" name="Rectangle 20"/>
          <p:cNvSpPr/>
          <p:nvPr/>
        </p:nvSpPr>
        <p:spPr>
          <a:xfrm>
            <a:off x="2834143" y="2409581"/>
            <a:ext cx="6166259" cy="584775"/>
          </a:xfrm>
          <a:prstGeom prst="rect">
            <a:avLst/>
          </a:prstGeom>
        </p:spPr>
        <p:txBody>
          <a:bodyPr wrap="square">
            <a:spAutoFit/>
          </a:bodyPr>
          <a:lstStyle/>
          <a:p>
            <a:r>
              <a:rPr lang="en-US" altLang="ko-KR" sz="1600" b="1" i="1" dirty="0" smtClean="0">
                <a:solidFill>
                  <a:srgbClr val="00B0F0"/>
                </a:solidFill>
                <a:latin typeface="나눔명조" panose="02020603020101020101" pitchFamily="18" charset="-127"/>
                <a:ea typeface="나눔명조" panose="02020603020101020101" pitchFamily="18" charset="-127"/>
              </a:rPr>
              <a:t>Ex) x1 = state to motor command “forward”, then </a:t>
            </a:r>
            <a:r>
              <a:rPr lang="en-US" altLang="ko-KR" sz="1600" b="1" i="1" dirty="0" smtClean="0">
                <a:solidFill>
                  <a:srgbClr val="00B0F0"/>
                </a:solidFill>
                <a:latin typeface="Symbol" panose="05050102010706020507" pitchFamily="18" charset="2"/>
                <a:ea typeface="나눔명조" panose="02020603020101020101" pitchFamily="18" charset="-127"/>
              </a:rPr>
              <a:t>f</a:t>
            </a:r>
            <a:r>
              <a:rPr lang="en-US" altLang="ko-KR" sz="1600" b="1" i="1" baseline="-25000" dirty="0" smtClean="0">
                <a:solidFill>
                  <a:srgbClr val="00B0F0"/>
                </a:solidFill>
                <a:latin typeface="나눔명조" panose="02020603020101020101" pitchFamily="18" charset="-127"/>
                <a:ea typeface="나눔명조" panose="02020603020101020101" pitchFamily="18" charset="-127"/>
              </a:rPr>
              <a:t>1</a:t>
            </a:r>
            <a:r>
              <a:rPr lang="en-US" altLang="ko-KR" sz="1600" b="1" i="1" dirty="0" smtClean="0">
                <a:solidFill>
                  <a:srgbClr val="00B0F0"/>
                </a:solidFill>
                <a:latin typeface="나눔명조" panose="02020603020101020101" pitchFamily="18" charset="-127"/>
                <a:ea typeface="나눔명조" panose="02020603020101020101" pitchFamily="18" charset="-127"/>
              </a:rPr>
              <a:t> </a:t>
            </a:r>
            <a:r>
              <a:rPr lang="en-US" altLang="ko-KR" sz="1600" b="1" i="1" dirty="0">
                <a:solidFill>
                  <a:srgbClr val="00B0F0"/>
                </a:solidFill>
                <a:latin typeface="나눔명조" panose="02020603020101020101" pitchFamily="18" charset="-127"/>
                <a:ea typeface="나눔명조" panose="02020603020101020101" pitchFamily="18" charset="-127"/>
              </a:rPr>
              <a:t>= </a:t>
            </a:r>
            <a:r>
              <a:rPr lang="en-US" altLang="ko-KR" sz="1600" b="1" i="1" dirty="0">
                <a:solidFill>
                  <a:srgbClr val="00B0F0"/>
                </a:solidFill>
                <a:latin typeface="Symbol" panose="05050102010706020507" pitchFamily="18" charset="2"/>
                <a:ea typeface="나눔명조" panose="02020603020101020101" pitchFamily="18" charset="-127"/>
              </a:rPr>
              <a:t>f</a:t>
            </a:r>
            <a:r>
              <a:rPr lang="en-US" altLang="ko-KR" sz="1600" b="1" i="1" dirty="0">
                <a:solidFill>
                  <a:srgbClr val="00B0F0"/>
                </a:solidFill>
                <a:latin typeface="나눔명조" panose="02020603020101020101" pitchFamily="18" charset="-127"/>
                <a:ea typeface="나눔명조" panose="02020603020101020101" pitchFamily="18" charset="-127"/>
              </a:rPr>
              <a:t>(s</a:t>
            </a:r>
            <a:r>
              <a:rPr lang="en-US" altLang="ko-KR" sz="1600" b="1" i="1" baseline="-25000" dirty="0">
                <a:solidFill>
                  <a:srgbClr val="00B0F0"/>
                </a:solidFill>
                <a:latin typeface="나눔명조" panose="02020603020101020101" pitchFamily="18" charset="-127"/>
                <a:ea typeface="나눔명조" panose="02020603020101020101" pitchFamily="18" charset="-127"/>
              </a:rPr>
              <a:t>1</a:t>
            </a:r>
            <a:r>
              <a:rPr lang="en-US" altLang="ko-KR" sz="1600" b="1" i="1" dirty="0" smtClean="0">
                <a:solidFill>
                  <a:srgbClr val="00B0F0"/>
                </a:solidFill>
                <a:latin typeface="나눔명조" panose="02020603020101020101" pitchFamily="18" charset="-127"/>
                <a:ea typeface="나눔명조" panose="02020603020101020101" pitchFamily="18" charset="-127"/>
              </a:rPr>
              <a:t>)</a:t>
            </a:r>
            <a:r>
              <a:rPr lang="en-US" altLang="ko-KR" sz="1600" b="1" i="1" dirty="0">
                <a:solidFill>
                  <a:srgbClr val="00B0F0"/>
                </a:solidFill>
                <a:latin typeface="나눔명조" panose="02020603020101020101" pitchFamily="18" charset="-127"/>
                <a:ea typeface="나눔명조" panose="02020603020101020101" pitchFamily="18" charset="-127"/>
              </a:rPr>
              <a:t> </a:t>
            </a:r>
            <a:r>
              <a:rPr lang="en-US" altLang="ko-KR" sz="1600" b="1" i="1" dirty="0" smtClean="0">
                <a:solidFill>
                  <a:srgbClr val="00B0F0"/>
                </a:solidFill>
                <a:latin typeface="나눔명조" panose="02020603020101020101" pitchFamily="18" charset="-127"/>
                <a:ea typeface="나눔명조" panose="02020603020101020101" pitchFamily="18" charset="-127"/>
              </a:rPr>
              <a:t>is the changed image with respect to forward movement</a:t>
            </a:r>
            <a:endParaRPr lang="ko-KR" altLang="en-US" sz="1600" b="1" i="1" baseline="-25000" dirty="0">
              <a:solidFill>
                <a:srgbClr val="00B0F0"/>
              </a:solidFill>
              <a:latin typeface="Symbol" panose="05050102010706020507" pitchFamily="18" charset="2"/>
              <a:ea typeface="나눔명조" panose="02020603020101020101" pitchFamily="18" charset="-127"/>
            </a:endParaRPr>
          </a:p>
        </p:txBody>
      </p:sp>
      <p:grpSp>
        <p:nvGrpSpPr>
          <p:cNvPr id="16" name="Group 15"/>
          <p:cNvGrpSpPr/>
          <p:nvPr/>
        </p:nvGrpSpPr>
        <p:grpSpPr>
          <a:xfrm>
            <a:off x="2982575" y="3120924"/>
            <a:ext cx="1730419" cy="1238863"/>
            <a:chOff x="4703728" y="3134455"/>
            <a:chExt cx="1730419" cy="1238863"/>
          </a:xfrm>
        </p:grpSpPr>
        <p:grpSp>
          <p:nvGrpSpPr>
            <p:cNvPr id="11" name="Group 10"/>
            <p:cNvGrpSpPr/>
            <p:nvPr/>
          </p:nvGrpSpPr>
          <p:grpSpPr>
            <a:xfrm>
              <a:off x="4703728" y="3134455"/>
              <a:ext cx="1693937" cy="1217072"/>
              <a:chOff x="3438525" y="2614612"/>
              <a:chExt cx="2266950" cy="1628775"/>
            </a:xfrm>
          </p:grpSpPr>
          <p:pic>
            <p:nvPicPr>
              <p:cNvPr id="7" name="Picture 6"/>
              <p:cNvPicPr>
                <a:picLocks noChangeAspect="1"/>
              </p:cNvPicPr>
              <p:nvPr/>
            </p:nvPicPr>
            <p:blipFill>
              <a:blip r:embed="rId3"/>
              <a:stretch>
                <a:fillRect/>
              </a:stretch>
            </p:blipFill>
            <p:spPr>
              <a:xfrm>
                <a:off x="3438525" y="2614612"/>
                <a:ext cx="2266950" cy="1628775"/>
              </a:xfrm>
              <a:prstGeom prst="rect">
                <a:avLst/>
              </a:prstGeom>
            </p:spPr>
          </p:pic>
          <p:sp>
            <p:nvSpPr>
              <p:cNvPr id="9" name="Oval 8"/>
              <p:cNvSpPr/>
              <p:nvPr/>
            </p:nvSpPr>
            <p:spPr>
              <a:xfrm>
                <a:off x="4003589" y="3361038"/>
                <a:ext cx="210065" cy="210065"/>
              </a:xfrm>
              <a:prstGeom prst="ellipse">
                <a:avLst/>
              </a:prstGeom>
              <a:solidFill>
                <a:srgbClr val="0000CC"/>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Oval 23"/>
              <p:cNvSpPr/>
              <p:nvPr/>
            </p:nvSpPr>
            <p:spPr>
              <a:xfrm>
                <a:off x="4572000" y="2774524"/>
                <a:ext cx="210065" cy="210065"/>
              </a:xfrm>
              <a:prstGeom prst="ellipse">
                <a:avLst/>
              </a:prstGeom>
              <a:solidFill>
                <a:srgbClr val="0000CC"/>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 name="Oval 25"/>
              <p:cNvSpPr/>
              <p:nvPr/>
            </p:nvSpPr>
            <p:spPr>
              <a:xfrm>
                <a:off x="4155989" y="3513438"/>
                <a:ext cx="210065" cy="210065"/>
              </a:xfrm>
              <a:prstGeom prst="ellipse">
                <a:avLst/>
              </a:prstGeom>
              <a:solidFill>
                <a:srgbClr val="A5002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7" name="Oval 26"/>
              <p:cNvSpPr/>
              <p:nvPr/>
            </p:nvSpPr>
            <p:spPr>
              <a:xfrm>
                <a:off x="4892846" y="3358078"/>
                <a:ext cx="210065" cy="210065"/>
              </a:xfrm>
              <a:prstGeom prst="ellipse">
                <a:avLst/>
              </a:prstGeom>
              <a:solidFill>
                <a:srgbClr val="A5002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4" name="TextBox 13"/>
            <p:cNvSpPr txBox="1"/>
            <p:nvPr/>
          </p:nvSpPr>
          <p:spPr>
            <a:xfrm>
              <a:off x="5739726" y="3973208"/>
              <a:ext cx="694421" cy="400110"/>
            </a:xfrm>
            <a:prstGeom prst="rect">
              <a:avLst/>
            </a:prstGeom>
            <a:noFill/>
          </p:spPr>
          <p:txBody>
            <a:bodyPr wrap="none" rtlCol="0">
              <a:spAutoFit/>
            </a:bodyPr>
            <a:lstStyle/>
            <a:p>
              <a:r>
                <a:rPr lang="en-US" altLang="ko-KR" sz="2000" b="1" i="1" dirty="0">
                  <a:latin typeface="Symbol" panose="05050102010706020507" pitchFamily="18" charset="2"/>
                  <a:ea typeface="나눔명조" panose="02020603020101020101" pitchFamily="18" charset="-127"/>
                </a:rPr>
                <a:t>f</a:t>
              </a:r>
              <a:r>
                <a:rPr lang="en-US" altLang="ko-KR" sz="2000" b="1" dirty="0">
                  <a:latin typeface="나눔명조" panose="02020603020101020101" pitchFamily="18" charset="-127"/>
                  <a:ea typeface="나눔명조" panose="02020603020101020101" pitchFamily="18" charset="-127"/>
                </a:rPr>
                <a:t>(s</a:t>
              </a:r>
              <a:r>
                <a:rPr lang="en-US" altLang="ko-KR" sz="2000" b="1" baseline="-25000" dirty="0">
                  <a:latin typeface="나눔명조" panose="02020603020101020101" pitchFamily="18" charset="-127"/>
                  <a:ea typeface="나눔명조" panose="02020603020101020101" pitchFamily="18" charset="-127"/>
                </a:rPr>
                <a:t>1</a:t>
              </a:r>
              <a:r>
                <a:rPr lang="en-US" altLang="ko-KR" sz="2000" b="1" dirty="0">
                  <a:latin typeface="나눔명조" panose="02020603020101020101" pitchFamily="18" charset="-127"/>
                  <a:ea typeface="나눔명조" panose="02020603020101020101" pitchFamily="18" charset="-127"/>
                </a:rPr>
                <a:t>)</a:t>
              </a:r>
              <a:endParaRPr lang="ko-KR" altLang="en-US" sz="2000" b="1" baseline="-25000" dirty="0">
                <a:latin typeface="Symbol" panose="05050102010706020507" pitchFamily="18" charset="2"/>
                <a:ea typeface="나눔명조" panose="02020603020101020101" pitchFamily="18" charset="-127"/>
              </a:endParaRPr>
            </a:p>
          </p:txBody>
        </p:sp>
      </p:grpSp>
      <p:grpSp>
        <p:nvGrpSpPr>
          <p:cNvPr id="17" name="Group 16"/>
          <p:cNvGrpSpPr/>
          <p:nvPr/>
        </p:nvGrpSpPr>
        <p:grpSpPr>
          <a:xfrm>
            <a:off x="4736595" y="3128397"/>
            <a:ext cx="1781737" cy="1235416"/>
            <a:chOff x="6938021" y="3094116"/>
            <a:chExt cx="1781737" cy="1235416"/>
          </a:xfrm>
        </p:grpSpPr>
        <p:grpSp>
          <p:nvGrpSpPr>
            <p:cNvPr id="12" name="Group 11"/>
            <p:cNvGrpSpPr/>
            <p:nvPr/>
          </p:nvGrpSpPr>
          <p:grpSpPr>
            <a:xfrm>
              <a:off x="6938021" y="3094116"/>
              <a:ext cx="1693937" cy="1217072"/>
              <a:chOff x="6938021" y="3094116"/>
              <a:chExt cx="1693937" cy="1217072"/>
            </a:xfrm>
          </p:grpSpPr>
          <p:pic>
            <p:nvPicPr>
              <p:cNvPr id="30" name="Picture 29"/>
              <p:cNvPicPr>
                <a:picLocks noChangeAspect="1"/>
              </p:cNvPicPr>
              <p:nvPr/>
            </p:nvPicPr>
            <p:blipFill>
              <a:blip r:embed="rId3"/>
              <a:stretch>
                <a:fillRect/>
              </a:stretch>
            </p:blipFill>
            <p:spPr>
              <a:xfrm>
                <a:off x="6938021" y="3094116"/>
                <a:ext cx="1693937" cy="1217072"/>
              </a:xfrm>
              <a:prstGeom prst="rect">
                <a:avLst/>
              </a:prstGeom>
            </p:spPr>
          </p:pic>
          <p:sp>
            <p:nvSpPr>
              <p:cNvPr id="31" name="Oval 30"/>
              <p:cNvSpPr/>
              <p:nvPr/>
            </p:nvSpPr>
            <p:spPr>
              <a:xfrm>
                <a:off x="7360255" y="3746005"/>
                <a:ext cx="156967" cy="156967"/>
              </a:xfrm>
              <a:prstGeom prst="ellipse">
                <a:avLst/>
              </a:prstGeom>
              <a:solidFill>
                <a:srgbClr val="0000CC"/>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 name="Oval 31"/>
              <p:cNvSpPr/>
              <p:nvPr/>
            </p:nvSpPr>
            <p:spPr>
              <a:xfrm>
                <a:off x="7784990" y="3307743"/>
                <a:ext cx="156967" cy="156967"/>
              </a:xfrm>
              <a:prstGeom prst="ellipse">
                <a:avLst/>
              </a:prstGeom>
              <a:solidFill>
                <a:srgbClr val="0000CC"/>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Oval 32"/>
              <p:cNvSpPr/>
              <p:nvPr/>
            </p:nvSpPr>
            <p:spPr>
              <a:xfrm>
                <a:off x="7464706" y="3850456"/>
                <a:ext cx="156967" cy="156967"/>
              </a:xfrm>
              <a:prstGeom prst="ellipse">
                <a:avLst/>
              </a:prstGeom>
              <a:solidFill>
                <a:srgbClr val="A5002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4" name="Oval 33"/>
              <p:cNvSpPr/>
              <p:nvPr/>
            </p:nvSpPr>
            <p:spPr>
              <a:xfrm>
                <a:off x="8015309" y="3734366"/>
                <a:ext cx="156967" cy="156967"/>
              </a:xfrm>
              <a:prstGeom prst="ellipse">
                <a:avLst/>
              </a:prstGeom>
              <a:solidFill>
                <a:srgbClr val="A5002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44" name="TextBox 43"/>
            <p:cNvSpPr txBox="1"/>
            <p:nvPr/>
          </p:nvSpPr>
          <p:spPr>
            <a:xfrm>
              <a:off x="8025337" y="3929422"/>
              <a:ext cx="694421" cy="400110"/>
            </a:xfrm>
            <a:prstGeom prst="rect">
              <a:avLst/>
            </a:prstGeom>
            <a:noFill/>
          </p:spPr>
          <p:txBody>
            <a:bodyPr wrap="none" rtlCol="0">
              <a:spAutoFit/>
            </a:bodyPr>
            <a:lstStyle/>
            <a:p>
              <a:r>
                <a:rPr lang="en-US" altLang="ko-KR" sz="2000" b="1" i="1" dirty="0" smtClean="0">
                  <a:latin typeface="Symbol" panose="05050102010706020507" pitchFamily="18" charset="2"/>
                  <a:ea typeface="나눔명조" panose="02020603020101020101" pitchFamily="18" charset="-127"/>
                </a:rPr>
                <a:t>f</a:t>
              </a:r>
              <a:r>
                <a:rPr lang="en-US" altLang="ko-KR" sz="2000" b="1" dirty="0" smtClean="0">
                  <a:latin typeface="나눔명조" panose="02020603020101020101" pitchFamily="18" charset="-127"/>
                  <a:ea typeface="나눔명조" panose="02020603020101020101" pitchFamily="18" charset="-127"/>
                </a:rPr>
                <a:t>(s</a:t>
              </a:r>
              <a:r>
                <a:rPr lang="en-US" altLang="ko-KR" sz="2000" b="1" baseline="-25000" dirty="0" smtClean="0">
                  <a:latin typeface="나눔명조" panose="02020603020101020101" pitchFamily="18" charset="-127"/>
                  <a:ea typeface="나눔명조" panose="02020603020101020101" pitchFamily="18" charset="-127"/>
                </a:rPr>
                <a:t>2</a:t>
              </a:r>
              <a:r>
                <a:rPr lang="en-US" altLang="ko-KR" sz="2000" b="1" dirty="0" smtClean="0">
                  <a:latin typeface="나눔명조" panose="02020603020101020101" pitchFamily="18" charset="-127"/>
                  <a:ea typeface="나눔명조" panose="02020603020101020101" pitchFamily="18" charset="-127"/>
                </a:rPr>
                <a:t>)</a:t>
              </a:r>
              <a:endParaRPr lang="ko-KR" altLang="en-US" sz="2000" b="1" baseline="-25000" dirty="0">
                <a:latin typeface="Symbol" panose="05050102010706020507" pitchFamily="18" charset="2"/>
                <a:ea typeface="나눔명조" panose="02020603020101020101" pitchFamily="18" charset="-127"/>
              </a:endParaRPr>
            </a:p>
          </p:txBody>
        </p:sp>
      </p:grpSp>
      <p:grpSp>
        <p:nvGrpSpPr>
          <p:cNvPr id="18" name="Group 17"/>
          <p:cNvGrpSpPr/>
          <p:nvPr/>
        </p:nvGrpSpPr>
        <p:grpSpPr>
          <a:xfrm>
            <a:off x="6468937" y="3118967"/>
            <a:ext cx="1777347" cy="1232172"/>
            <a:chOff x="8715652" y="3094116"/>
            <a:chExt cx="1777347" cy="1232172"/>
          </a:xfrm>
        </p:grpSpPr>
        <p:grpSp>
          <p:nvGrpSpPr>
            <p:cNvPr id="13" name="Group 12"/>
            <p:cNvGrpSpPr/>
            <p:nvPr/>
          </p:nvGrpSpPr>
          <p:grpSpPr>
            <a:xfrm>
              <a:off x="8715652" y="3094116"/>
              <a:ext cx="1693937" cy="1217072"/>
              <a:chOff x="8715652" y="3094116"/>
              <a:chExt cx="1693937" cy="1217072"/>
            </a:xfrm>
          </p:grpSpPr>
          <p:pic>
            <p:nvPicPr>
              <p:cNvPr id="37" name="Picture 36"/>
              <p:cNvPicPr>
                <a:picLocks noChangeAspect="1"/>
              </p:cNvPicPr>
              <p:nvPr/>
            </p:nvPicPr>
            <p:blipFill>
              <a:blip r:embed="rId3"/>
              <a:stretch>
                <a:fillRect/>
              </a:stretch>
            </p:blipFill>
            <p:spPr>
              <a:xfrm>
                <a:off x="8715652" y="3094116"/>
                <a:ext cx="1693937" cy="1217072"/>
              </a:xfrm>
              <a:prstGeom prst="rect">
                <a:avLst/>
              </a:prstGeom>
            </p:spPr>
          </p:pic>
          <p:sp>
            <p:nvSpPr>
              <p:cNvPr id="38" name="Oval 37"/>
              <p:cNvSpPr/>
              <p:nvPr/>
            </p:nvSpPr>
            <p:spPr>
              <a:xfrm>
                <a:off x="9137886" y="3877983"/>
                <a:ext cx="156967" cy="156967"/>
              </a:xfrm>
              <a:prstGeom prst="ellipse">
                <a:avLst/>
              </a:prstGeom>
              <a:solidFill>
                <a:srgbClr val="0000CC"/>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9" name="Oval 38"/>
              <p:cNvSpPr/>
              <p:nvPr/>
            </p:nvSpPr>
            <p:spPr>
              <a:xfrm>
                <a:off x="9562621" y="3439721"/>
                <a:ext cx="156967" cy="156967"/>
              </a:xfrm>
              <a:prstGeom prst="ellipse">
                <a:avLst/>
              </a:prstGeom>
              <a:solidFill>
                <a:srgbClr val="0000CC"/>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0" name="Oval 39"/>
              <p:cNvSpPr/>
              <p:nvPr/>
            </p:nvSpPr>
            <p:spPr>
              <a:xfrm>
                <a:off x="9223483" y="3954153"/>
                <a:ext cx="156967" cy="156967"/>
              </a:xfrm>
              <a:prstGeom prst="ellipse">
                <a:avLst/>
              </a:prstGeom>
              <a:solidFill>
                <a:srgbClr val="A5002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Oval 40"/>
              <p:cNvSpPr/>
              <p:nvPr/>
            </p:nvSpPr>
            <p:spPr>
              <a:xfrm>
                <a:off x="9783513" y="3838063"/>
                <a:ext cx="156967" cy="156967"/>
              </a:xfrm>
              <a:prstGeom prst="ellipse">
                <a:avLst/>
              </a:prstGeom>
              <a:solidFill>
                <a:srgbClr val="A5002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45" name="TextBox 44"/>
            <p:cNvSpPr txBox="1"/>
            <p:nvPr/>
          </p:nvSpPr>
          <p:spPr>
            <a:xfrm>
              <a:off x="9798578" y="3926178"/>
              <a:ext cx="694421" cy="400110"/>
            </a:xfrm>
            <a:prstGeom prst="rect">
              <a:avLst/>
            </a:prstGeom>
            <a:noFill/>
          </p:spPr>
          <p:txBody>
            <a:bodyPr wrap="none" rtlCol="0">
              <a:spAutoFit/>
            </a:bodyPr>
            <a:lstStyle/>
            <a:p>
              <a:r>
                <a:rPr lang="en-US" altLang="ko-KR" sz="2000" b="1" i="1" dirty="0" smtClean="0">
                  <a:latin typeface="Symbol" panose="05050102010706020507" pitchFamily="18" charset="2"/>
                  <a:ea typeface="나눔명조" panose="02020603020101020101" pitchFamily="18" charset="-127"/>
                </a:rPr>
                <a:t>f</a:t>
              </a:r>
              <a:r>
                <a:rPr lang="en-US" altLang="ko-KR" sz="2000" b="1" dirty="0" smtClean="0">
                  <a:latin typeface="나눔명조" panose="02020603020101020101" pitchFamily="18" charset="-127"/>
                  <a:ea typeface="나눔명조" panose="02020603020101020101" pitchFamily="18" charset="-127"/>
                </a:rPr>
                <a:t>(s</a:t>
              </a:r>
              <a:r>
                <a:rPr lang="en-US" altLang="ko-KR" sz="2000" b="1" baseline="-25000" dirty="0" smtClean="0">
                  <a:latin typeface="나눔명조" panose="02020603020101020101" pitchFamily="18" charset="-127"/>
                  <a:ea typeface="나눔명조" panose="02020603020101020101" pitchFamily="18" charset="-127"/>
                </a:rPr>
                <a:t>3</a:t>
              </a:r>
              <a:r>
                <a:rPr lang="en-US" altLang="ko-KR" sz="2000" b="1" dirty="0" smtClean="0">
                  <a:latin typeface="나눔명조" panose="02020603020101020101" pitchFamily="18" charset="-127"/>
                  <a:ea typeface="나눔명조" panose="02020603020101020101" pitchFamily="18" charset="-127"/>
                </a:rPr>
                <a:t>)</a:t>
              </a:r>
              <a:endParaRPr lang="ko-KR" altLang="en-US" sz="2000" b="1" baseline="-25000" dirty="0">
                <a:latin typeface="Symbol" panose="05050102010706020507" pitchFamily="18" charset="2"/>
                <a:ea typeface="나눔명조" panose="02020603020101020101" pitchFamily="18" charset="-127"/>
              </a:endParaRPr>
            </a:p>
          </p:txBody>
        </p:sp>
      </p:grpSp>
    </p:spTree>
    <p:extLst>
      <p:ext uri="{BB962C8B-B14F-4D97-AF65-F5344CB8AC3E}">
        <p14:creationId xmlns:p14="http://schemas.microsoft.com/office/powerpoint/2010/main" val="3307137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1"/>
                                        </p:tgtEl>
                                        <p:attrNameLst>
                                          <p:attrName>style.visibility</p:attrName>
                                        </p:attrNameLst>
                                      </p:cBhvr>
                                      <p:to>
                                        <p:strVal val="visible"/>
                                      </p:to>
                                    </p:set>
                                    <p:animEffect transition="in" filter="fade">
                                      <p:cBhvr>
                                        <p:cTn id="20" dur="500"/>
                                        <p:tgtEl>
                                          <p:spTgt spid="21"/>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7"/>
                                        </p:tgtEl>
                                        <p:attrNameLst>
                                          <p:attrName>style.visibility</p:attrName>
                                        </p:attrNameLst>
                                      </p:cBhvr>
                                      <p:to>
                                        <p:strVal val="visible"/>
                                      </p:to>
                                    </p:set>
                                    <p:animEffect transition="in" filter="fade">
                                      <p:cBhvr>
                                        <p:cTn id="30" dur="500"/>
                                        <p:tgtEl>
                                          <p:spTgt spid="17"/>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fade">
                                      <p:cBhvr>
                                        <p:cTn id="35"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1" grpId="0"/>
    </p:bld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dirty="0" smtClean="0"/>
              <a:t>Recall, e-greedy</a:t>
            </a:r>
            <a:endParaRPr lang="ko-KR" altLang="en-US" dirty="0"/>
          </a:p>
        </p:txBody>
      </p:sp>
      <p:sp>
        <p:nvSpPr>
          <p:cNvPr id="3" name="Slide Number Placeholder 2"/>
          <p:cNvSpPr>
            <a:spLocks noGrp="1"/>
          </p:cNvSpPr>
          <p:nvPr>
            <p:ph type="sldNum" sz="quarter" idx="12"/>
          </p:nvPr>
        </p:nvSpPr>
        <p:spPr/>
        <p:txBody>
          <a:bodyPr/>
          <a:lstStyle/>
          <a:p>
            <a:fld id="{E7B612BC-FA30-47E7-8F83-60B8876EFC04}" type="slidenum">
              <a:rPr lang="ko-KR" altLang="en-US" smtClean="0">
                <a:solidFill>
                  <a:prstClr val="black">
                    <a:tint val="75000"/>
                  </a:prstClr>
                </a:solidFill>
              </a:rPr>
              <a:pPr/>
              <a:t>149</a:t>
            </a:fld>
            <a:endParaRPr lang="ko-KR" altLang="en-US">
              <a:solidFill>
                <a:prstClr val="black">
                  <a:tint val="75000"/>
                </a:prstClr>
              </a:solidFill>
            </a:endParaRPr>
          </a:p>
        </p:txBody>
      </p:sp>
      <p:graphicFrame>
        <p:nvGraphicFramePr>
          <p:cNvPr id="5" name="Object 4"/>
          <p:cNvGraphicFramePr>
            <a:graphicFrameLocks noChangeAspect="1"/>
          </p:cNvGraphicFramePr>
          <p:nvPr>
            <p:extLst>
              <p:ext uri="{D42A27DB-BD31-4B8C-83A1-F6EECF244321}">
                <p14:modId xmlns:p14="http://schemas.microsoft.com/office/powerpoint/2010/main" val="4055459507"/>
              </p:ext>
            </p:extLst>
          </p:nvPr>
        </p:nvGraphicFramePr>
        <p:xfrm>
          <a:off x="3346840" y="3202637"/>
          <a:ext cx="4065587" cy="1011237"/>
        </p:xfrm>
        <a:graphic>
          <a:graphicData uri="http://schemas.openxmlformats.org/presentationml/2006/ole">
            <mc:AlternateContent xmlns:mc="http://schemas.openxmlformats.org/markup-compatibility/2006">
              <mc:Choice xmlns:v="urn:schemas-microsoft-com:vml" Requires="v">
                <p:oleObj spid="_x0000_s38163" name="Equation" r:id="rId4" imgW="2260440" imgH="558720" progId="Equation.DSMT4">
                  <p:embed/>
                </p:oleObj>
              </mc:Choice>
              <mc:Fallback>
                <p:oleObj name="Equation" r:id="rId4" imgW="2260440" imgH="558720" progId="Equation.DSMT4">
                  <p:embed/>
                  <p:pic>
                    <p:nvPicPr>
                      <p:cNvPr id="84" name="Object 83"/>
                      <p:cNvPicPr/>
                      <p:nvPr/>
                    </p:nvPicPr>
                    <p:blipFill>
                      <a:blip r:embed="rId5"/>
                      <a:stretch>
                        <a:fillRect/>
                      </a:stretch>
                    </p:blipFill>
                    <p:spPr>
                      <a:xfrm>
                        <a:off x="3346840" y="3202637"/>
                        <a:ext cx="4065587" cy="1011237"/>
                      </a:xfrm>
                      <a:prstGeom prst="rect">
                        <a:avLst/>
                      </a:prstGeom>
                      <a:solidFill>
                        <a:schemeClr val="accent6">
                          <a:lumMod val="40000"/>
                          <a:lumOff val="60000"/>
                        </a:schemeClr>
                      </a:solidFill>
                    </p:spPr>
                  </p:pic>
                </p:oleObj>
              </mc:Fallback>
            </mc:AlternateContent>
          </a:graphicData>
        </a:graphic>
      </p:graphicFrame>
      <p:sp>
        <p:nvSpPr>
          <p:cNvPr id="8" name="TextBox 7"/>
          <p:cNvSpPr txBox="1"/>
          <p:nvPr/>
        </p:nvSpPr>
        <p:spPr>
          <a:xfrm>
            <a:off x="967499" y="2662604"/>
            <a:ext cx="4912195" cy="400110"/>
          </a:xfrm>
          <a:prstGeom prst="rect">
            <a:avLst/>
          </a:prstGeom>
          <a:noFill/>
        </p:spPr>
        <p:txBody>
          <a:bodyPr wrap="square" rtlCol="0">
            <a:spAutoFit/>
          </a:bodyPr>
          <a:lstStyle/>
          <a:p>
            <a:pPr marL="342900" indent="-342900">
              <a:buFont typeface="Arial" panose="020B0604020202020204" pitchFamily="34" charset="0"/>
              <a:buChar char="•"/>
            </a:pPr>
            <a:r>
              <a:rPr lang="en-US" altLang="ko-KR" sz="2000" b="1" dirty="0" smtClean="0">
                <a:latin typeface="나눔명조" panose="02020603020101020101" pitchFamily="18" charset="-127"/>
                <a:ea typeface="나눔명조" panose="02020603020101020101" pitchFamily="18" charset="-127"/>
              </a:rPr>
              <a:t>Select an action </a:t>
            </a:r>
            <a:r>
              <a:rPr lang="en-US" altLang="ko-KR" sz="2000" b="1" i="1" dirty="0" smtClean="0">
                <a:latin typeface="나눔명조" panose="02020603020101020101" pitchFamily="18" charset="-127"/>
                <a:ea typeface="나눔명조" panose="02020603020101020101" pitchFamily="18" charset="-127"/>
              </a:rPr>
              <a:t>a</a:t>
            </a:r>
            <a:r>
              <a:rPr lang="en-US" altLang="ko-KR" sz="2000" b="1" dirty="0" smtClean="0">
                <a:latin typeface="나눔명조" panose="02020603020101020101" pitchFamily="18" charset="-127"/>
                <a:ea typeface="나눔명조" panose="02020603020101020101" pitchFamily="18" charset="-127"/>
              </a:rPr>
              <a:t> with </a:t>
            </a:r>
            <a:r>
              <a:rPr lang="en-US" altLang="ko-KR" sz="2000" b="1" dirty="0" smtClean="0">
                <a:latin typeface="Symbol" panose="05050102010706020507" pitchFamily="18" charset="2"/>
                <a:ea typeface="나눔명조" panose="02020603020101020101" pitchFamily="18" charset="-127"/>
              </a:rPr>
              <a:t>e</a:t>
            </a:r>
            <a:r>
              <a:rPr lang="en-US" altLang="ko-KR" sz="2000" b="1" dirty="0" smtClean="0">
                <a:latin typeface="나눔명조" panose="02020603020101020101" pitchFamily="18" charset="-127"/>
                <a:ea typeface="나눔명조" panose="02020603020101020101" pitchFamily="18" charset="-127"/>
              </a:rPr>
              <a:t>-greedy</a:t>
            </a:r>
          </a:p>
        </p:txBody>
      </p:sp>
      <p:cxnSp>
        <p:nvCxnSpPr>
          <p:cNvPr id="9" name="Straight Connector 8"/>
          <p:cNvCxnSpPr/>
          <p:nvPr/>
        </p:nvCxnSpPr>
        <p:spPr>
          <a:xfrm>
            <a:off x="3346840" y="3062714"/>
            <a:ext cx="1620166" cy="0"/>
          </a:xfrm>
          <a:prstGeom prst="line">
            <a:avLst/>
          </a:prstGeom>
          <a:ln w="38100">
            <a:solidFill>
              <a:srgbClr val="0000CC"/>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376913" y="1219570"/>
            <a:ext cx="5664082" cy="400110"/>
          </a:xfrm>
          <a:prstGeom prst="rect">
            <a:avLst/>
          </a:prstGeom>
          <a:noFill/>
        </p:spPr>
        <p:txBody>
          <a:bodyPr wrap="square" rtlCol="0">
            <a:spAutoFit/>
          </a:bodyPr>
          <a:lstStyle/>
          <a:p>
            <a:pPr marL="342900" indent="-342900">
              <a:buFont typeface="Wingdings" panose="05000000000000000000" pitchFamily="2" charset="2"/>
              <a:buChar char="§"/>
            </a:pPr>
            <a:r>
              <a:rPr lang="en-US" altLang="ko-KR" sz="2000" b="1" dirty="0">
                <a:solidFill>
                  <a:schemeClr val="bg1">
                    <a:lumMod val="95000"/>
                  </a:schemeClr>
                </a:solidFill>
                <a:latin typeface="나눔명조" panose="02020603020101020101" pitchFamily="18" charset="-127"/>
                <a:ea typeface="나눔명조" panose="02020603020101020101" pitchFamily="18" charset="-127"/>
              </a:rPr>
              <a:t>Initialize a Q function with random weight </a:t>
            </a:r>
            <a:r>
              <a:rPr lang="en-US" altLang="ko-KR" sz="2000" b="1" dirty="0">
                <a:solidFill>
                  <a:schemeClr val="bg1">
                    <a:lumMod val="95000"/>
                  </a:schemeClr>
                </a:solidFill>
                <a:latin typeface="Symbol" panose="05050102010706020507" pitchFamily="18" charset="2"/>
                <a:ea typeface="나눔명조" panose="02020603020101020101" pitchFamily="18" charset="-127"/>
              </a:rPr>
              <a:t>q</a:t>
            </a:r>
            <a:r>
              <a:rPr lang="en-US" altLang="ko-KR" sz="2000" b="1" baseline="-25000" dirty="0">
                <a:solidFill>
                  <a:schemeClr val="bg1">
                    <a:lumMod val="95000"/>
                  </a:schemeClr>
                </a:solidFill>
                <a:latin typeface="Symbol" panose="05050102010706020507" pitchFamily="18" charset="2"/>
                <a:ea typeface="나눔명조" panose="02020603020101020101" pitchFamily="18" charset="-127"/>
              </a:rPr>
              <a:t>0</a:t>
            </a:r>
            <a:endParaRPr lang="ko-KR" altLang="en-US" sz="2000" b="1" baseline="-25000" dirty="0">
              <a:solidFill>
                <a:schemeClr val="bg1">
                  <a:lumMod val="95000"/>
                </a:schemeClr>
              </a:solidFill>
              <a:latin typeface="Symbol" panose="05050102010706020507" pitchFamily="18" charset="2"/>
              <a:ea typeface="나눔명조" panose="02020603020101020101" pitchFamily="18" charset="-127"/>
            </a:endParaRPr>
          </a:p>
        </p:txBody>
      </p:sp>
      <p:sp>
        <p:nvSpPr>
          <p:cNvPr id="13" name="TextBox 12"/>
          <p:cNvSpPr txBox="1"/>
          <p:nvPr/>
        </p:nvSpPr>
        <p:spPr>
          <a:xfrm>
            <a:off x="376913" y="2165467"/>
            <a:ext cx="1806995" cy="400110"/>
          </a:xfrm>
          <a:prstGeom prst="rect">
            <a:avLst/>
          </a:prstGeom>
          <a:noFill/>
        </p:spPr>
        <p:txBody>
          <a:bodyPr wrap="square" rtlCol="0">
            <a:spAutoFit/>
          </a:bodyPr>
          <a:lstStyle/>
          <a:p>
            <a:pPr marL="342900" indent="-342900">
              <a:buFont typeface="Wingdings" panose="05000000000000000000" pitchFamily="2" charset="2"/>
              <a:buChar char="§"/>
            </a:pPr>
            <a:r>
              <a:rPr lang="en-US" altLang="ko-KR" sz="2000" b="1" dirty="0" smtClean="0">
                <a:latin typeface="나눔명조" panose="02020603020101020101" pitchFamily="18" charset="-127"/>
                <a:ea typeface="나눔명조" panose="02020603020101020101" pitchFamily="18" charset="-127"/>
              </a:rPr>
              <a:t>For loop</a:t>
            </a:r>
          </a:p>
        </p:txBody>
      </p:sp>
      <p:sp>
        <p:nvSpPr>
          <p:cNvPr id="14" name="TextBox 13"/>
          <p:cNvSpPr txBox="1"/>
          <p:nvPr/>
        </p:nvSpPr>
        <p:spPr>
          <a:xfrm>
            <a:off x="376913" y="1743439"/>
            <a:ext cx="6993705" cy="400110"/>
          </a:xfrm>
          <a:prstGeom prst="rect">
            <a:avLst/>
          </a:prstGeom>
          <a:noFill/>
        </p:spPr>
        <p:txBody>
          <a:bodyPr wrap="square" rtlCol="0">
            <a:spAutoFit/>
          </a:bodyPr>
          <a:lstStyle/>
          <a:p>
            <a:pPr marL="342900" indent="-342900">
              <a:buFont typeface="Wingdings" panose="05000000000000000000" pitchFamily="2" charset="2"/>
              <a:buChar char="§"/>
            </a:pPr>
            <a:r>
              <a:rPr lang="en-US" altLang="ko-KR" sz="2000" b="1" dirty="0" smtClean="0">
                <a:solidFill>
                  <a:schemeClr val="bg1">
                    <a:lumMod val="95000"/>
                  </a:schemeClr>
                </a:solidFill>
                <a:latin typeface="나눔명조" panose="02020603020101020101" pitchFamily="18" charset="-127"/>
                <a:ea typeface="나눔명조" panose="02020603020101020101" pitchFamily="18" charset="-127"/>
              </a:rPr>
              <a:t>Initialize </a:t>
            </a:r>
            <a:r>
              <a:rPr lang="en-US" altLang="ko-KR" sz="2000" b="1" dirty="0">
                <a:solidFill>
                  <a:schemeClr val="bg1">
                    <a:lumMod val="95000"/>
                  </a:schemeClr>
                </a:solidFill>
                <a:latin typeface="나눔명조" panose="02020603020101020101" pitchFamily="18" charset="-127"/>
                <a:ea typeface="나눔명조" panose="02020603020101020101" pitchFamily="18" charset="-127"/>
              </a:rPr>
              <a:t>s</a:t>
            </a:r>
            <a:r>
              <a:rPr lang="en-US" altLang="ko-KR" sz="2000" b="1" baseline="-25000" dirty="0">
                <a:solidFill>
                  <a:schemeClr val="bg1">
                    <a:lumMod val="95000"/>
                  </a:schemeClr>
                </a:solidFill>
                <a:latin typeface="나눔명조" panose="02020603020101020101" pitchFamily="18" charset="-127"/>
                <a:ea typeface="나눔명조" panose="02020603020101020101" pitchFamily="18" charset="-127"/>
              </a:rPr>
              <a:t>1</a:t>
            </a:r>
            <a:r>
              <a:rPr lang="en-US" altLang="ko-KR" sz="2000" b="1" dirty="0">
                <a:solidFill>
                  <a:schemeClr val="bg1">
                    <a:lumMod val="95000"/>
                  </a:schemeClr>
                </a:solidFill>
                <a:latin typeface="나눔명조" panose="02020603020101020101" pitchFamily="18" charset="-127"/>
                <a:ea typeface="나눔명조" panose="02020603020101020101" pitchFamily="18" charset="-127"/>
              </a:rPr>
              <a:t> = {x</a:t>
            </a:r>
            <a:r>
              <a:rPr lang="en-US" altLang="ko-KR" sz="2000" b="1" baseline="-25000" dirty="0">
                <a:solidFill>
                  <a:schemeClr val="bg1">
                    <a:lumMod val="95000"/>
                  </a:schemeClr>
                </a:solidFill>
                <a:latin typeface="나눔명조" panose="02020603020101020101" pitchFamily="18" charset="-127"/>
                <a:ea typeface="나눔명조" panose="02020603020101020101" pitchFamily="18" charset="-127"/>
              </a:rPr>
              <a:t>1</a:t>
            </a:r>
            <a:r>
              <a:rPr lang="en-US" altLang="ko-KR" sz="2000" b="1" dirty="0">
                <a:solidFill>
                  <a:schemeClr val="bg1">
                    <a:lumMod val="95000"/>
                  </a:schemeClr>
                </a:solidFill>
                <a:latin typeface="나눔명조" panose="02020603020101020101" pitchFamily="18" charset="-127"/>
                <a:ea typeface="나눔명조" panose="02020603020101020101" pitchFamily="18" charset="-127"/>
              </a:rPr>
              <a:t>} -or- preprocessed sequenced </a:t>
            </a:r>
            <a:r>
              <a:rPr lang="en-US" altLang="ko-KR" sz="2000" b="1" i="1" dirty="0">
                <a:solidFill>
                  <a:schemeClr val="bg1">
                    <a:lumMod val="95000"/>
                  </a:schemeClr>
                </a:solidFill>
                <a:latin typeface="Symbol" panose="05050102010706020507" pitchFamily="18" charset="2"/>
                <a:ea typeface="나눔명조" panose="02020603020101020101" pitchFamily="18" charset="-127"/>
              </a:rPr>
              <a:t>f</a:t>
            </a:r>
            <a:r>
              <a:rPr lang="en-US" altLang="ko-KR" sz="2000" b="1" baseline="-25000" dirty="0">
                <a:solidFill>
                  <a:schemeClr val="bg1">
                    <a:lumMod val="95000"/>
                  </a:schemeClr>
                </a:solidFill>
                <a:latin typeface="나눔명조" panose="02020603020101020101" pitchFamily="18" charset="-127"/>
                <a:ea typeface="나눔명조" panose="02020603020101020101" pitchFamily="18" charset="-127"/>
              </a:rPr>
              <a:t>1</a:t>
            </a:r>
            <a:r>
              <a:rPr lang="en-US" altLang="ko-KR" sz="2000" b="1" dirty="0">
                <a:solidFill>
                  <a:schemeClr val="bg1">
                    <a:lumMod val="95000"/>
                  </a:schemeClr>
                </a:solidFill>
                <a:latin typeface="나눔명조" panose="02020603020101020101" pitchFamily="18" charset="-127"/>
                <a:ea typeface="나눔명조" panose="02020603020101020101" pitchFamily="18" charset="-127"/>
              </a:rPr>
              <a:t> = </a:t>
            </a:r>
            <a:r>
              <a:rPr lang="en-US" altLang="ko-KR" sz="2000" b="1" i="1" dirty="0">
                <a:solidFill>
                  <a:schemeClr val="bg1">
                    <a:lumMod val="95000"/>
                  </a:schemeClr>
                </a:solidFill>
                <a:latin typeface="Symbol" panose="05050102010706020507" pitchFamily="18" charset="2"/>
                <a:ea typeface="나눔명조" panose="02020603020101020101" pitchFamily="18" charset="-127"/>
              </a:rPr>
              <a:t>f</a:t>
            </a:r>
            <a:r>
              <a:rPr lang="en-US" altLang="ko-KR" sz="2000" b="1" dirty="0">
                <a:solidFill>
                  <a:schemeClr val="bg1">
                    <a:lumMod val="95000"/>
                  </a:schemeClr>
                </a:solidFill>
                <a:latin typeface="나눔명조" panose="02020603020101020101" pitchFamily="18" charset="-127"/>
                <a:ea typeface="나눔명조" panose="02020603020101020101" pitchFamily="18" charset="-127"/>
              </a:rPr>
              <a:t>(s</a:t>
            </a:r>
            <a:r>
              <a:rPr lang="en-US" altLang="ko-KR" sz="2000" b="1" baseline="-25000" dirty="0">
                <a:solidFill>
                  <a:schemeClr val="bg1">
                    <a:lumMod val="95000"/>
                  </a:schemeClr>
                </a:solidFill>
                <a:latin typeface="나눔명조" panose="02020603020101020101" pitchFamily="18" charset="-127"/>
                <a:ea typeface="나눔명조" panose="02020603020101020101" pitchFamily="18" charset="-127"/>
              </a:rPr>
              <a:t>1</a:t>
            </a:r>
            <a:r>
              <a:rPr lang="en-US" altLang="ko-KR" sz="2000" b="1" dirty="0" smtClean="0">
                <a:solidFill>
                  <a:schemeClr val="bg1">
                    <a:lumMod val="95000"/>
                  </a:schemeClr>
                </a:solidFill>
                <a:latin typeface="나눔명조" panose="02020603020101020101" pitchFamily="18" charset="-127"/>
                <a:ea typeface="나눔명조" panose="02020603020101020101" pitchFamily="18" charset="-127"/>
              </a:rPr>
              <a:t>)</a:t>
            </a:r>
            <a:endParaRPr lang="en-US" altLang="ko-KR" sz="2000" b="1" i="1" dirty="0" smtClean="0">
              <a:solidFill>
                <a:schemeClr val="bg1">
                  <a:lumMod val="95000"/>
                </a:schemeClr>
              </a:solidFill>
              <a:latin typeface="나눔명조" panose="02020603020101020101" pitchFamily="18" charset="-127"/>
              <a:ea typeface="나눔명조" panose="02020603020101020101" pitchFamily="18" charset="-127"/>
            </a:endParaRPr>
          </a:p>
        </p:txBody>
      </p:sp>
    </p:spTree>
    <p:extLst>
      <p:ext uri="{BB962C8B-B14F-4D97-AF65-F5344CB8AC3E}">
        <p14:creationId xmlns:p14="http://schemas.microsoft.com/office/powerpoint/2010/main" val="447061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dirty="0" smtClean="0"/>
              <a:t>Course Syllabus</a:t>
            </a:r>
            <a:endParaRPr lang="ko-KR" altLang="en-US" dirty="0"/>
          </a:p>
        </p:txBody>
      </p:sp>
      <p:sp>
        <p:nvSpPr>
          <p:cNvPr id="3" name="Content Placeholder 2"/>
          <p:cNvSpPr>
            <a:spLocks noGrp="1"/>
          </p:cNvSpPr>
          <p:nvPr>
            <p:ph idx="1"/>
          </p:nvPr>
        </p:nvSpPr>
        <p:spPr/>
        <p:txBody>
          <a:bodyPr/>
          <a:lstStyle/>
          <a:p>
            <a:r>
              <a:rPr lang="en-US" altLang="ko-KR" dirty="0"/>
              <a:t>Lecture</a:t>
            </a:r>
          </a:p>
          <a:p>
            <a:pPr lvl="1"/>
            <a:r>
              <a:rPr lang="en-US" altLang="ko-KR" dirty="0"/>
              <a:t>Class </a:t>
            </a:r>
            <a:r>
              <a:rPr lang="en-US" altLang="ko-KR" dirty="0" smtClean="0"/>
              <a:t>lecture &amp; active learning: Mon 4:00~5:00 pm, </a:t>
            </a:r>
            <a:r>
              <a:rPr lang="en-US" altLang="ko-KR" dirty="0"/>
              <a:t>ME building </a:t>
            </a:r>
            <a:r>
              <a:rPr lang="en-US" altLang="ko-KR" dirty="0" smtClean="0"/>
              <a:t>2OOO</a:t>
            </a:r>
            <a:endParaRPr lang="en-US" altLang="ko-KR" dirty="0"/>
          </a:p>
          <a:p>
            <a:pPr marL="457200" lvl="1" indent="0">
              <a:buNone/>
            </a:pPr>
            <a:endParaRPr lang="en-US" altLang="ko-KR" dirty="0"/>
          </a:p>
          <a:p>
            <a:r>
              <a:rPr lang="en-US" altLang="ko-KR" dirty="0" smtClean="0"/>
              <a:t>Evaluation </a:t>
            </a:r>
            <a:r>
              <a:rPr lang="en-US" altLang="ko-KR" dirty="0"/>
              <a:t>guideline</a:t>
            </a:r>
          </a:p>
          <a:p>
            <a:pPr marL="0" indent="0">
              <a:buNone/>
            </a:pPr>
            <a:r>
              <a:rPr lang="en-US" altLang="ko-KR" dirty="0"/>
              <a:t>	</a:t>
            </a:r>
            <a:r>
              <a:rPr lang="en-US" altLang="ko-KR" b="1" dirty="0">
                <a:solidFill>
                  <a:srgbClr val="0000CC"/>
                </a:solidFill>
              </a:rPr>
              <a:t>1) </a:t>
            </a:r>
            <a:r>
              <a:rPr lang="en-US" altLang="ko-KR" b="1" dirty="0" smtClean="0">
                <a:solidFill>
                  <a:srgbClr val="0000CC"/>
                </a:solidFill>
              </a:rPr>
              <a:t>Six code review reports :  #1~#5 (10%, each), #6 (30% each)</a:t>
            </a:r>
            <a:endParaRPr lang="en-US" altLang="ko-KR" b="1" dirty="0">
              <a:solidFill>
                <a:srgbClr val="0000CC"/>
              </a:solidFill>
            </a:endParaRPr>
          </a:p>
          <a:p>
            <a:pPr marL="0" indent="0">
              <a:buNone/>
            </a:pPr>
            <a:r>
              <a:rPr lang="en-US" altLang="ko-KR" b="1" dirty="0">
                <a:solidFill>
                  <a:srgbClr val="0000CC"/>
                </a:solidFill>
              </a:rPr>
              <a:t>	2) </a:t>
            </a:r>
            <a:r>
              <a:rPr lang="en-US" altLang="ko-KR" b="1" dirty="0" smtClean="0">
                <a:solidFill>
                  <a:srgbClr val="0000CC"/>
                </a:solidFill>
              </a:rPr>
              <a:t>Attendance and class participation 20%</a:t>
            </a:r>
            <a:endParaRPr lang="en-US" altLang="ko-KR" b="1" dirty="0">
              <a:solidFill>
                <a:srgbClr val="0000CC"/>
              </a:solidFill>
            </a:endParaRPr>
          </a:p>
          <a:p>
            <a:pPr marL="0" indent="0">
              <a:buNone/>
            </a:pPr>
            <a:r>
              <a:rPr lang="en-US" altLang="ko-KR" b="1" dirty="0">
                <a:solidFill>
                  <a:srgbClr val="0000CC"/>
                </a:solidFill>
              </a:rPr>
              <a:t>	</a:t>
            </a:r>
          </a:p>
          <a:p>
            <a:r>
              <a:rPr lang="en-US" altLang="ko-KR" dirty="0" smtClean="0"/>
              <a:t>Syllabus</a:t>
            </a:r>
            <a:r>
              <a:rPr lang="en-US" altLang="ko-KR" dirty="0"/>
              <a:t>, weekly notices, forms, and lecture notes will be uploaded on the course web at </a:t>
            </a:r>
            <a:r>
              <a:rPr lang="en-US" altLang="ko-KR" dirty="0" smtClean="0"/>
              <a:t>KLMS, and </a:t>
            </a:r>
            <a:r>
              <a:rPr lang="en-US" altLang="ko-KR" dirty="0" err="1" smtClean="0"/>
              <a:t>github</a:t>
            </a:r>
            <a:endParaRPr lang="en-US" altLang="ko-KR" dirty="0"/>
          </a:p>
          <a:p>
            <a:endParaRPr lang="ko-KR" altLang="en-US" dirty="0"/>
          </a:p>
        </p:txBody>
      </p:sp>
      <p:sp>
        <p:nvSpPr>
          <p:cNvPr id="4" name="Slide Number Placeholder 3"/>
          <p:cNvSpPr>
            <a:spLocks noGrp="1"/>
          </p:cNvSpPr>
          <p:nvPr>
            <p:ph type="sldNum" sz="quarter" idx="12"/>
          </p:nvPr>
        </p:nvSpPr>
        <p:spPr/>
        <p:txBody>
          <a:bodyPr/>
          <a:lstStyle/>
          <a:p>
            <a:fld id="{E7B612BC-FA30-47E7-8F83-60B8876EFC04}" type="slidenum">
              <a:rPr lang="ko-KR" altLang="en-US" smtClean="0">
                <a:solidFill>
                  <a:prstClr val="black">
                    <a:tint val="75000"/>
                  </a:prstClr>
                </a:solidFill>
              </a:rPr>
              <a:pPr/>
              <a:t>15</a:t>
            </a:fld>
            <a:endParaRPr lang="ko-KR" altLang="en-US">
              <a:solidFill>
                <a:prstClr val="black">
                  <a:tint val="75000"/>
                </a:prstClr>
              </a:solidFill>
            </a:endParaRPr>
          </a:p>
        </p:txBody>
      </p:sp>
    </p:spTree>
    <p:extLst>
      <p:ext uri="{BB962C8B-B14F-4D97-AF65-F5344CB8AC3E}">
        <p14:creationId xmlns:p14="http://schemas.microsoft.com/office/powerpoint/2010/main" val="151858884"/>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4" name="Object 83"/>
          <p:cNvGraphicFramePr>
            <a:graphicFrameLocks noChangeAspect="1"/>
          </p:cNvGraphicFramePr>
          <p:nvPr>
            <p:extLst>
              <p:ext uri="{D42A27DB-BD31-4B8C-83A1-F6EECF244321}">
                <p14:modId xmlns:p14="http://schemas.microsoft.com/office/powerpoint/2010/main" val="1482801542"/>
              </p:ext>
            </p:extLst>
          </p:nvPr>
        </p:nvGraphicFramePr>
        <p:xfrm>
          <a:off x="1308613" y="4914909"/>
          <a:ext cx="5394325" cy="642938"/>
        </p:xfrm>
        <a:graphic>
          <a:graphicData uri="http://schemas.openxmlformats.org/presentationml/2006/ole">
            <mc:AlternateContent xmlns:mc="http://schemas.openxmlformats.org/markup-compatibility/2006">
              <mc:Choice xmlns:v="urn:schemas-microsoft-com:vml" Requires="v">
                <p:oleObj spid="_x0000_s39734" name="Equation" r:id="rId4" imgW="2997000" imgH="355320" progId="Equation.DSMT4">
                  <p:embed/>
                </p:oleObj>
              </mc:Choice>
              <mc:Fallback>
                <p:oleObj name="Equation" r:id="rId4" imgW="2997000" imgH="355320" progId="Equation.DSMT4">
                  <p:embed/>
                  <p:pic>
                    <p:nvPicPr>
                      <p:cNvPr id="84" name="Object 83"/>
                      <p:cNvPicPr/>
                      <p:nvPr/>
                    </p:nvPicPr>
                    <p:blipFill>
                      <a:blip r:embed="rId5"/>
                      <a:stretch>
                        <a:fillRect/>
                      </a:stretch>
                    </p:blipFill>
                    <p:spPr>
                      <a:xfrm>
                        <a:off x="1308613" y="4914909"/>
                        <a:ext cx="5394325" cy="642938"/>
                      </a:xfrm>
                      <a:prstGeom prst="rect">
                        <a:avLst/>
                      </a:prstGeom>
                      <a:solidFill>
                        <a:schemeClr val="bg1">
                          <a:lumMod val="95000"/>
                        </a:schemeClr>
                      </a:solidFill>
                    </p:spPr>
                  </p:pic>
                </p:oleObj>
              </mc:Fallback>
            </mc:AlternateContent>
          </a:graphicData>
        </a:graphic>
      </p:graphicFrame>
      <p:sp>
        <p:nvSpPr>
          <p:cNvPr id="2" name="Title 1"/>
          <p:cNvSpPr>
            <a:spLocks noGrp="1"/>
          </p:cNvSpPr>
          <p:nvPr>
            <p:ph type="title"/>
          </p:nvPr>
        </p:nvSpPr>
        <p:spPr/>
        <p:txBody>
          <a:bodyPr/>
          <a:lstStyle/>
          <a:p>
            <a:r>
              <a:rPr lang="en-US" altLang="ko-KR" dirty="0" smtClean="0"/>
              <a:t>Programming Q-learning algorithm</a:t>
            </a:r>
            <a:endParaRPr lang="ko-KR" altLang="en-US" dirty="0"/>
          </a:p>
        </p:txBody>
      </p:sp>
      <p:sp>
        <p:nvSpPr>
          <p:cNvPr id="3" name="Slide Number Placeholder 2"/>
          <p:cNvSpPr>
            <a:spLocks noGrp="1"/>
          </p:cNvSpPr>
          <p:nvPr>
            <p:ph type="sldNum" sz="quarter" idx="12"/>
          </p:nvPr>
        </p:nvSpPr>
        <p:spPr/>
        <p:txBody>
          <a:bodyPr/>
          <a:lstStyle/>
          <a:p>
            <a:fld id="{E7B612BC-FA30-47E7-8F83-60B8876EFC04}" type="slidenum">
              <a:rPr lang="ko-KR" altLang="en-US" smtClean="0">
                <a:solidFill>
                  <a:prstClr val="black">
                    <a:tint val="75000"/>
                  </a:prstClr>
                </a:solidFill>
              </a:rPr>
              <a:pPr/>
              <a:t>150</a:t>
            </a:fld>
            <a:endParaRPr lang="ko-KR" altLang="en-US">
              <a:solidFill>
                <a:prstClr val="black">
                  <a:tint val="75000"/>
                </a:prstClr>
              </a:solidFill>
            </a:endParaRPr>
          </a:p>
        </p:txBody>
      </p:sp>
      <p:sp>
        <p:nvSpPr>
          <p:cNvPr id="4" name="TextBox 3"/>
          <p:cNvSpPr txBox="1"/>
          <p:nvPr/>
        </p:nvSpPr>
        <p:spPr>
          <a:xfrm>
            <a:off x="376913" y="1219570"/>
            <a:ext cx="5664082" cy="400110"/>
          </a:xfrm>
          <a:prstGeom prst="rect">
            <a:avLst/>
          </a:prstGeom>
          <a:noFill/>
        </p:spPr>
        <p:txBody>
          <a:bodyPr wrap="square" rtlCol="0">
            <a:spAutoFit/>
          </a:bodyPr>
          <a:lstStyle/>
          <a:p>
            <a:pPr marL="342900" indent="-342900">
              <a:buFont typeface="Wingdings" panose="05000000000000000000" pitchFamily="2" charset="2"/>
              <a:buChar char="§"/>
            </a:pPr>
            <a:r>
              <a:rPr lang="en-US" altLang="ko-KR" sz="2000" b="1" dirty="0">
                <a:solidFill>
                  <a:schemeClr val="bg1">
                    <a:lumMod val="95000"/>
                  </a:schemeClr>
                </a:solidFill>
                <a:latin typeface="나눔명조" panose="02020603020101020101" pitchFamily="18" charset="-127"/>
                <a:ea typeface="나눔명조" panose="02020603020101020101" pitchFamily="18" charset="-127"/>
              </a:rPr>
              <a:t>Initialize a Q function with random weight </a:t>
            </a:r>
            <a:r>
              <a:rPr lang="en-US" altLang="ko-KR" sz="2000" b="1" dirty="0">
                <a:solidFill>
                  <a:schemeClr val="bg1">
                    <a:lumMod val="95000"/>
                  </a:schemeClr>
                </a:solidFill>
                <a:latin typeface="Symbol" panose="05050102010706020507" pitchFamily="18" charset="2"/>
                <a:ea typeface="나눔명조" panose="02020603020101020101" pitchFamily="18" charset="-127"/>
              </a:rPr>
              <a:t>q</a:t>
            </a:r>
            <a:r>
              <a:rPr lang="en-US" altLang="ko-KR" sz="2000" b="1" baseline="-25000" dirty="0">
                <a:solidFill>
                  <a:schemeClr val="bg1">
                    <a:lumMod val="95000"/>
                  </a:schemeClr>
                </a:solidFill>
                <a:latin typeface="Symbol" panose="05050102010706020507" pitchFamily="18" charset="2"/>
                <a:ea typeface="나눔명조" panose="02020603020101020101" pitchFamily="18" charset="-127"/>
              </a:rPr>
              <a:t>0</a:t>
            </a:r>
            <a:endParaRPr lang="ko-KR" altLang="en-US" sz="2000" b="1" baseline="-25000" dirty="0">
              <a:solidFill>
                <a:schemeClr val="bg1">
                  <a:lumMod val="95000"/>
                </a:schemeClr>
              </a:solidFill>
              <a:latin typeface="Symbol" panose="05050102010706020507" pitchFamily="18" charset="2"/>
              <a:ea typeface="나눔명조" panose="02020603020101020101" pitchFamily="18" charset="-127"/>
            </a:endParaRPr>
          </a:p>
        </p:txBody>
      </p:sp>
      <p:sp>
        <p:nvSpPr>
          <p:cNvPr id="60" name="TextBox 59"/>
          <p:cNvSpPr txBox="1"/>
          <p:nvPr/>
        </p:nvSpPr>
        <p:spPr>
          <a:xfrm>
            <a:off x="967499" y="2662604"/>
            <a:ext cx="6001625" cy="400110"/>
          </a:xfrm>
          <a:prstGeom prst="rect">
            <a:avLst/>
          </a:prstGeom>
          <a:noFill/>
        </p:spPr>
        <p:txBody>
          <a:bodyPr wrap="square" rtlCol="0">
            <a:spAutoFit/>
          </a:bodyPr>
          <a:lstStyle/>
          <a:p>
            <a:pPr marL="342900" indent="-342900">
              <a:buFont typeface="Arial" panose="020B0604020202020204" pitchFamily="34" charset="0"/>
              <a:buChar char="•"/>
            </a:pPr>
            <a:r>
              <a:rPr lang="en-US" altLang="ko-KR" sz="2000" b="1" dirty="0" smtClean="0">
                <a:solidFill>
                  <a:schemeClr val="bg1">
                    <a:lumMod val="95000"/>
                  </a:schemeClr>
                </a:solidFill>
                <a:latin typeface="나눔명조" panose="02020603020101020101" pitchFamily="18" charset="-127"/>
                <a:ea typeface="나눔명조" panose="02020603020101020101" pitchFamily="18" charset="-127"/>
              </a:rPr>
              <a:t>Select an action </a:t>
            </a:r>
            <a:r>
              <a:rPr lang="en-US" altLang="ko-KR" sz="2000" b="1" i="1" dirty="0" smtClean="0">
                <a:solidFill>
                  <a:schemeClr val="bg1">
                    <a:lumMod val="95000"/>
                  </a:schemeClr>
                </a:solidFill>
                <a:latin typeface="나눔명조" panose="02020603020101020101" pitchFamily="18" charset="-127"/>
                <a:ea typeface="나눔명조" panose="02020603020101020101" pitchFamily="18" charset="-127"/>
              </a:rPr>
              <a:t>a</a:t>
            </a:r>
            <a:r>
              <a:rPr lang="en-US" altLang="ko-KR" sz="2000" b="1" dirty="0" smtClean="0">
                <a:solidFill>
                  <a:schemeClr val="bg1">
                    <a:lumMod val="95000"/>
                  </a:schemeClr>
                </a:solidFill>
                <a:latin typeface="나눔명조" panose="02020603020101020101" pitchFamily="18" charset="-127"/>
                <a:ea typeface="나눔명조" panose="02020603020101020101" pitchFamily="18" charset="-127"/>
              </a:rPr>
              <a:t> with </a:t>
            </a:r>
            <a:r>
              <a:rPr lang="en-US" altLang="ko-KR" sz="2000" b="1" dirty="0" smtClean="0">
                <a:solidFill>
                  <a:schemeClr val="bg1">
                    <a:lumMod val="95000"/>
                  </a:schemeClr>
                </a:solidFill>
                <a:latin typeface="Symbol" panose="05050102010706020507" pitchFamily="18" charset="2"/>
                <a:ea typeface="나눔명조" panose="02020603020101020101" pitchFamily="18" charset="-127"/>
              </a:rPr>
              <a:t>e</a:t>
            </a:r>
            <a:r>
              <a:rPr lang="en-US" altLang="ko-KR" sz="2000" b="1" dirty="0" smtClean="0">
                <a:solidFill>
                  <a:schemeClr val="bg1">
                    <a:lumMod val="95000"/>
                  </a:schemeClr>
                </a:solidFill>
                <a:latin typeface="나눔명조" panose="02020603020101020101" pitchFamily="18" charset="-127"/>
                <a:ea typeface="나눔명조" panose="02020603020101020101" pitchFamily="18" charset="-127"/>
              </a:rPr>
              <a:t>-greedy</a:t>
            </a:r>
          </a:p>
        </p:txBody>
      </p:sp>
      <p:sp>
        <p:nvSpPr>
          <p:cNvPr id="61" name="TextBox 60"/>
          <p:cNvSpPr txBox="1"/>
          <p:nvPr/>
        </p:nvSpPr>
        <p:spPr>
          <a:xfrm>
            <a:off x="736012" y="2866189"/>
            <a:ext cx="8407988" cy="400110"/>
          </a:xfrm>
          <a:prstGeom prst="rect">
            <a:avLst/>
          </a:prstGeom>
          <a:noFill/>
        </p:spPr>
        <p:txBody>
          <a:bodyPr wrap="square" rtlCol="0">
            <a:spAutoFit/>
          </a:bodyPr>
          <a:lstStyle/>
          <a:p>
            <a:r>
              <a:rPr lang="en-US" altLang="ko-KR" sz="2000" b="1" dirty="0" smtClean="0">
                <a:solidFill>
                  <a:srgbClr val="0000CC"/>
                </a:solidFill>
                <a:latin typeface="나눔명조" panose="02020603020101020101" pitchFamily="18" charset="-127"/>
                <a:ea typeface="나눔명조" panose="02020603020101020101" pitchFamily="18" charset="-127"/>
              </a:rPr>
              <a:t>Execute action ‘a’ in </a:t>
            </a:r>
            <a:r>
              <a:rPr lang="en-US" altLang="ko-KR" sz="2000" b="1" dirty="0" smtClean="0">
                <a:solidFill>
                  <a:srgbClr val="A50021"/>
                </a:solidFill>
                <a:latin typeface="나눔명조" panose="02020603020101020101" pitchFamily="18" charset="-127"/>
                <a:ea typeface="나눔명조" panose="02020603020101020101" pitchFamily="18" charset="-127"/>
              </a:rPr>
              <a:t>EMULATOR</a:t>
            </a:r>
            <a:r>
              <a:rPr lang="en-US" altLang="ko-KR" sz="2000" b="1" dirty="0" smtClean="0">
                <a:solidFill>
                  <a:srgbClr val="0000CC"/>
                </a:solidFill>
                <a:latin typeface="나눔명조" panose="02020603020101020101" pitchFamily="18" charset="-127"/>
                <a:ea typeface="나눔명조" panose="02020603020101020101" pitchFamily="18" charset="-127"/>
              </a:rPr>
              <a:t> and observe the image x</a:t>
            </a:r>
            <a:r>
              <a:rPr lang="en-US" altLang="ko-KR" sz="2000" b="1" baseline="-25000" dirty="0" smtClean="0">
                <a:solidFill>
                  <a:srgbClr val="0000CC"/>
                </a:solidFill>
                <a:latin typeface="나눔명조" panose="02020603020101020101" pitchFamily="18" charset="-127"/>
                <a:ea typeface="나눔명조" panose="02020603020101020101" pitchFamily="18" charset="-127"/>
              </a:rPr>
              <a:t>t+1</a:t>
            </a:r>
            <a:r>
              <a:rPr lang="en-US" altLang="ko-KR" sz="2000" b="1" dirty="0">
                <a:solidFill>
                  <a:srgbClr val="0000CC"/>
                </a:solidFill>
                <a:latin typeface="나눔명조" panose="02020603020101020101" pitchFamily="18" charset="-127"/>
                <a:ea typeface="나눔명조" panose="02020603020101020101" pitchFamily="18" charset="-127"/>
              </a:rPr>
              <a:t> </a:t>
            </a:r>
            <a:r>
              <a:rPr lang="en-US" altLang="ko-KR" sz="2000" b="1" dirty="0" smtClean="0">
                <a:solidFill>
                  <a:srgbClr val="0000CC"/>
                </a:solidFill>
                <a:latin typeface="나눔명조" panose="02020603020101020101" pitchFamily="18" charset="-127"/>
                <a:ea typeface="나눔명조" panose="02020603020101020101" pitchFamily="18" charset="-127"/>
              </a:rPr>
              <a:t>and reward</a:t>
            </a:r>
            <a:endParaRPr lang="en-US" altLang="ko-KR" sz="2000" b="1" i="1" baseline="-25000" dirty="0" smtClean="0">
              <a:solidFill>
                <a:srgbClr val="0000CC"/>
              </a:solidFill>
              <a:latin typeface="나눔명조" panose="02020603020101020101" pitchFamily="18" charset="-127"/>
              <a:ea typeface="나눔명조" panose="02020603020101020101" pitchFamily="18" charset="-127"/>
            </a:endParaRPr>
          </a:p>
        </p:txBody>
      </p:sp>
      <p:sp>
        <p:nvSpPr>
          <p:cNvPr id="62" name="TextBox 61"/>
          <p:cNvSpPr txBox="1"/>
          <p:nvPr/>
        </p:nvSpPr>
        <p:spPr>
          <a:xfrm>
            <a:off x="967500" y="3568143"/>
            <a:ext cx="4444741" cy="400110"/>
          </a:xfrm>
          <a:prstGeom prst="rect">
            <a:avLst/>
          </a:prstGeom>
          <a:noFill/>
        </p:spPr>
        <p:txBody>
          <a:bodyPr wrap="square" rtlCol="0">
            <a:spAutoFit/>
          </a:bodyPr>
          <a:lstStyle/>
          <a:p>
            <a:pPr marL="342900" indent="-342900">
              <a:buFont typeface="Arial" panose="020B0604020202020204" pitchFamily="34" charset="0"/>
              <a:buChar char="•"/>
            </a:pPr>
            <a:r>
              <a:rPr lang="en-US" altLang="ko-KR" sz="2000" b="1" dirty="0" smtClean="0">
                <a:latin typeface="나눔명조" panose="02020603020101020101" pitchFamily="18" charset="-127"/>
                <a:ea typeface="나눔명조" panose="02020603020101020101" pitchFamily="18" charset="-127"/>
              </a:rPr>
              <a:t>Go to a new state </a:t>
            </a:r>
            <a:r>
              <a:rPr lang="en-US" altLang="ko-KR" sz="2000" b="1" i="1" dirty="0" smtClean="0">
                <a:latin typeface="나눔명조" panose="02020603020101020101" pitchFamily="18" charset="-127"/>
                <a:ea typeface="나눔명조" panose="02020603020101020101" pitchFamily="18" charset="-127"/>
              </a:rPr>
              <a:t>s’</a:t>
            </a:r>
          </a:p>
        </p:txBody>
      </p:sp>
      <p:sp>
        <p:nvSpPr>
          <p:cNvPr id="63" name="TextBox 62"/>
          <p:cNvSpPr txBox="1"/>
          <p:nvPr/>
        </p:nvSpPr>
        <p:spPr>
          <a:xfrm>
            <a:off x="967500" y="4010600"/>
            <a:ext cx="4755876" cy="400110"/>
          </a:xfrm>
          <a:prstGeom prst="rect">
            <a:avLst/>
          </a:prstGeom>
          <a:noFill/>
        </p:spPr>
        <p:txBody>
          <a:bodyPr wrap="square" rtlCol="0">
            <a:spAutoFit/>
          </a:bodyPr>
          <a:lstStyle/>
          <a:p>
            <a:pPr marL="342900" indent="-342900">
              <a:buFont typeface="Arial" panose="020B0604020202020204" pitchFamily="34" charset="0"/>
              <a:buChar char="•"/>
            </a:pPr>
            <a:r>
              <a:rPr lang="en-US" altLang="ko-KR" sz="2000" b="1" dirty="0" smtClean="0">
                <a:latin typeface="나눔명조" panose="02020603020101020101" pitchFamily="18" charset="-127"/>
                <a:ea typeface="나눔명조" panose="02020603020101020101" pitchFamily="18" charset="-127"/>
              </a:rPr>
              <a:t>Update the Q table as follows</a:t>
            </a:r>
            <a:endParaRPr lang="en-US" altLang="ko-KR" sz="2000" b="1" i="1" dirty="0" smtClean="0">
              <a:latin typeface="나눔명조" panose="02020603020101020101" pitchFamily="18" charset="-127"/>
              <a:ea typeface="나눔명조" panose="02020603020101020101" pitchFamily="18" charset="-127"/>
            </a:endParaRPr>
          </a:p>
        </p:txBody>
      </p:sp>
      <p:grpSp>
        <p:nvGrpSpPr>
          <p:cNvPr id="31" name="Group 30"/>
          <p:cNvGrpSpPr/>
          <p:nvPr/>
        </p:nvGrpSpPr>
        <p:grpSpPr>
          <a:xfrm>
            <a:off x="3330889" y="3572633"/>
            <a:ext cx="5328203" cy="400110"/>
            <a:chOff x="2183908" y="1676727"/>
            <a:chExt cx="7233425" cy="367321"/>
          </a:xfrm>
        </p:grpSpPr>
        <p:sp>
          <p:nvSpPr>
            <p:cNvPr id="32" name="TextBox 31"/>
            <p:cNvSpPr txBox="1"/>
            <p:nvPr/>
          </p:nvSpPr>
          <p:spPr>
            <a:xfrm>
              <a:off x="2549607" y="1676727"/>
              <a:ext cx="6867726" cy="367321"/>
            </a:xfrm>
            <a:prstGeom prst="rect">
              <a:avLst/>
            </a:prstGeom>
            <a:noFill/>
          </p:spPr>
          <p:txBody>
            <a:bodyPr wrap="square" rtlCol="0">
              <a:spAutoFit/>
            </a:bodyPr>
            <a:lstStyle/>
            <a:p>
              <a:r>
                <a:rPr lang="en-US" altLang="ko-KR" sz="2000" b="1" dirty="0" smtClean="0">
                  <a:solidFill>
                    <a:srgbClr val="0000CC"/>
                  </a:solidFill>
                  <a:latin typeface="나눔명조" panose="02020603020101020101" pitchFamily="18" charset="-127"/>
                  <a:ea typeface="나눔명조" panose="02020603020101020101" pitchFamily="18" charset="-127"/>
                </a:rPr>
                <a:t>set s</a:t>
              </a:r>
              <a:r>
                <a:rPr lang="en-US" altLang="ko-KR" sz="2000" b="1" baseline="-25000" dirty="0" smtClean="0">
                  <a:solidFill>
                    <a:srgbClr val="0000CC"/>
                  </a:solidFill>
                  <a:latin typeface="나눔명조" panose="02020603020101020101" pitchFamily="18" charset="-127"/>
                  <a:ea typeface="나눔명조" panose="02020603020101020101" pitchFamily="18" charset="-127"/>
                </a:rPr>
                <a:t>t+1</a:t>
              </a:r>
              <a:r>
                <a:rPr lang="en-US" altLang="ko-KR" sz="2000" b="1" dirty="0" smtClean="0">
                  <a:solidFill>
                    <a:srgbClr val="0000CC"/>
                  </a:solidFill>
                  <a:latin typeface="나눔명조" panose="02020603020101020101" pitchFamily="18" charset="-127"/>
                  <a:ea typeface="나눔명조" panose="02020603020101020101" pitchFamily="18" charset="-127"/>
                </a:rPr>
                <a:t> = {x</a:t>
              </a:r>
              <a:r>
                <a:rPr lang="en-US" altLang="ko-KR" sz="2000" b="1" baseline="-25000" dirty="0" smtClean="0">
                  <a:solidFill>
                    <a:srgbClr val="0000CC"/>
                  </a:solidFill>
                  <a:latin typeface="나눔명조" panose="02020603020101020101" pitchFamily="18" charset="-127"/>
                  <a:ea typeface="나눔명조" panose="02020603020101020101" pitchFamily="18" charset="-127"/>
                </a:rPr>
                <a:t>t+1</a:t>
              </a:r>
              <a:r>
                <a:rPr lang="en-US" altLang="ko-KR" sz="2000" b="1" dirty="0" smtClean="0">
                  <a:solidFill>
                    <a:srgbClr val="0000CC"/>
                  </a:solidFill>
                  <a:latin typeface="나눔명조" panose="02020603020101020101" pitchFamily="18" charset="-127"/>
                  <a:ea typeface="나눔명조" panose="02020603020101020101" pitchFamily="18" charset="-127"/>
                </a:rPr>
                <a:t>}, or </a:t>
              </a:r>
              <a:r>
                <a:rPr lang="en-US" altLang="ko-KR" sz="2000" b="1" i="1" dirty="0" smtClean="0">
                  <a:solidFill>
                    <a:srgbClr val="0000CC"/>
                  </a:solidFill>
                  <a:latin typeface="Symbol" panose="05050102010706020507" pitchFamily="18" charset="2"/>
                  <a:ea typeface="나눔명조" panose="02020603020101020101" pitchFamily="18" charset="-127"/>
                </a:rPr>
                <a:t>f</a:t>
              </a:r>
              <a:r>
                <a:rPr lang="en-US" altLang="ko-KR" sz="2000" b="1" baseline="-25000" dirty="0" smtClean="0">
                  <a:solidFill>
                    <a:srgbClr val="0000CC"/>
                  </a:solidFill>
                  <a:latin typeface="나눔명조" panose="02020603020101020101" pitchFamily="18" charset="-127"/>
                  <a:ea typeface="나눔명조" panose="02020603020101020101" pitchFamily="18" charset="-127"/>
                </a:rPr>
                <a:t>t+1</a:t>
              </a:r>
              <a:r>
                <a:rPr lang="en-US" altLang="ko-KR" sz="2000" b="1" dirty="0" smtClean="0">
                  <a:solidFill>
                    <a:srgbClr val="0000CC"/>
                  </a:solidFill>
                  <a:latin typeface="나눔명조" panose="02020603020101020101" pitchFamily="18" charset="-127"/>
                  <a:ea typeface="나눔명조" panose="02020603020101020101" pitchFamily="18" charset="-127"/>
                </a:rPr>
                <a:t> = </a:t>
              </a:r>
              <a:r>
                <a:rPr lang="en-US" altLang="ko-KR" sz="2000" b="1" i="1" dirty="0" smtClean="0">
                  <a:solidFill>
                    <a:srgbClr val="0000CC"/>
                  </a:solidFill>
                  <a:latin typeface="Symbol" panose="05050102010706020507" pitchFamily="18" charset="2"/>
                  <a:ea typeface="나눔명조" panose="02020603020101020101" pitchFamily="18" charset="-127"/>
                </a:rPr>
                <a:t>f</a:t>
              </a:r>
              <a:r>
                <a:rPr lang="en-US" altLang="ko-KR" sz="2000" b="1" dirty="0" smtClean="0">
                  <a:solidFill>
                    <a:srgbClr val="0000CC"/>
                  </a:solidFill>
                  <a:latin typeface="나눔명조" panose="02020603020101020101" pitchFamily="18" charset="-127"/>
                  <a:ea typeface="나눔명조" panose="02020603020101020101" pitchFamily="18" charset="-127"/>
                </a:rPr>
                <a:t>(s</a:t>
              </a:r>
              <a:r>
                <a:rPr lang="en-US" altLang="ko-KR" sz="2000" b="1" baseline="-25000" dirty="0" smtClean="0">
                  <a:solidFill>
                    <a:srgbClr val="0000CC"/>
                  </a:solidFill>
                  <a:latin typeface="나눔명조" panose="02020603020101020101" pitchFamily="18" charset="-127"/>
                  <a:ea typeface="나눔명조" panose="02020603020101020101" pitchFamily="18" charset="-127"/>
                </a:rPr>
                <a:t>t+1</a:t>
              </a:r>
              <a:r>
                <a:rPr lang="en-US" altLang="ko-KR" sz="2000" b="1" dirty="0" smtClean="0">
                  <a:solidFill>
                    <a:srgbClr val="0000CC"/>
                  </a:solidFill>
                  <a:latin typeface="나눔명조" panose="02020603020101020101" pitchFamily="18" charset="-127"/>
                  <a:ea typeface="나눔명조" panose="02020603020101020101" pitchFamily="18" charset="-127"/>
                </a:rPr>
                <a:t>)(= </a:t>
              </a:r>
              <a:r>
                <a:rPr lang="en-US" altLang="ko-KR" sz="2000" b="1" dirty="0">
                  <a:solidFill>
                    <a:srgbClr val="0000CC"/>
                  </a:solidFill>
                  <a:latin typeface="나눔명조" panose="02020603020101020101" pitchFamily="18" charset="-127"/>
                  <a:ea typeface="나눔명조" panose="02020603020101020101" pitchFamily="18" charset="-127"/>
                </a:rPr>
                <a:t>here s</a:t>
              </a:r>
              <a:r>
                <a:rPr lang="en-US" altLang="ko-KR" sz="2000" b="1" baseline="-25000" dirty="0">
                  <a:solidFill>
                    <a:srgbClr val="0000CC"/>
                  </a:solidFill>
                  <a:latin typeface="나눔명조" panose="02020603020101020101" pitchFamily="18" charset="-127"/>
                  <a:ea typeface="나눔명조" panose="02020603020101020101" pitchFamily="18" charset="-127"/>
                </a:rPr>
                <a:t>t+1</a:t>
              </a:r>
              <a:r>
                <a:rPr lang="en-US" altLang="ko-KR" sz="2000" b="1" dirty="0">
                  <a:solidFill>
                    <a:srgbClr val="0000CC"/>
                  </a:solidFill>
                  <a:latin typeface="나눔명조" panose="02020603020101020101" pitchFamily="18" charset="-127"/>
                  <a:ea typeface="나눔명조" panose="02020603020101020101" pitchFamily="18" charset="-127"/>
                </a:rPr>
                <a:t> </a:t>
              </a:r>
              <a:r>
                <a:rPr lang="en-US" altLang="ko-KR" sz="2000" b="1" dirty="0" smtClean="0">
                  <a:solidFill>
                    <a:srgbClr val="0000CC"/>
                  </a:solidFill>
                  <a:latin typeface="나눔명조" panose="02020603020101020101" pitchFamily="18" charset="-127"/>
                  <a:ea typeface="나눔명조" panose="02020603020101020101" pitchFamily="18" charset="-127"/>
                </a:rPr>
                <a:t>)</a:t>
              </a:r>
              <a:endParaRPr lang="ko-KR" altLang="en-US" sz="2000" b="1" baseline="-25000" dirty="0">
                <a:solidFill>
                  <a:srgbClr val="0000CC"/>
                </a:solidFill>
                <a:latin typeface="Symbol" panose="05050102010706020507" pitchFamily="18" charset="2"/>
                <a:ea typeface="나눔명조" panose="02020603020101020101" pitchFamily="18" charset="-127"/>
              </a:endParaRPr>
            </a:p>
          </p:txBody>
        </p:sp>
        <p:cxnSp>
          <p:nvCxnSpPr>
            <p:cNvPr id="33" name="Straight Connector 32"/>
            <p:cNvCxnSpPr/>
            <p:nvPr/>
          </p:nvCxnSpPr>
          <p:spPr>
            <a:xfrm>
              <a:off x="2183908" y="2023442"/>
              <a:ext cx="314185" cy="0"/>
            </a:xfrm>
            <a:prstGeom prst="line">
              <a:avLst/>
            </a:prstGeom>
            <a:ln w="38100">
              <a:solidFill>
                <a:srgbClr val="0000CC"/>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2" name="Group 11"/>
          <p:cNvGrpSpPr/>
          <p:nvPr/>
        </p:nvGrpSpPr>
        <p:grpSpPr>
          <a:xfrm>
            <a:off x="2557723" y="4219702"/>
            <a:ext cx="6458457" cy="477009"/>
            <a:chOff x="1988182" y="1572025"/>
            <a:chExt cx="6458457" cy="477009"/>
          </a:xfrm>
        </p:grpSpPr>
        <p:sp>
          <p:nvSpPr>
            <p:cNvPr id="35" name="TextBox 34"/>
            <p:cNvSpPr txBox="1"/>
            <p:nvPr/>
          </p:nvSpPr>
          <p:spPr>
            <a:xfrm>
              <a:off x="1988182" y="1648924"/>
              <a:ext cx="6458457" cy="400110"/>
            </a:xfrm>
            <a:prstGeom prst="rect">
              <a:avLst/>
            </a:prstGeom>
            <a:noFill/>
          </p:spPr>
          <p:txBody>
            <a:bodyPr wrap="square" rtlCol="0">
              <a:spAutoFit/>
            </a:bodyPr>
            <a:lstStyle/>
            <a:p>
              <a:r>
                <a:rPr lang="en-US" altLang="ko-KR" sz="2000" b="1" dirty="0" smtClean="0">
                  <a:solidFill>
                    <a:srgbClr val="0000CC"/>
                  </a:solidFill>
                  <a:latin typeface="나눔명조" panose="02020603020101020101" pitchFamily="18" charset="-127"/>
                  <a:ea typeface="나눔명조" panose="02020603020101020101" pitchFamily="18" charset="-127"/>
                </a:rPr>
                <a:t>Q(=</a:t>
              </a:r>
              <a:r>
                <a:rPr lang="en-US" altLang="ko-KR" sz="2000" b="1" dirty="0" err="1" smtClean="0">
                  <a:solidFill>
                    <a:srgbClr val="0000CC"/>
                  </a:solidFill>
                  <a:latin typeface="나눔명조" panose="02020603020101020101" pitchFamily="18" charset="-127"/>
                  <a:ea typeface="나눔명조" panose="02020603020101020101" pitchFamily="18" charset="-127"/>
                </a:rPr>
                <a:t>Ws</a:t>
              </a:r>
              <a:r>
                <a:rPr lang="en-US" altLang="ko-KR" sz="2000" b="1" dirty="0" smtClean="0">
                  <a:solidFill>
                    <a:srgbClr val="0000CC"/>
                  </a:solidFill>
                  <a:latin typeface="나눔명조" panose="02020603020101020101" pitchFamily="18" charset="-127"/>
                  <a:ea typeface="나눔명조" panose="02020603020101020101" pitchFamily="18" charset="-127"/>
                </a:rPr>
                <a:t>=</a:t>
              </a:r>
              <a:r>
                <a:rPr lang="en-US" altLang="ko-KR" sz="2000" b="1" dirty="0" err="1" smtClean="0">
                  <a:solidFill>
                    <a:srgbClr val="0000CC"/>
                  </a:solidFill>
                  <a:latin typeface="Symbol" panose="05050102010706020507" pitchFamily="18" charset="2"/>
                  <a:ea typeface="나눔명조" panose="02020603020101020101" pitchFamily="18" charset="-127"/>
                </a:rPr>
                <a:t>q</a:t>
              </a:r>
              <a:r>
                <a:rPr lang="en-US" altLang="ko-KR" sz="2000" b="1" dirty="0" err="1" smtClean="0">
                  <a:solidFill>
                    <a:srgbClr val="0000CC"/>
                  </a:solidFill>
                  <a:latin typeface="나눔명조" panose="02020603020101020101" pitchFamily="18" charset="-127"/>
                  <a:ea typeface="나눔명조" panose="02020603020101020101" pitchFamily="18" charset="-127"/>
                </a:rPr>
                <a:t>s</a:t>
              </a:r>
              <a:r>
                <a:rPr lang="en-US" altLang="ko-KR" sz="2000" b="1" dirty="0" smtClean="0">
                  <a:solidFill>
                    <a:srgbClr val="0000CC"/>
                  </a:solidFill>
                  <a:latin typeface="나눔명조" panose="02020603020101020101" pitchFamily="18" charset="-127"/>
                  <a:ea typeface="나눔명조" panose="02020603020101020101" pitchFamily="18" charset="-127"/>
                </a:rPr>
                <a:t>)</a:t>
              </a:r>
              <a:r>
                <a:rPr lang="en-US" altLang="ko-KR" sz="2000" b="1" baseline="30000" dirty="0" smtClean="0">
                  <a:solidFill>
                    <a:srgbClr val="0000CC"/>
                  </a:solidFill>
                  <a:latin typeface="나눔명조" panose="02020603020101020101" pitchFamily="18" charset="-127"/>
                  <a:ea typeface="나눔명조" panose="02020603020101020101" pitchFamily="18" charset="-127"/>
                </a:rPr>
                <a:t> </a:t>
              </a:r>
              <a:r>
                <a:rPr lang="en-US" altLang="ko-KR" sz="2000" b="1" dirty="0" smtClean="0">
                  <a:solidFill>
                    <a:srgbClr val="0000CC"/>
                  </a:solidFill>
                  <a:latin typeface="나눔명조" panose="02020603020101020101" pitchFamily="18" charset="-127"/>
                  <a:ea typeface="나눔명조" panose="02020603020101020101" pitchFamily="18" charset="-127"/>
                </a:rPr>
                <a:t>to match the target y using gradient descent</a:t>
              </a:r>
              <a:endParaRPr lang="ko-KR" altLang="en-US" sz="2000" b="1" baseline="-25000" dirty="0">
                <a:solidFill>
                  <a:srgbClr val="0000CC"/>
                </a:solidFill>
                <a:latin typeface="Symbol" panose="05050102010706020507" pitchFamily="18" charset="2"/>
                <a:ea typeface="나눔명조" panose="02020603020101020101" pitchFamily="18" charset="-127"/>
              </a:endParaRPr>
            </a:p>
          </p:txBody>
        </p:sp>
        <p:cxnSp>
          <p:nvCxnSpPr>
            <p:cNvPr id="36" name="Straight Connector 35"/>
            <p:cNvCxnSpPr/>
            <p:nvPr/>
          </p:nvCxnSpPr>
          <p:spPr>
            <a:xfrm>
              <a:off x="2163393" y="1572025"/>
              <a:ext cx="1998554" cy="0"/>
            </a:xfrm>
            <a:prstGeom prst="line">
              <a:avLst/>
            </a:prstGeom>
            <a:ln w="38100">
              <a:solidFill>
                <a:srgbClr val="0000CC"/>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aphicFrame>
        <p:nvGraphicFramePr>
          <p:cNvPr id="39" name="Object 38"/>
          <p:cNvGraphicFramePr>
            <a:graphicFrameLocks noChangeAspect="1"/>
          </p:cNvGraphicFramePr>
          <p:nvPr>
            <p:extLst>
              <p:ext uri="{D42A27DB-BD31-4B8C-83A1-F6EECF244321}">
                <p14:modId xmlns:p14="http://schemas.microsoft.com/office/powerpoint/2010/main" val="1604700023"/>
              </p:ext>
            </p:extLst>
          </p:nvPr>
        </p:nvGraphicFramePr>
        <p:xfrm>
          <a:off x="1296988" y="4783819"/>
          <a:ext cx="5740400" cy="1009650"/>
        </p:xfrm>
        <a:graphic>
          <a:graphicData uri="http://schemas.openxmlformats.org/presentationml/2006/ole">
            <mc:AlternateContent xmlns:mc="http://schemas.openxmlformats.org/markup-compatibility/2006">
              <mc:Choice xmlns:v="urn:schemas-microsoft-com:vml" Requires="v">
                <p:oleObj spid="_x0000_s39735" name="Equation" r:id="rId6" imgW="3187440" imgH="558720" progId="Equation.DSMT4">
                  <p:embed/>
                </p:oleObj>
              </mc:Choice>
              <mc:Fallback>
                <p:oleObj name="Equation" r:id="rId6" imgW="3187440" imgH="558720" progId="Equation.DSMT4">
                  <p:embed/>
                  <p:pic>
                    <p:nvPicPr>
                      <p:cNvPr id="39" name="Object 38"/>
                      <p:cNvPicPr/>
                      <p:nvPr/>
                    </p:nvPicPr>
                    <p:blipFill>
                      <a:blip r:embed="rId7"/>
                      <a:stretch>
                        <a:fillRect/>
                      </a:stretch>
                    </p:blipFill>
                    <p:spPr>
                      <a:xfrm>
                        <a:off x="1296988" y="4783819"/>
                        <a:ext cx="5740400" cy="1009650"/>
                      </a:xfrm>
                      <a:prstGeom prst="rect">
                        <a:avLst/>
                      </a:prstGeom>
                      <a:solidFill>
                        <a:schemeClr val="accent1">
                          <a:lumMod val="40000"/>
                          <a:lumOff val="60000"/>
                        </a:schemeClr>
                      </a:solidFill>
                    </p:spPr>
                  </p:pic>
                </p:oleObj>
              </mc:Fallback>
            </mc:AlternateContent>
          </a:graphicData>
        </a:graphic>
      </p:graphicFrame>
      <p:graphicFrame>
        <p:nvGraphicFramePr>
          <p:cNvPr id="40" name="Object 39"/>
          <p:cNvGraphicFramePr>
            <a:graphicFrameLocks noChangeAspect="1"/>
          </p:cNvGraphicFramePr>
          <p:nvPr>
            <p:extLst>
              <p:ext uri="{D42A27DB-BD31-4B8C-83A1-F6EECF244321}">
                <p14:modId xmlns:p14="http://schemas.microsoft.com/office/powerpoint/2010/main" val="1211877611"/>
              </p:ext>
            </p:extLst>
          </p:nvPr>
        </p:nvGraphicFramePr>
        <p:xfrm>
          <a:off x="1296988" y="5854700"/>
          <a:ext cx="6583362" cy="620713"/>
        </p:xfrm>
        <a:graphic>
          <a:graphicData uri="http://schemas.openxmlformats.org/presentationml/2006/ole">
            <mc:AlternateContent xmlns:mc="http://schemas.openxmlformats.org/markup-compatibility/2006">
              <mc:Choice xmlns:v="urn:schemas-microsoft-com:vml" Requires="v">
                <p:oleObj spid="_x0000_s39736" name="Equation" r:id="rId8" imgW="3657600" imgH="342720" progId="Equation.DSMT4">
                  <p:embed/>
                </p:oleObj>
              </mc:Choice>
              <mc:Fallback>
                <p:oleObj name="Equation" r:id="rId8" imgW="3657600" imgH="342720" progId="Equation.DSMT4">
                  <p:embed/>
                  <p:pic>
                    <p:nvPicPr>
                      <p:cNvPr id="40" name="Object 39"/>
                      <p:cNvPicPr/>
                      <p:nvPr/>
                    </p:nvPicPr>
                    <p:blipFill>
                      <a:blip r:embed="rId9"/>
                      <a:stretch>
                        <a:fillRect/>
                      </a:stretch>
                    </p:blipFill>
                    <p:spPr>
                      <a:xfrm>
                        <a:off x="1296988" y="5854700"/>
                        <a:ext cx="6583362" cy="620713"/>
                      </a:xfrm>
                      <a:prstGeom prst="rect">
                        <a:avLst/>
                      </a:prstGeom>
                      <a:solidFill>
                        <a:schemeClr val="accent1">
                          <a:lumMod val="40000"/>
                          <a:lumOff val="60000"/>
                        </a:schemeClr>
                      </a:solidFill>
                    </p:spPr>
                  </p:pic>
                </p:oleObj>
              </mc:Fallback>
            </mc:AlternateContent>
          </a:graphicData>
        </a:graphic>
      </p:graphicFrame>
      <p:grpSp>
        <p:nvGrpSpPr>
          <p:cNvPr id="102" name="Group 101"/>
          <p:cNvGrpSpPr/>
          <p:nvPr/>
        </p:nvGrpSpPr>
        <p:grpSpPr>
          <a:xfrm>
            <a:off x="4957358" y="6450293"/>
            <a:ext cx="1619120" cy="407707"/>
            <a:chOff x="9507215" y="2564783"/>
            <a:chExt cx="1619120" cy="407707"/>
          </a:xfrm>
        </p:grpSpPr>
        <p:cxnSp>
          <p:nvCxnSpPr>
            <p:cNvPr id="103" name="Straight Connector 102"/>
            <p:cNvCxnSpPr/>
            <p:nvPr/>
          </p:nvCxnSpPr>
          <p:spPr>
            <a:xfrm>
              <a:off x="9624884" y="2564783"/>
              <a:ext cx="403044" cy="0"/>
            </a:xfrm>
            <a:prstGeom prst="line">
              <a:avLst/>
            </a:prstGeom>
            <a:ln w="76200">
              <a:solidFill>
                <a:srgbClr val="0000CC"/>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4" name="TextBox 103"/>
            <p:cNvSpPr txBox="1"/>
            <p:nvPr/>
          </p:nvSpPr>
          <p:spPr>
            <a:xfrm>
              <a:off x="9507215" y="2572380"/>
              <a:ext cx="1619120" cy="400110"/>
            </a:xfrm>
            <a:prstGeom prst="rect">
              <a:avLst/>
            </a:prstGeom>
            <a:noFill/>
          </p:spPr>
          <p:txBody>
            <a:bodyPr wrap="square" rtlCol="0">
              <a:spAutoFit/>
            </a:bodyPr>
            <a:lstStyle/>
            <a:p>
              <a:r>
                <a:rPr lang="en-US" altLang="ko-KR" sz="2000" b="1" dirty="0" smtClean="0">
                  <a:solidFill>
                    <a:srgbClr val="0000CC"/>
                  </a:solidFill>
                  <a:latin typeface="나눔명조" panose="02020603020101020101" pitchFamily="18" charset="-127"/>
                  <a:ea typeface="나눔명조" panose="02020603020101020101" pitchFamily="18" charset="-127"/>
                </a:rPr>
                <a:t>Target, label</a:t>
              </a:r>
              <a:endParaRPr lang="ko-KR" altLang="en-US" sz="2000" b="1" dirty="0">
                <a:solidFill>
                  <a:srgbClr val="0000CC"/>
                </a:solidFill>
                <a:latin typeface="나눔명조" panose="02020603020101020101" pitchFamily="18" charset="-127"/>
                <a:ea typeface="나눔명조" panose="02020603020101020101" pitchFamily="18" charset="-127"/>
              </a:endParaRPr>
            </a:p>
          </p:txBody>
        </p:sp>
      </p:grpSp>
      <p:grpSp>
        <p:nvGrpSpPr>
          <p:cNvPr id="7" name="Group 6"/>
          <p:cNvGrpSpPr/>
          <p:nvPr/>
        </p:nvGrpSpPr>
        <p:grpSpPr>
          <a:xfrm>
            <a:off x="3681189" y="6449788"/>
            <a:ext cx="1183256" cy="400110"/>
            <a:chOff x="1935329" y="6069723"/>
            <a:chExt cx="1183256" cy="400110"/>
          </a:xfrm>
        </p:grpSpPr>
        <p:cxnSp>
          <p:nvCxnSpPr>
            <p:cNvPr id="100" name="Straight Connector 99"/>
            <p:cNvCxnSpPr/>
            <p:nvPr/>
          </p:nvCxnSpPr>
          <p:spPr>
            <a:xfrm>
              <a:off x="1935329" y="6069723"/>
              <a:ext cx="1183256" cy="0"/>
            </a:xfrm>
            <a:prstGeom prst="line">
              <a:avLst/>
            </a:prstGeom>
            <a:ln w="76200">
              <a:solidFill>
                <a:srgbClr val="0066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5" name="TextBox 104"/>
            <p:cNvSpPr txBox="1"/>
            <p:nvPr/>
          </p:nvSpPr>
          <p:spPr>
            <a:xfrm>
              <a:off x="2309984" y="6069723"/>
              <a:ext cx="590374" cy="400110"/>
            </a:xfrm>
            <a:prstGeom prst="rect">
              <a:avLst/>
            </a:prstGeom>
            <a:noFill/>
          </p:spPr>
          <p:txBody>
            <a:bodyPr wrap="square" rtlCol="0">
              <a:spAutoFit/>
            </a:bodyPr>
            <a:lstStyle/>
            <a:p>
              <a:r>
                <a:rPr lang="en-US" altLang="ko-KR" sz="2000" b="1" i="1" dirty="0" err="1" smtClean="0">
                  <a:solidFill>
                    <a:srgbClr val="006600"/>
                  </a:solidFill>
                  <a:latin typeface="나눔명조" panose="02020603020101020101" pitchFamily="18" charset="-127"/>
                  <a:ea typeface="나눔명조" panose="02020603020101020101" pitchFamily="18" charset="-127"/>
                </a:rPr>
                <a:t>Ws</a:t>
              </a:r>
              <a:endParaRPr lang="ko-KR" altLang="en-US" sz="2000" b="1" i="1" dirty="0">
                <a:solidFill>
                  <a:srgbClr val="006600"/>
                </a:solidFill>
                <a:latin typeface="나눔명조" panose="02020603020101020101" pitchFamily="18" charset="-127"/>
                <a:ea typeface="나눔명조" panose="02020603020101020101" pitchFamily="18" charset="-127"/>
              </a:endParaRPr>
            </a:p>
          </p:txBody>
        </p:sp>
      </p:grpSp>
      <p:cxnSp>
        <p:nvCxnSpPr>
          <p:cNvPr id="37" name="Straight Connector 36"/>
          <p:cNvCxnSpPr>
            <a:endCxn id="5" idx="3"/>
          </p:cNvCxnSpPr>
          <p:nvPr/>
        </p:nvCxnSpPr>
        <p:spPr>
          <a:xfrm flipV="1">
            <a:off x="1300728" y="3332843"/>
            <a:ext cx="5104478" cy="5365"/>
          </a:xfrm>
          <a:prstGeom prst="line">
            <a:avLst/>
          </a:prstGeom>
          <a:ln w="38100">
            <a:solidFill>
              <a:srgbClr val="0000CC"/>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967499" y="3148177"/>
            <a:ext cx="5437707" cy="369332"/>
          </a:xfrm>
          <a:prstGeom prst="rect">
            <a:avLst/>
          </a:prstGeom>
        </p:spPr>
        <p:txBody>
          <a:bodyPr wrap="none">
            <a:spAutoFit/>
          </a:bodyPr>
          <a:lstStyle/>
          <a:p>
            <a:pPr marL="342900" indent="-342900">
              <a:buFont typeface="Arial" panose="020B0604020202020204" pitchFamily="34" charset="0"/>
              <a:buChar char="•"/>
            </a:pPr>
            <a:r>
              <a:rPr lang="en-US" altLang="ko-KR" b="1" dirty="0">
                <a:latin typeface="나눔명조" panose="02020603020101020101" pitchFamily="18" charset="-127"/>
                <a:ea typeface="나눔명조" panose="02020603020101020101" pitchFamily="18" charset="-127"/>
              </a:rPr>
              <a:t>Execute action </a:t>
            </a:r>
            <a:r>
              <a:rPr lang="en-US" altLang="ko-KR" b="1" i="1" dirty="0">
                <a:latin typeface="나눔명조" panose="02020603020101020101" pitchFamily="18" charset="-127"/>
                <a:ea typeface="나눔명조" panose="02020603020101020101" pitchFamily="18" charset="-127"/>
              </a:rPr>
              <a:t>a</a:t>
            </a:r>
            <a:r>
              <a:rPr lang="en-US" altLang="ko-KR" b="1" dirty="0">
                <a:latin typeface="나눔명조" panose="02020603020101020101" pitchFamily="18" charset="-127"/>
                <a:ea typeface="나눔명조" panose="02020603020101020101" pitchFamily="18" charset="-127"/>
              </a:rPr>
              <a:t> and receive immediate reward </a:t>
            </a:r>
            <a:r>
              <a:rPr lang="en-US" altLang="ko-KR" b="1" i="1" dirty="0">
                <a:latin typeface="나눔명조" panose="02020603020101020101" pitchFamily="18" charset="-127"/>
                <a:ea typeface="나눔명조" panose="02020603020101020101" pitchFamily="18" charset="-127"/>
              </a:rPr>
              <a:t>r</a:t>
            </a:r>
          </a:p>
        </p:txBody>
      </p:sp>
      <p:sp>
        <p:nvSpPr>
          <p:cNvPr id="42" name="TextBox 41"/>
          <p:cNvSpPr txBox="1"/>
          <p:nvPr/>
        </p:nvSpPr>
        <p:spPr>
          <a:xfrm>
            <a:off x="376913" y="2165467"/>
            <a:ext cx="1806995" cy="400110"/>
          </a:xfrm>
          <a:prstGeom prst="rect">
            <a:avLst/>
          </a:prstGeom>
          <a:noFill/>
        </p:spPr>
        <p:txBody>
          <a:bodyPr wrap="square" rtlCol="0">
            <a:spAutoFit/>
          </a:bodyPr>
          <a:lstStyle/>
          <a:p>
            <a:pPr marL="342900" indent="-342900">
              <a:buFont typeface="Wingdings" panose="05000000000000000000" pitchFamily="2" charset="2"/>
              <a:buChar char="§"/>
            </a:pPr>
            <a:r>
              <a:rPr lang="en-US" altLang="ko-KR" sz="2000" b="1" dirty="0" smtClean="0">
                <a:solidFill>
                  <a:schemeClr val="bg1">
                    <a:lumMod val="95000"/>
                  </a:schemeClr>
                </a:solidFill>
                <a:latin typeface="나눔명조" panose="02020603020101020101" pitchFamily="18" charset="-127"/>
                <a:ea typeface="나눔명조" panose="02020603020101020101" pitchFamily="18" charset="-127"/>
              </a:rPr>
              <a:t>For loop</a:t>
            </a:r>
          </a:p>
        </p:txBody>
      </p:sp>
      <p:sp>
        <p:nvSpPr>
          <p:cNvPr id="43" name="TextBox 42"/>
          <p:cNvSpPr txBox="1"/>
          <p:nvPr/>
        </p:nvSpPr>
        <p:spPr>
          <a:xfrm>
            <a:off x="376913" y="1743439"/>
            <a:ext cx="6993705" cy="400110"/>
          </a:xfrm>
          <a:prstGeom prst="rect">
            <a:avLst/>
          </a:prstGeom>
          <a:noFill/>
        </p:spPr>
        <p:txBody>
          <a:bodyPr wrap="square" rtlCol="0">
            <a:spAutoFit/>
          </a:bodyPr>
          <a:lstStyle/>
          <a:p>
            <a:pPr marL="342900" indent="-342900">
              <a:buFont typeface="Wingdings" panose="05000000000000000000" pitchFamily="2" charset="2"/>
              <a:buChar char="§"/>
            </a:pPr>
            <a:r>
              <a:rPr lang="en-US" altLang="ko-KR" sz="2000" b="1" dirty="0" smtClean="0">
                <a:solidFill>
                  <a:schemeClr val="bg1">
                    <a:lumMod val="95000"/>
                  </a:schemeClr>
                </a:solidFill>
                <a:latin typeface="나눔명조" panose="02020603020101020101" pitchFamily="18" charset="-127"/>
                <a:ea typeface="나눔명조" panose="02020603020101020101" pitchFamily="18" charset="-127"/>
              </a:rPr>
              <a:t>Initialize </a:t>
            </a:r>
            <a:r>
              <a:rPr lang="en-US" altLang="ko-KR" sz="2000" b="1" dirty="0">
                <a:solidFill>
                  <a:schemeClr val="bg1">
                    <a:lumMod val="95000"/>
                  </a:schemeClr>
                </a:solidFill>
                <a:latin typeface="나눔명조" panose="02020603020101020101" pitchFamily="18" charset="-127"/>
                <a:ea typeface="나눔명조" panose="02020603020101020101" pitchFamily="18" charset="-127"/>
              </a:rPr>
              <a:t>s</a:t>
            </a:r>
            <a:r>
              <a:rPr lang="en-US" altLang="ko-KR" sz="2000" b="1" baseline="-25000" dirty="0">
                <a:solidFill>
                  <a:schemeClr val="bg1">
                    <a:lumMod val="95000"/>
                  </a:schemeClr>
                </a:solidFill>
                <a:latin typeface="나눔명조" panose="02020603020101020101" pitchFamily="18" charset="-127"/>
                <a:ea typeface="나눔명조" panose="02020603020101020101" pitchFamily="18" charset="-127"/>
              </a:rPr>
              <a:t>1</a:t>
            </a:r>
            <a:r>
              <a:rPr lang="en-US" altLang="ko-KR" sz="2000" b="1" dirty="0">
                <a:solidFill>
                  <a:schemeClr val="bg1">
                    <a:lumMod val="95000"/>
                  </a:schemeClr>
                </a:solidFill>
                <a:latin typeface="나눔명조" panose="02020603020101020101" pitchFamily="18" charset="-127"/>
                <a:ea typeface="나눔명조" panose="02020603020101020101" pitchFamily="18" charset="-127"/>
              </a:rPr>
              <a:t> = {x</a:t>
            </a:r>
            <a:r>
              <a:rPr lang="en-US" altLang="ko-KR" sz="2000" b="1" baseline="-25000" dirty="0">
                <a:solidFill>
                  <a:schemeClr val="bg1">
                    <a:lumMod val="95000"/>
                  </a:schemeClr>
                </a:solidFill>
                <a:latin typeface="나눔명조" panose="02020603020101020101" pitchFamily="18" charset="-127"/>
                <a:ea typeface="나눔명조" panose="02020603020101020101" pitchFamily="18" charset="-127"/>
              </a:rPr>
              <a:t>1</a:t>
            </a:r>
            <a:r>
              <a:rPr lang="en-US" altLang="ko-KR" sz="2000" b="1" dirty="0">
                <a:solidFill>
                  <a:schemeClr val="bg1">
                    <a:lumMod val="95000"/>
                  </a:schemeClr>
                </a:solidFill>
                <a:latin typeface="나눔명조" panose="02020603020101020101" pitchFamily="18" charset="-127"/>
                <a:ea typeface="나눔명조" panose="02020603020101020101" pitchFamily="18" charset="-127"/>
              </a:rPr>
              <a:t>} -or- preprocessed sequenced </a:t>
            </a:r>
            <a:r>
              <a:rPr lang="en-US" altLang="ko-KR" sz="2000" b="1" i="1" dirty="0">
                <a:solidFill>
                  <a:schemeClr val="bg1">
                    <a:lumMod val="95000"/>
                  </a:schemeClr>
                </a:solidFill>
                <a:latin typeface="Symbol" panose="05050102010706020507" pitchFamily="18" charset="2"/>
                <a:ea typeface="나눔명조" panose="02020603020101020101" pitchFamily="18" charset="-127"/>
              </a:rPr>
              <a:t>f</a:t>
            </a:r>
            <a:r>
              <a:rPr lang="en-US" altLang="ko-KR" sz="2000" b="1" baseline="-25000" dirty="0">
                <a:solidFill>
                  <a:schemeClr val="bg1">
                    <a:lumMod val="95000"/>
                  </a:schemeClr>
                </a:solidFill>
                <a:latin typeface="나눔명조" panose="02020603020101020101" pitchFamily="18" charset="-127"/>
                <a:ea typeface="나눔명조" panose="02020603020101020101" pitchFamily="18" charset="-127"/>
              </a:rPr>
              <a:t>1</a:t>
            </a:r>
            <a:r>
              <a:rPr lang="en-US" altLang="ko-KR" sz="2000" b="1" dirty="0">
                <a:solidFill>
                  <a:schemeClr val="bg1">
                    <a:lumMod val="95000"/>
                  </a:schemeClr>
                </a:solidFill>
                <a:latin typeface="나눔명조" panose="02020603020101020101" pitchFamily="18" charset="-127"/>
                <a:ea typeface="나눔명조" panose="02020603020101020101" pitchFamily="18" charset="-127"/>
              </a:rPr>
              <a:t> = </a:t>
            </a:r>
            <a:r>
              <a:rPr lang="en-US" altLang="ko-KR" sz="2000" b="1" i="1" dirty="0">
                <a:solidFill>
                  <a:schemeClr val="bg1">
                    <a:lumMod val="95000"/>
                  </a:schemeClr>
                </a:solidFill>
                <a:latin typeface="Symbol" panose="05050102010706020507" pitchFamily="18" charset="2"/>
                <a:ea typeface="나눔명조" panose="02020603020101020101" pitchFamily="18" charset="-127"/>
              </a:rPr>
              <a:t>f</a:t>
            </a:r>
            <a:r>
              <a:rPr lang="en-US" altLang="ko-KR" sz="2000" b="1" dirty="0">
                <a:solidFill>
                  <a:schemeClr val="bg1">
                    <a:lumMod val="95000"/>
                  </a:schemeClr>
                </a:solidFill>
                <a:latin typeface="나눔명조" panose="02020603020101020101" pitchFamily="18" charset="-127"/>
                <a:ea typeface="나눔명조" panose="02020603020101020101" pitchFamily="18" charset="-127"/>
              </a:rPr>
              <a:t>(s</a:t>
            </a:r>
            <a:r>
              <a:rPr lang="en-US" altLang="ko-KR" sz="2000" b="1" baseline="-25000" dirty="0">
                <a:solidFill>
                  <a:schemeClr val="bg1">
                    <a:lumMod val="95000"/>
                  </a:schemeClr>
                </a:solidFill>
                <a:latin typeface="나눔명조" panose="02020603020101020101" pitchFamily="18" charset="-127"/>
                <a:ea typeface="나눔명조" panose="02020603020101020101" pitchFamily="18" charset="-127"/>
              </a:rPr>
              <a:t>1</a:t>
            </a:r>
            <a:r>
              <a:rPr lang="en-US" altLang="ko-KR" sz="2000" b="1" dirty="0" smtClean="0">
                <a:solidFill>
                  <a:schemeClr val="bg1">
                    <a:lumMod val="95000"/>
                  </a:schemeClr>
                </a:solidFill>
                <a:latin typeface="나눔명조" panose="02020603020101020101" pitchFamily="18" charset="-127"/>
                <a:ea typeface="나눔명조" panose="02020603020101020101" pitchFamily="18" charset="-127"/>
              </a:rPr>
              <a:t>)</a:t>
            </a:r>
            <a:endParaRPr lang="en-US" altLang="ko-KR" sz="2000" b="1" i="1" dirty="0" smtClean="0">
              <a:solidFill>
                <a:schemeClr val="bg1">
                  <a:lumMod val="95000"/>
                </a:schemeClr>
              </a:solidFill>
              <a:latin typeface="나눔명조" panose="02020603020101020101" pitchFamily="18" charset="-127"/>
              <a:ea typeface="나눔명조" panose="02020603020101020101" pitchFamily="18" charset="-127"/>
            </a:endParaRPr>
          </a:p>
        </p:txBody>
      </p:sp>
      <p:sp>
        <p:nvSpPr>
          <p:cNvPr id="28" name="TextBox 27"/>
          <p:cNvSpPr txBox="1"/>
          <p:nvPr/>
        </p:nvSpPr>
        <p:spPr>
          <a:xfrm>
            <a:off x="3079750" y="2475057"/>
            <a:ext cx="2174876" cy="400110"/>
          </a:xfrm>
          <a:prstGeom prst="rect">
            <a:avLst/>
          </a:prstGeom>
          <a:noFill/>
        </p:spPr>
        <p:txBody>
          <a:bodyPr wrap="square" rtlCol="0">
            <a:spAutoFit/>
          </a:bodyPr>
          <a:lstStyle/>
          <a:p>
            <a:r>
              <a:rPr lang="en-US" altLang="ko-KR" sz="2000" b="1" dirty="0" smtClean="0">
                <a:solidFill>
                  <a:srgbClr val="A50021"/>
                </a:solidFill>
                <a:latin typeface="나눔명조" panose="02020603020101020101" pitchFamily="18" charset="-127"/>
                <a:ea typeface="나눔명조" panose="02020603020101020101" pitchFamily="18" charset="-127"/>
              </a:rPr>
              <a:t>= SIMULATOR</a:t>
            </a:r>
            <a:endParaRPr lang="en-US" altLang="ko-KR" sz="2000" b="1" i="1" baseline="-25000" dirty="0" smtClean="0">
              <a:solidFill>
                <a:srgbClr val="0000CC"/>
              </a:solidFill>
              <a:latin typeface="나눔명조" panose="02020603020101020101" pitchFamily="18" charset="-127"/>
              <a:ea typeface="나눔명조" panose="02020603020101020101" pitchFamily="18" charset="-127"/>
            </a:endParaRPr>
          </a:p>
        </p:txBody>
      </p:sp>
      <p:sp>
        <p:nvSpPr>
          <p:cNvPr id="38" name="TextBox 37"/>
          <p:cNvSpPr txBox="1"/>
          <p:nvPr/>
        </p:nvSpPr>
        <p:spPr>
          <a:xfrm>
            <a:off x="477427" y="6924335"/>
            <a:ext cx="8181665" cy="707886"/>
          </a:xfrm>
          <a:prstGeom prst="rect">
            <a:avLst/>
          </a:prstGeom>
          <a:solidFill>
            <a:schemeClr val="accent6">
              <a:lumMod val="20000"/>
              <a:lumOff val="80000"/>
            </a:schemeClr>
          </a:solidFill>
        </p:spPr>
        <p:txBody>
          <a:bodyPr wrap="square" rtlCol="0">
            <a:spAutoFit/>
          </a:bodyPr>
          <a:lstStyle/>
          <a:p>
            <a:pPr marL="342900" indent="-342900">
              <a:buFont typeface="Times New Roman" panose="02020603050405020304" pitchFamily="18" charset="0"/>
              <a:buChar char="※"/>
            </a:pPr>
            <a:r>
              <a:rPr lang="en-US" altLang="ko-KR" sz="2000" b="1" dirty="0" smtClean="0">
                <a:solidFill>
                  <a:srgbClr val="006600"/>
                </a:solidFill>
                <a:latin typeface="나눔명조" panose="02020603020101020101" pitchFamily="18" charset="-127"/>
                <a:ea typeface="나눔명조" panose="02020603020101020101" pitchFamily="18" charset="-127"/>
              </a:rPr>
              <a:t>Note, update Q* (the target), not the </a:t>
            </a:r>
            <a:r>
              <a:rPr lang="en-US" altLang="ko-KR" sz="2000" b="1" dirty="0" smtClean="0">
                <a:solidFill>
                  <a:srgbClr val="006600"/>
                </a:solidFill>
                <a:latin typeface="Symbol" panose="05050102010706020507" pitchFamily="18" charset="2"/>
                <a:ea typeface="나눔명조" panose="02020603020101020101" pitchFamily="18" charset="-127"/>
              </a:rPr>
              <a:t>q . </a:t>
            </a:r>
            <a:r>
              <a:rPr lang="en-US" altLang="ko-KR" sz="2000" b="1" dirty="0" smtClean="0">
                <a:solidFill>
                  <a:srgbClr val="006600"/>
                </a:solidFill>
                <a:latin typeface="나눔명조" panose="02020603020101020101" pitchFamily="18" charset="-127"/>
                <a:ea typeface="나눔명조" panose="02020603020101020101" pitchFamily="18" charset="-127"/>
              </a:rPr>
              <a:t>Then find </a:t>
            </a:r>
            <a:r>
              <a:rPr lang="en-US" altLang="ko-KR" sz="2000" b="1" dirty="0" smtClean="0">
                <a:solidFill>
                  <a:srgbClr val="006600"/>
                </a:solidFill>
                <a:latin typeface="Symbol" panose="05050102010706020507" pitchFamily="18" charset="2"/>
                <a:ea typeface="나눔명조" panose="02020603020101020101" pitchFamily="18" charset="-127"/>
              </a:rPr>
              <a:t>q </a:t>
            </a:r>
            <a:r>
              <a:rPr lang="en-US" altLang="ko-KR" sz="2000" b="1" dirty="0" smtClean="0">
                <a:solidFill>
                  <a:srgbClr val="006600"/>
                </a:solidFill>
                <a:latin typeface="나눔명조" panose="02020603020101020101" pitchFamily="18" charset="-127"/>
                <a:ea typeface="나눔명조" panose="02020603020101020101" pitchFamily="18" charset="-127"/>
              </a:rPr>
              <a:t>by optimization (gradient descent, minimize error)</a:t>
            </a:r>
            <a:endParaRPr lang="ko-KR" altLang="en-US" sz="2000" b="1" dirty="0">
              <a:solidFill>
                <a:srgbClr val="006600"/>
              </a:solidFill>
              <a:latin typeface="Symbol" panose="05050102010706020507" pitchFamily="18" charset="2"/>
              <a:ea typeface="나눔명조" panose="02020603020101020101" pitchFamily="18" charset="-127"/>
            </a:endParaRPr>
          </a:p>
        </p:txBody>
      </p:sp>
    </p:spTree>
    <p:extLst>
      <p:ext uri="{BB962C8B-B14F-4D97-AF65-F5344CB8AC3E}">
        <p14:creationId xmlns:p14="http://schemas.microsoft.com/office/powerpoint/2010/main" val="4040676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1"/>
                                        </p:tgtEl>
                                        <p:attrNameLst>
                                          <p:attrName>style.visibility</p:attrName>
                                        </p:attrNameLst>
                                      </p:cBhvr>
                                      <p:to>
                                        <p:strVal val="visible"/>
                                      </p:to>
                                    </p:set>
                                    <p:animEffect transition="in" filter="fade">
                                      <p:cBhvr>
                                        <p:cTn id="10" dur="500"/>
                                        <p:tgtEl>
                                          <p:spTgt spid="6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fade">
                                      <p:cBhvr>
                                        <p:cTn id="13" dur="500"/>
                                        <p:tgtEl>
                                          <p:spTgt spid="2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1"/>
                                        </p:tgtEl>
                                        <p:attrNameLst>
                                          <p:attrName>style.visibility</p:attrName>
                                        </p:attrNameLst>
                                      </p:cBhvr>
                                      <p:to>
                                        <p:strVal val="visible"/>
                                      </p:to>
                                    </p:set>
                                    <p:animEffect transition="in" filter="fade">
                                      <p:cBhvr>
                                        <p:cTn id="18" dur="500"/>
                                        <p:tgtEl>
                                          <p:spTgt spid="3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9"/>
                                        </p:tgtEl>
                                        <p:attrNameLst>
                                          <p:attrName>style.visibility</p:attrName>
                                        </p:attrNameLst>
                                      </p:cBhvr>
                                      <p:to>
                                        <p:strVal val="visible"/>
                                      </p:to>
                                    </p:set>
                                    <p:animEffect transition="in" filter="fade">
                                      <p:cBhvr>
                                        <p:cTn id="28" dur="500"/>
                                        <p:tgtEl>
                                          <p:spTgt spid="39"/>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40"/>
                                        </p:tgtEl>
                                        <p:attrNameLst>
                                          <p:attrName>style.visibility</p:attrName>
                                        </p:attrNameLst>
                                      </p:cBhvr>
                                      <p:to>
                                        <p:strVal val="visible"/>
                                      </p:to>
                                    </p:set>
                                    <p:animEffect transition="in" filter="fade">
                                      <p:cBhvr>
                                        <p:cTn id="33" dur="500"/>
                                        <p:tgtEl>
                                          <p:spTgt spid="40"/>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7"/>
                                        </p:tgtEl>
                                        <p:attrNameLst>
                                          <p:attrName>style.visibility</p:attrName>
                                        </p:attrNameLst>
                                      </p:cBhvr>
                                      <p:to>
                                        <p:strVal val="visible"/>
                                      </p:to>
                                    </p:set>
                                    <p:animEffect transition="in" filter="fade">
                                      <p:cBhvr>
                                        <p:cTn id="38" dur="500"/>
                                        <p:tgtEl>
                                          <p:spTgt spid="7"/>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102"/>
                                        </p:tgtEl>
                                        <p:attrNameLst>
                                          <p:attrName>style.visibility</p:attrName>
                                        </p:attrNameLst>
                                      </p:cBhvr>
                                      <p:to>
                                        <p:strVal val="visible"/>
                                      </p:to>
                                    </p:set>
                                    <p:animEffect transition="in" filter="fade">
                                      <p:cBhvr>
                                        <p:cTn id="43" dur="500"/>
                                        <p:tgtEl>
                                          <p:spTgt spid="102"/>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38"/>
                                        </p:tgtEl>
                                        <p:attrNameLst>
                                          <p:attrName>style.visibility</p:attrName>
                                        </p:attrNameLst>
                                      </p:cBhvr>
                                      <p:to>
                                        <p:strVal val="visible"/>
                                      </p:to>
                                    </p:set>
                                    <p:animEffect transition="in" filter="fade">
                                      <p:cBhvr>
                                        <p:cTn id="48"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p:bldP spid="28" grpId="0"/>
      <p:bldP spid="38" grpId="0" animBg="1"/>
    </p:bld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dirty="0" smtClean="0"/>
              <a:t>Ex)</a:t>
            </a:r>
            <a:endParaRPr lang="ko-KR" altLang="en-US" dirty="0"/>
          </a:p>
        </p:txBody>
      </p:sp>
      <p:sp>
        <p:nvSpPr>
          <p:cNvPr id="3" name="Slide Number Placeholder 2"/>
          <p:cNvSpPr>
            <a:spLocks noGrp="1"/>
          </p:cNvSpPr>
          <p:nvPr>
            <p:ph type="sldNum" sz="quarter" idx="12"/>
          </p:nvPr>
        </p:nvSpPr>
        <p:spPr/>
        <p:txBody>
          <a:bodyPr/>
          <a:lstStyle/>
          <a:p>
            <a:fld id="{E7B612BC-FA30-47E7-8F83-60B8876EFC04}" type="slidenum">
              <a:rPr lang="ko-KR" altLang="en-US" smtClean="0">
                <a:solidFill>
                  <a:prstClr val="black">
                    <a:tint val="75000"/>
                  </a:prstClr>
                </a:solidFill>
              </a:rPr>
              <a:pPr/>
              <a:t>151</a:t>
            </a:fld>
            <a:endParaRPr lang="ko-KR" altLang="en-US">
              <a:solidFill>
                <a:prstClr val="black">
                  <a:tint val="75000"/>
                </a:prstClr>
              </a:solidFill>
            </a:endParaRPr>
          </a:p>
        </p:txBody>
      </p:sp>
      <p:grpSp>
        <p:nvGrpSpPr>
          <p:cNvPr id="4" name="Group 3"/>
          <p:cNvGrpSpPr/>
          <p:nvPr/>
        </p:nvGrpSpPr>
        <p:grpSpPr>
          <a:xfrm>
            <a:off x="3848088" y="2009440"/>
            <a:ext cx="4398165" cy="4408463"/>
            <a:chOff x="3848088" y="2009440"/>
            <a:chExt cx="4398165" cy="4408463"/>
          </a:xfrm>
        </p:grpSpPr>
        <p:grpSp>
          <p:nvGrpSpPr>
            <p:cNvPr id="5" name="Group 4"/>
            <p:cNvGrpSpPr/>
            <p:nvPr/>
          </p:nvGrpSpPr>
          <p:grpSpPr>
            <a:xfrm>
              <a:off x="3856261" y="2011750"/>
              <a:ext cx="4389992" cy="4386965"/>
              <a:chOff x="1581066" y="1416395"/>
              <a:chExt cx="4389992" cy="4386965"/>
            </a:xfrm>
          </p:grpSpPr>
          <p:sp>
            <p:nvSpPr>
              <p:cNvPr id="40" name="Rectangle 39"/>
              <p:cNvSpPr/>
              <p:nvPr/>
            </p:nvSpPr>
            <p:spPr>
              <a:xfrm>
                <a:off x="2681560" y="1416395"/>
                <a:ext cx="1097777" cy="1097777"/>
              </a:xfrm>
              <a:prstGeom prst="rect">
                <a:avLst/>
              </a:prstGeom>
              <a:no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Rectangle 40"/>
              <p:cNvSpPr/>
              <p:nvPr/>
            </p:nvSpPr>
            <p:spPr>
              <a:xfrm>
                <a:off x="1581066" y="1416395"/>
                <a:ext cx="1097777" cy="1097777"/>
              </a:xfrm>
              <a:prstGeom prst="rect">
                <a:avLst/>
              </a:prstGeom>
              <a:no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 name="Rectangle 41"/>
              <p:cNvSpPr/>
              <p:nvPr/>
            </p:nvSpPr>
            <p:spPr>
              <a:xfrm>
                <a:off x="3775884" y="1416395"/>
                <a:ext cx="1097777" cy="1097777"/>
              </a:xfrm>
              <a:prstGeom prst="rect">
                <a:avLst/>
              </a:prstGeom>
              <a:no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3" name="Rectangle 42"/>
              <p:cNvSpPr/>
              <p:nvPr/>
            </p:nvSpPr>
            <p:spPr>
              <a:xfrm>
                <a:off x="4873281" y="1416395"/>
                <a:ext cx="1097777" cy="1097777"/>
              </a:xfrm>
              <a:prstGeom prst="rect">
                <a:avLst/>
              </a:prstGeom>
              <a:no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4" name="Rectangle 43"/>
              <p:cNvSpPr/>
              <p:nvPr/>
            </p:nvSpPr>
            <p:spPr>
              <a:xfrm>
                <a:off x="2681560" y="2512604"/>
                <a:ext cx="1097777" cy="1097777"/>
              </a:xfrm>
              <a:prstGeom prst="rect">
                <a:avLst/>
              </a:prstGeom>
              <a:solidFill>
                <a:schemeClr val="bg1">
                  <a:lumMod val="95000"/>
                </a:schemeClr>
              </a:solid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5" name="Rectangle 44"/>
              <p:cNvSpPr/>
              <p:nvPr/>
            </p:nvSpPr>
            <p:spPr>
              <a:xfrm>
                <a:off x="1581066" y="2512604"/>
                <a:ext cx="1097777" cy="1097777"/>
              </a:xfrm>
              <a:prstGeom prst="rect">
                <a:avLst/>
              </a:prstGeom>
              <a:no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6" name="Rectangle 45"/>
              <p:cNvSpPr/>
              <p:nvPr/>
            </p:nvSpPr>
            <p:spPr>
              <a:xfrm>
                <a:off x="3775884" y="2512604"/>
                <a:ext cx="1097777" cy="1097777"/>
              </a:xfrm>
              <a:prstGeom prst="rect">
                <a:avLst/>
              </a:prstGeom>
              <a:no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7" name="Rectangle 46"/>
              <p:cNvSpPr/>
              <p:nvPr/>
            </p:nvSpPr>
            <p:spPr>
              <a:xfrm>
                <a:off x="4873281" y="2512604"/>
                <a:ext cx="1097777" cy="1097777"/>
              </a:xfrm>
              <a:prstGeom prst="rect">
                <a:avLst/>
              </a:prstGeom>
              <a:solidFill>
                <a:schemeClr val="bg1">
                  <a:lumMod val="95000"/>
                </a:schemeClr>
              </a:solid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8" name="Rectangle 47"/>
              <p:cNvSpPr/>
              <p:nvPr/>
            </p:nvSpPr>
            <p:spPr>
              <a:xfrm>
                <a:off x="2681560" y="3610381"/>
                <a:ext cx="1097777" cy="1097777"/>
              </a:xfrm>
              <a:prstGeom prst="rect">
                <a:avLst/>
              </a:prstGeom>
              <a:no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9" name="Rectangle 48"/>
              <p:cNvSpPr/>
              <p:nvPr/>
            </p:nvSpPr>
            <p:spPr>
              <a:xfrm>
                <a:off x="1581066" y="3610381"/>
                <a:ext cx="1097777" cy="1097777"/>
              </a:xfrm>
              <a:prstGeom prst="rect">
                <a:avLst/>
              </a:prstGeom>
              <a:no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0" name="Rectangle 49"/>
              <p:cNvSpPr/>
              <p:nvPr/>
            </p:nvSpPr>
            <p:spPr>
              <a:xfrm>
                <a:off x="3775884" y="3610381"/>
                <a:ext cx="1097777" cy="1097777"/>
              </a:xfrm>
              <a:prstGeom prst="rect">
                <a:avLst/>
              </a:prstGeom>
              <a:no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1" name="Rectangle 50"/>
              <p:cNvSpPr/>
              <p:nvPr/>
            </p:nvSpPr>
            <p:spPr>
              <a:xfrm>
                <a:off x="4873281" y="3610381"/>
                <a:ext cx="1097777" cy="1097777"/>
              </a:xfrm>
              <a:prstGeom prst="rect">
                <a:avLst/>
              </a:prstGeom>
              <a:solidFill>
                <a:schemeClr val="bg1">
                  <a:lumMod val="95000"/>
                </a:schemeClr>
              </a:solid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2" name="Rectangle 51"/>
              <p:cNvSpPr/>
              <p:nvPr/>
            </p:nvSpPr>
            <p:spPr>
              <a:xfrm>
                <a:off x="2681560" y="4705583"/>
                <a:ext cx="1097777" cy="1097777"/>
              </a:xfrm>
              <a:prstGeom prst="rect">
                <a:avLst/>
              </a:prstGeom>
              <a:no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3" name="Rectangle 52"/>
              <p:cNvSpPr/>
              <p:nvPr/>
            </p:nvSpPr>
            <p:spPr>
              <a:xfrm>
                <a:off x="1581066" y="4705583"/>
                <a:ext cx="1097777" cy="1097777"/>
              </a:xfrm>
              <a:prstGeom prst="rect">
                <a:avLst/>
              </a:prstGeom>
              <a:solidFill>
                <a:schemeClr val="bg1">
                  <a:lumMod val="95000"/>
                </a:schemeClr>
              </a:solid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4" name="Rectangle 53"/>
              <p:cNvSpPr/>
              <p:nvPr/>
            </p:nvSpPr>
            <p:spPr>
              <a:xfrm>
                <a:off x="3775884" y="4705583"/>
                <a:ext cx="1097777" cy="1097777"/>
              </a:xfrm>
              <a:prstGeom prst="rect">
                <a:avLst/>
              </a:prstGeom>
              <a:no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5" name="Rectangle 54"/>
              <p:cNvSpPr/>
              <p:nvPr/>
            </p:nvSpPr>
            <p:spPr>
              <a:xfrm>
                <a:off x="4873281" y="4705583"/>
                <a:ext cx="1097777" cy="1097777"/>
              </a:xfrm>
              <a:prstGeom prst="rect">
                <a:avLst/>
              </a:prstGeom>
              <a:solidFill>
                <a:srgbClr val="0000CC"/>
              </a:solid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6" name="Group 5"/>
            <p:cNvGrpSpPr/>
            <p:nvPr/>
          </p:nvGrpSpPr>
          <p:grpSpPr>
            <a:xfrm>
              <a:off x="3848088" y="2009440"/>
              <a:ext cx="4383893" cy="1108456"/>
              <a:chOff x="3848088" y="2009440"/>
              <a:chExt cx="4383893" cy="1108456"/>
            </a:xfrm>
          </p:grpSpPr>
          <p:grpSp>
            <p:nvGrpSpPr>
              <p:cNvPr id="28" name="Group 27"/>
              <p:cNvGrpSpPr/>
              <p:nvPr/>
            </p:nvGrpSpPr>
            <p:grpSpPr>
              <a:xfrm>
                <a:off x="4952635" y="2019437"/>
                <a:ext cx="1098756" cy="1098459"/>
                <a:chOff x="4952323" y="2010182"/>
                <a:chExt cx="1098756" cy="1098459"/>
              </a:xfrm>
            </p:grpSpPr>
            <p:cxnSp>
              <p:nvCxnSpPr>
                <p:cNvPr id="38" name="Straight Connector 37"/>
                <p:cNvCxnSpPr/>
                <p:nvPr/>
              </p:nvCxnSpPr>
              <p:spPr>
                <a:xfrm>
                  <a:off x="4953682" y="2010182"/>
                  <a:ext cx="1097397" cy="1089574"/>
                </a:xfrm>
                <a:prstGeom prst="line">
                  <a:avLst/>
                </a:prstGeom>
                <a:ln w="19050">
                  <a:solidFill>
                    <a:schemeClr val="bg1">
                      <a:lumMod val="9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H="1">
                  <a:off x="4952323" y="2019067"/>
                  <a:ext cx="1097397" cy="1089574"/>
                </a:xfrm>
                <a:prstGeom prst="line">
                  <a:avLst/>
                </a:prstGeom>
                <a:ln w="19050">
                  <a:solidFill>
                    <a:schemeClr val="bg1">
                      <a:lumMod val="9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29" name="Group 28"/>
              <p:cNvGrpSpPr/>
              <p:nvPr/>
            </p:nvGrpSpPr>
            <p:grpSpPr>
              <a:xfrm>
                <a:off x="6046037" y="2009768"/>
                <a:ext cx="1098756" cy="1098459"/>
                <a:chOff x="4952323" y="2010182"/>
                <a:chExt cx="1098756" cy="1098459"/>
              </a:xfrm>
            </p:grpSpPr>
            <p:cxnSp>
              <p:nvCxnSpPr>
                <p:cNvPr id="36" name="Straight Connector 35"/>
                <p:cNvCxnSpPr/>
                <p:nvPr/>
              </p:nvCxnSpPr>
              <p:spPr>
                <a:xfrm>
                  <a:off x="4953682" y="2010182"/>
                  <a:ext cx="1097397" cy="1089574"/>
                </a:xfrm>
                <a:prstGeom prst="line">
                  <a:avLst/>
                </a:prstGeom>
                <a:ln w="19050">
                  <a:solidFill>
                    <a:schemeClr val="bg1">
                      <a:lumMod val="9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flipH="1">
                  <a:off x="4952323" y="2019067"/>
                  <a:ext cx="1097397" cy="1089574"/>
                </a:xfrm>
                <a:prstGeom prst="line">
                  <a:avLst/>
                </a:prstGeom>
                <a:ln w="19050">
                  <a:solidFill>
                    <a:schemeClr val="bg1">
                      <a:lumMod val="9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30" name="Group 29"/>
              <p:cNvGrpSpPr/>
              <p:nvPr/>
            </p:nvGrpSpPr>
            <p:grpSpPr>
              <a:xfrm>
                <a:off x="7133225" y="2009768"/>
                <a:ext cx="1098756" cy="1098459"/>
                <a:chOff x="4952323" y="2010182"/>
                <a:chExt cx="1098756" cy="1098459"/>
              </a:xfrm>
            </p:grpSpPr>
            <p:cxnSp>
              <p:nvCxnSpPr>
                <p:cNvPr id="34" name="Straight Connector 33"/>
                <p:cNvCxnSpPr/>
                <p:nvPr/>
              </p:nvCxnSpPr>
              <p:spPr>
                <a:xfrm>
                  <a:off x="4953682" y="2010182"/>
                  <a:ext cx="1097397" cy="1089574"/>
                </a:xfrm>
                <a:prstGeom prst="line">
                  <a:avLst/>
                </a:prstGeom>
                <a:ln w="19050">
                  <a:solidFill>
                    <a:schemeClr val="bg1">
                      <a:lumMod val="9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flipH="1">
                  <a:off x="4952323" y="2019067"/>
                  <a:ext cx="1097397" cy="1089574"/>
                </a:xfrm>
                <a:prstGeom prst="line">
                  <a:avLst/>
                </a:prstGeom>
                <a:ln w="19050">
                  <a:solidFill>
                    <a:schemeClr val="bg1">
                      <a:lumMod val="9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31" name="Group 30"/>
              <p:cNvGrpSpPr/>
              <p:nvPr/>
            </p:nvGrpSpPr>
            <p:grpSpPr>
              <a:xfrm>
                <a:off x="3848088" y="2009440"/>
                <a:ext cx="1098756" cy="1098459"/>
                <a:chOff x="4952323" y="2010182"/>
                <a:chExt cx="1098756" cy="1098459"/>
              </a:xfrm>
            </p:grpSpPr>
            <p:cxnSp>
              <p:nvCxnSpPr>
                <p:cNvPr id="32" name="Straight Connector 31"/>
                <p:cNvCxnSpPr/>
                <p:nvPr/>
              </p:nvCxnSpPr>
              <p:spPr>
                <a:xfrm>
                  <a:off x="4953682" y="2010182"/>
                  <a:ext cx="1097397" cy="1089574"/>
                </a:xfrm>
                <a:prstGeom prst="line">
                  <a:avLst/>
                </a:prstGeom>
                <a:ln w="19050">
                  <a:solidFill>
                    <a:schemeClr val="bg1">
                      <a:lumMod val="9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H="1">
                  <a:off x="4952323" y="2019067"/>
                  <a:ext cx="1097397" cy="1089574"/>
                </a:xfrm>
                <a:prstGeom prst="line">
                  <a:avLst/>
                </a:prstGeom>
                <a:ln w="19050">
                  <a:solidFill>
                    <a:schemeClr val="bg1">
                      <a:lumMod val="9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grpSp>
          <p:nvGrpSpPr>
            <p:cNvPr id="7" name="Group 6"/>
            <p:cNvGrpSpPr/>
            <p:nvPr/>
          </p:nvGrpSpPr>
          <p:grpSpPr>
            <a:xfrm>
              <a:off x="6055002" y="3103938"/>
              <a:ext cx="1098756" cy="1098459"/>
              <a:chOff x="4952323" y="2010182"/>
              <a:chExt cx="1098756" cy="1098459"/>
            </a:xfrm>
          </p:grpSpPr>
          <p:cxnSp>
            <p:nvCxnSpPr>
              <p:cNvPr id="26" name="Straight Connector 25"/>
              <p:cNvCxnSpPr/>
              <p:nvPr/>
            </p:nvCxnSpPr>
            <p:spPr>
              <a:xfrm>
                <a:off x="4953682" y="2010182"/>
                <a:ext cx="1097397" cy="1089574"/>
              </a:xfrm>
              <a:prstGeom prst="line">
                <a:avLst/>
              </a:prstGeom>
              <a:ln w="19050">
                <a:solidFill>
                  <a:schemeClr val="bg1">
                    <a:lumMod val="9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flipH="1">
                <a:off x="4952323" y="2019067"/>
                <a:ext cx="1097397" cy="1089574"/>
              </a:xfrm>
              <a:prstGeom prst="line">
                <a:avLst/>
              </a:prstGeom>
              <a:ln w="19050">
                <a:solidFill>
                  <a:schemeClr val="bg1">
                    <a:lumMod val="9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8" name="Group 7"/>
            <p:cNvGrpSpPr/>
            <p:nvPr/>
          </p:nvGrpSpPr>
          <p:grpSpPr>
            <a:xfrm>
              <a:off x="3857053" y="3103610"/>
              <a:ext cx="1098756" cy="1098459"/>
              <a:chOff x="4952323" y="2010182"/>
              <a:chExt cx="1098756" cy="1098459"/>
            </a:xfrm>
          </p:grpSpPr>
          <p:cxnSp>
            <p:nvCxnSpPr>
              <p:cNvPr id="24" name="Straight Connector 23"/>
              <p:cNvCxnSpPr/>
              <p:nvPr/>
            </p:nvCxnSpPr>
            <p:spPr>
              <a:xfrm>
                <a:off x="4953682" y="2010182"/>
                <a:ext cx="1097397" cy="1089574"/>
              </a:xfrm>
              <a:prstGeom prst="line">
                <a:avLst/>
              </a:prstGeom>
              <a:ln w="19050">
                <a:solidFill>
                  <a:schemeClr val="bg1">
                    <a:lumMod val="9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flipH="1">
                <a:off x="4952323" y="2019067"/>
                <a:ext cx="1097397" cy="1089574"/>
              </a:xfrm>
              <a:prstGeom prst="line">
                <a:avLst/>
              </a:prstGeom>
              <a:ln w="19050">
                <a:solidFill>
                  <a:schemeClr val="bg1">
                    <a:lumMod val="9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9" name="Group 8"/>
            <p:cNvGrpSpPr/>
            <p:nvPr/>
          </p:nvGrpSpPr>
          <p:grpSpPr>
            <a:xfrm>
              <a:off x="4960808" y="4224946"/>
              <a:ext cx="1098756" cy="1098459"/>
              <a:chOff x="4952323" y="2010182"/>
              <a:chExt cx="1098756" cy="1098459"/>
            </a:xfrm>
          </p:grpSpPr>
          <p:cxnSp>
            <p:nvCxnSpPr>
              <p:cNvPr id="22" name="Straight Connector 21"/>
              <p:cNvCxnSpPr/>
              <p:nvPr/>
            </p:nvCxnSpPr>
            <p:spPr>
              <a:xfrm>
                <a:off x="4953682" y="2010182"/>
                <a:ext cx="1097397" cy="1089574"/>
              </a:xfrm>
              <a:prstGeom prst="line">
                <a:avLst/>
              </a:prstGeom>
              <a:ln w="19050">
                <a:solidFill>
                  <a:schemeClr val="bg1">
                    <a:lumMod val="9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H="1">
                <a:off x="4952323" y="2019067"/>
                <a:ext cx="1097397" cy="1089574"/>
              </a:xfrm>
              <a:prstGeom prst="line">
                <a:avLst/>
              </a:prstGeom>
              <a:ln w="19050">
                <a:solidFill>
                  <a:schemeClr val="bg1">
                    <a:lumMod val="9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0" name="Group 9"/>
            <p:cNvGrpSpPr/>
            <p:nvPr/>
          </p:nvGrpSpPr>
          <p:grpSpPr>
            <a:xfrm>
              <a:off x="6054210" y="4215277"/>
              <a:ext cx="1098756" cy="1098459"/>
              <a:chOff x="4952323" y="2010182"/>
              <a:chExt cx="1098756" cy="1098459"/>
            </a:xfrm>
          </p:grpSpPr>
          <p:cxnSp>
            <p:nvCxnSpPr>
              <p:cNvPr id="20" name="Straight Connector 19"/>
              <p:cNvCxnSpPr/>
              <p:nvPr/>
            </p:nvCxnSpPr>
            <p:spPr>
              <a:xfrm>
                <a:off x="4953682" y="2010182"/>
                <a:ext cx="1097397" cy="1089574"/>
              </a:xfrm>
              <a:prstGeom prst="line">
                <a:avLst/>
              </a:prstGeom>
              <a:ln w="19050">
                <a:solidFill>
                  <a:schemeClr val="bg1">
                    <a:lumMod val="9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H="1">
                <a:off x="4952323" y="2019067"/>
                <a:ext cx="1097397" cy="1089574"/>
              </a:xfrm>
              <a:prstGeom prst="line">
                <a:avLst/>
              </a:prstGeom>
              <a:ln w="19050">
                <a:solidFill>
                  <a:schemeClr val="bg1">
                    <a:lumMod val="9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1" name="Group 10"/>
            <p:cNvGrpSpPr/>
            <p:nvPr/>
          </p:nvGrpSpPr>
          <p:grpSpPr>
            <a:xfrm>
              <a:off x="3856261" y="4214949"/>
              <a:ext cx="1098756" cy="1098459"/>
              <a:chOff x="4952323" y="2010182"/>
              <a:chExt cx="1098756" cy="1098459"/>
            </a:xfrm>
          </p:grpSpPr>
          <p:cxnSp>
            <p:nvCxnSpPr>
              <p:cNvPr id="18" name="Straight Connector 17"/>
              <p:cNvCxnSpPr/>
              <p:nvPr/>
            </p:nvCxnSpPr>
            <p:spPr>
              <a:xfrm>
                <a:off x="4953682" y="2010182"/>
                <a:ext cx="1097397" cy="1089574"/>
              </a:xfrm>
              <a:prstGeom prst="line">
                <a:avLst/>
              </a:prstGeom>
              <a:ln w="19050">
                <a:solidFill>
                  <a:schemeClr val="bg1">
                    <a:lumMod val="9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H="1">
                <a:off x="4952323" y="2019067"/>
                <a:ext cx="1097397" cy="1089574"/>
              </a:xfrm>
              <a:prstGeom prst="line">
                <a:avLst/>
              </a:prstGeom>
              <a:ln w="19050">
                <a:solidFill>
                  <a:schemeClr val="bg1">
                    <a:lumMod val="9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2" name="Group 11"/>
            <p:cNvGrpSpPr/>
            <p:nvPr/>
          </p:nvGrpSpPr>
          <p:grpSpPr>
            <a:xfrm>
              <a:off x="4966907" y="5319444"/>
              <a:ext cx="1098756" cy="1098459"/>
              <a:chOff x="4952323" y="2010182"/>
              <a:chExt cx="1098756" cy="1098459"/>
            </a:xfrm>
          </p:grpSpPr>
          <p:cxnSp>
            <p:nvCxnSpPr>
              <p:cNvPr id="16" name="Straight Connector 15"/>
              <p:cNvCxnSpPr/>
              <p:nvPr/>
            </p:nvCxnSpPr>
            <p:spPr>
              <a:xfrm>
                <a:off x="4953682" y="2010182"/>
                <a:ext cx="1097397" cy="1089574"/>
              </a:xfrm>
              <a:prstGeom prst="line">
                <a:avLst/>
              </a:prstGeom>
              <a:ln w="19050">
                <a:solidFill>
                  <a:schemeClr val="bg1">
                    <a:lumMod val="9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flipH="1">
                <a:off x="4952323" y="2019067"/>
                <a:ext cx="1097397" cy="1089574"/>
              </a:xfrm>
              <a:prstGeom prst="line">
                <a:avLst/>
              </a:prstGeom>
              <a:ln w="19050">
                <a:solidFill>
                  <a:schemeClr val="bg1">
                    <a:lumMod val="9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3" name="Group 12"/>
            <p:cNvGrpSpPr/>
            <p:nvPr/>
          </p:nvGrpSpPr>
          <p:grpSpPr>
            <a:xfrm>
              <a:off x="6060309" y="5309775"/>
              <a:ext cx="1098756" cy="1098459"/>
              <a:chOff x="4952323" y="2010182"/>
              <a:chExt cx="1098756" cy="1098459"/>
            </a:xfrm>
          </p:grpSpPr>
          <p:cxnSp>
            <p:nvCxnSpPr>
              <p:cNvPr id="14" name="Straight Connector 13"/>
              <p:cNvCxnSpPr/>
              <p:nvPr/>
            </p:nvCxnSpPr>
            <p:spPr>
              <a:xfrm>
                <a:off x="4953682" y="2010182"/>
                <a:ext cx="1097397" cy="1089574"/>
              </a:xfrm>
              <a:prstGeom prst="line">
                <a:avLst/>
              </a:prstGeom>
              <a:ln w="19050">
                <a:solidFill>
                  <a:schemeClr val="bg1">
                    <a:lumMod val="9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H="1">
                <a:off x="4952323" y="2019067"/>
                <a:ext cx="1097397" cy="1089574"/>
              </a:xfrm>
              <a:prstGeom prst="line">
                <a:avLst/>
              </a:prstGeom>
              <a:ln w="19050">
                <a:solidFill>
                  <a:schemeClr val="bg1">
                    <a:lumMod val="9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grpSp>
        <p:nvGrpSpPr>
          <p:cNvPr id="60" name="Group 59"/>
          <p:cNvGrpSpPr/>
          <p:nvPr/>
        </p:nvGrpSpPr>
        <p:grpSpPr>
          <a:xfrm>
            <a:off x="4866929" y="4213613"/>
            <a:ext cx="1383765" cy="1111914"/>
            <a:chOff x="4866929" y="4213613"/>
            <a:chExt cx="1383765" cy="1111914"/>
          </a:xfrm>
        </p:grpSpPr>
        <p:sp>
          <p:nvSpPr>
            <p:cNvPr id="56" name="Rectangle 55"/>
            <p:cNvSpPr/>
            <p:nvPr/>
          </p:nvSpPr>
          <p:spPr>
            <a:xfrm>
              <a:off x="5531006" y="4593952"/>
              <a:ext cx="719688" cy="369332"/>
            </a:xfrm>
            <a:prstGeom prst="rect">
              <a:avLst/>
            </a:prstGeom>
          </p:spPr>
          <p:txBody>
            <a:bodyPr wrap="square">
              <a:spAutoFit/>
            </a:bodyPr>
            <a:lstStyle/>
            <a:p>
              <a:r>
                <a:rPr lang="en-US" altLang="ko-KR" b="1" dirty="0" smtClean="0">
                  <a:solidFill>
                    <a:srgbClr val="0000CC"/>
                  </a:solidFill>
                  <a:latin typeface="나눔명조" panose="02020603020101020101" pitchFamily="18" charset="-127"/>
                  <a:ea typeface="나눔명조" panose="02020603020101020101" pitchFamily="18" charset="-127"/>
                </a:rPr>
                <a:t>0.01</a:t>
              </a:r>
              <a:endParaRPr lang="ko-KR" altLang="en-US" sz="1600" b="1" dirty="0">
                <a:solidFill>
                  <a:srgbClr val="0000CC"/>
                </a:solidFill>
                <a:latin typeface="나눔명조" panose="02020603020101020101" pitchFamily="18" charset="-127"/>
                <a:ea typeface="나눔명조" panose="02020603020101020101" pitchFamily="18" charset="-127"/>
              </a:endParaRPr>
            </a:p>
          </p:txBody>
        </p:sp>
        <p:sp>
          <p:nvSpPr>
            <p:cNvPr id="57" name="Rectangle 56"/>
            <p:cNvSpPr/>
            <p:nvPr/>
          </p:nvSpPr>
          <p:spPr>
            <a:xfrm>
              <a:off x="4866929" y="4607929"/>
              <a:ext cx="748121" cy="369332"/>
            </a:xfrm>
            <a:prstGeom prst="rect">
              <a:avLst/>
            </a:prstGeom>
          </p:spPr>
          <p:txBody>
            <a:bodyPr wrap="square">
              <a:spAutoFit/>
            </a:bodyPr>
            <a:lstStyle/>
            <a:p>
              <a:r>
                <a:rPr lang="en-US" altLang="ko-KR" b="1" dirty="0" smtClean="0">
                  <a:solidFill>
                    <a:srgbClr val="0000CC"/>
                  </a:solidFill>
                  <a:latin typeface="나눔명조" panose="02020603020101020101" pitchFamily="18" charset="-127"/>
                  <a:ea typeface="나눔명조" panose="02020603020101020101" pitchFamily="18" charset="-127"/>
                </a:rPr>
                <a:t>0.97</a:t>
              </a:r>
              <a:endParaRPr lang="ko-KR" altLang="en-US" sz="1600" b="1" dirty="0">
                <a:solidFill>
                  <a:srgbClr val="0000CC"/>
                </a:solidFill>
                <a:latin typeface="나눔명조" panose="02020603020101020101" pitchFamily="18" charset="-127"/>
                <a:ea typeface="나눔명조" panose="02020603020101020101" pitchFamily="18" charset="-127"/>
              </a:endParaRPr>
            </a:p>
          </p:txBody>
        </p:sp>
        <p:sp>
          <p:nvSpPr>
            <p:cNvPr id="58" name="Rectangle 57"/>
            <p:cNvSpPr/>
            <p:nvPr/>
          </p:nvSpPr>
          <p:spPr>
            <a:xfrm>
              <a:off x="5258778" y="4956195"/>
              <a:ext cx="686820" cy="369332"/>
            </a:xfrm>
            <a:prstGeom prst="rect">
              <a:avLst/>
            </a:prstGeom>
          </p:spPr>
          <p:txBody>
            <a:bodyPr wrap="square">
              <a:spAutoFit/>
            </a:bodyPr>
            <a:lstStyle/>
            <a:p>
              <a:r>
                <a:rPr lang="en-US" altLang="ko-KR" b="1" dirty="0" smtClean="0">
                  <a:solidFill>
                    <a:srgbClr val="0000CC"/>
                  </a:solidFill>
                  <a:latin typeface="나눔명조" panose="02020603020101020101" pitchFamily="18" charset="-127"/>
                  <a:ea typeface="나눔명조" panose="02020603020101020101" pitchFamily="18" charset="-127"/>
                </a:rPr>
                <a:t>0.01</a:t>
              </a:r>
              <a:endParaRPr lang="ko-KR" altLang="en-US" sz="1600" b="1" dirty="0">
                <a:solidFill>
                  <a:srgbClr val="0000CC"/>
                </a:solidFill>
                <a:latin typeface="나눔명조" panose="02020603020101020101" pitchFamily="18" charset="-127"/>
                <a:ea typeface="나눔명조" panose="02020603020101020101" pitchFamily="18" charset="-127"/>
              </a:endParaRPr>
            </a:p>
          </p:txBody>
        </p:sp>
        <p:sp>
          <p:nvSpPr>
            <p:cNvPr id="59" name="Rectangle 58"/>
            <p:cNvSpPr/>
            <p:nvPr/>
          </p:nvSpPr>
          <p:spPr>
            <a:xfrm>
              <a:off x="5261268" y="4213613"/>
              <a:ext cx="691439" cy="369332"/>
            </a:xfrm>
            <a:prstGeom prst="rect">
              <a:avLst/>
            </a:prstGeom>
          </p:spPr>
          <p:txBody>
            <a:bodyPr wrap="square">
              <a:spAutoFit/>
            </a:bodyPr>
            <a:lstStyle/>
            <a:p>
              <a:r>
                <a:rPr lang="en-US" altLang="ko-KR" b="1" dirty="0" smtClean="0">
                  <a:solidFill>
                    <a:srgbClr val="0000CC"/>
                  </a:solidFill>
                  <a:latin typeface="나눔명조" panose="02020603020101020101" pitchFamily="18" charset="-127"/>
                  <a:ea typeface="나눔명조" panose="02020603020101020101" pitchFamily="18" charset="-127"/>
                </a:rPr>
                <a:t>0.01</a:t>
              </a:r>
              <a:endParaRPr lang="ko-KR" altLang="en-US" sz="1600" b="1" dirty="0">
                <a:solidFill>
                  <a:srgbClr val="0000CC"/>
                </a:solidFill>
                <a:latin typeface="나눔명조" panose="02020603020101020101" pitchFamily="18" charset="-127"/>
                <a:ea typeface="나눔명조" panose="02020603020101020101" pitchFamily="18" charset="-127"/>
              </a:endParaRPr>
            </a:p>
          </p:txBody>
        </p:sp>
      </p:grpSp>
      <p:sp>
        <p:nvSpPr>
          <p:cNvPr id="83" name="Rectangle 82"/>
          <p:cNvSpPr/>
          <p:nvPr/>
        </p:nvSpPr>
        <p:spPr>
          <a:xfrm>
            <a:off x="3755571" y="3323535"/>
            <a:ext cx="4041322" cy="769441"/>
          </a:xfrm>
          <a:prstGeom prst="rect">
            <a:avLst/>
          </a:prstGeom>
        </p:spPr>
        <p:txBody>
          <a:bodyPr wrap="square">
            <a:spAutoFit/>
          </a:bodyPr>
          <a:lstStyle/>
          <a:p>
            <a:r>
              <a:rPr lang="en-US" altLang="ko-KR" sz="4400" b="1" dirty="0" err="1" smtClean="0">
                <a:solidFill>
                  <a:srgbClr val="0000CC"/>
                </a:solidFill>
                <a:latin typeface="Symbol" panose="05050102010706020507" pitchFamily="18" charset="2"/>
                <a:ea typeface="나눔명조" panose="02020603020101020101" pitchFamily="18" charset="-127"/>
              </a:rPr>
              <a:t>q</a:t>
            </a:r>
            <a:r>
              <a:rPr lang="en-US" altLang="ko-KR" sz="4400" b="1" baseline="-25000" dirty="0" err="1">
                <a:solidFill>
                  <a:srgbClr val="0000CC"/>
                </a:solidFill>
                <a:latin typeface="나눔명조" panose="02020603020101020101" pitchFamily="18" charset="-127"/>
                <a:ea typeface="나눔명조" panose="02020603020101020101" pitchFamily="18" charset="-127"/>
              </a:rPr>
              <a:t>initial</a:t>
            </a:r>
            <a:r>
              <a:rPr lang="en-US" altLang="ko-KR" sz="4400" b="1" dirty="0" smtClean="0">
                <a:solidFill>
                  <a:srgbClr val="0000CC"/>
                </a:solidFill>
                <a:latin typeface="나눔명조" panose="02020603020101020101" pitchFamily="18" charset="-127"/>
                <a:ea typeface="나눔명조" panose="02020603020101020101" pitchFamily="18" charset="-127"/>
              </a:rPr>
              <a:t> </a:t>
            </a:r>
            <a:r>
              <a:rPr lang="en-US" altLang="ko-KR" sz="4400" b="1" dirty="0" err="1" smtClean="0">
                <a:solidFill>
                  <a:srgbClr val="0000CC"/>
                </a:solidFill>
                <a:latin typeface="나눔명조" panose="02020603020101020101" pitchFamily="18" charset="-127"/>
                <a:ea typeface="나눔명조" panose="02020603020101020101" pitchFamily="18" charset="-127"/>
              </a:rPr>
              <a:t>i.e</a:t>
            </a:r>
            <a:r>
              <a:rPr lang="en-US" altLang="ko-KR" sz="4400" b="1" dirty="0" smtClean="0">
                <a:solidFill>
                  <a:srgbClr val="0000CC"/>
                </a:solidFill>
                <a:latin typeface="나눔명조" panose="02020603020101020101" pitchFamily="18" charset="-127"/>
                <a:ea typeface="나눔명조" panose="02020603020101020101" pitchFamily="18" charset="-127"/>
              </a:rPr>
              <a:t>, </a:t>
            </a:r>
            <a:r>
              <a:rPr lang="en-US" altLang="ko-KR" sz="4400" b="1" dirty="0" err="1" smtClean="0">
                <a:solidFill>
                  <a:srgbClr val="0000CC"/>
                </a:solidFill>
                <a:latin typeface="나눔명조" panose="02020603020101020101" pitchFamily="18" charset="-127"/>
                <a:ea typeface="나눔명조" panose="02020603020101020101" pitchFamily="18" charset="-127"/>
              </a:rPr>
              <a:t>W</a:t>
            </a:r>
            <a:r>
              <a:rPr lang="en-US" altLang="ko-KR" sz="4400" b="1" baseline="-25000" dirty="0" err="1" smtClean="0">
                <a:solidFill>
                  <a:srgbClr val="0000CC"/>
                </a:solidFill>
                <a:latin typeface="나눔명조" panose="02020603020101020101" pitchFamily="18" charset="-127"/>
                <a:ea typeface="나눔명조" panose="02020603020101020101" pitchFamily="18" charset="-127"/>
              </a:rPr>
              <a:t>initial</a:t>
            </a:r>
            <a:endParaRPr lang="ko-KR" altLang="en-US" sz="4000" b="1" baseline="-25000" dirty="0">
              <a:solidFill>
                <a:srgbClr val="0000CC"/>
              </a:solidFill>
              <a:latin typeface="나눔명조" panose="02020603020101020101" pitchFamily="18" charset="-127"/>
              <a:ea typeface="나눔명조" panose="02020603020101020101" pitchFamily="18" charset="-127"/>
            </a:endParaRPr>
          </a:p>
        </p:txBody>
      </p:sp>
      <p:graphicFrame>
        <p:nvGraphicFramePr>
          <p:cNvPr id="88" name="Object 87"/>
          <p:cNvGraphicFramePr>
            <a:graphicFrameLocks noChangeAspect="1"/>
          </p:cNvGraphicFramePr>
          <p:nvPr>
            <p:extLst>
              <p:ext uri="{D42A27DB-BD31-4B8C-83A1-F6EECF244321}">
                <p14:modId xmlns:p14="http://schemas.microsoft.com/office/powerpoint/2010/main" val="1749344761"/>
              </p:ext>
            </p:extLst>
          </p:nvPr>
        </p:nvGraphicFramePr>
        <p:xfrm>
          <a:off x="2570163" y="979488"/>
          <a:ext cx="5465762" cy="1009650"/>
        </p:xfrm>
        <a:graphic>
          <a:graphicData uri="http://schemas.openxmlformats.org/presentationml/2006/ole">
            <mc:AlternateContent xmlns:mc="http://schemas.openxmlformats.org/markup-compatibility/2006">
              <mc:Choice xmlns:v="urn:schemas-microsoft-com:vml" Requires="v">
                <p:oleObj spid="_x0000_s92246" name="Equation" r:id="rId3" imgW="3035160" imgH="558720" progId="Equation.DSMT4">
                  <p:embed/>
                </p:oleObj>
              </mc:Choice>
              <mc:Fallback>
                <p:oleObj name="Equation" r:id="rId3" imgW="3035160" imgH="558720" progId="Equation.DSMT4">
                  <p:embed/>
                  <p:pic>
                    <p:nvPicPr>
                      <p:cNvPr id="39" name="Object 38"/>
                      <p:cNvPicPr/>
                      <p:nvPr/>
                    </p:nvPicPr>
                    <p:blipFill>
                      <a:blip r:embed="rId4"/>
                      <a:stretch>
                        <a:fillRect/>
                      </a:stretch>
                    </p:blipFill>
                    <p:spPr>
                      <a:xfrm>
                        <a:off x="2570163" y="979488"/>
                        <a:ext cx="5465762" cy="1009650"/>
                      </a:xfrm>
                      <a:prstGeom prst="rect">
                        <a:avLst/>
                      </a:prstGeom>
                      <a:solidFill>
                        <a:schemeClr val="accent2">
                          <a:lumMod val="40000"/>
                          <a:lumOff val="60000"/>
                        </a:schemeClr>
                      </a:solidFill>
                    </p:spPr>
                  </p:pic>
                </p:oleObj>
              </mc:Fallback>
            </mc:AlternateContent>
          </a:graphicData>
        </a:graphic>
      </p:graphicFrame>
      <p:graphicFrame>
        <p:nvGraphicFramePr>
          <p:cNvPr id="97" name="Object 96"/>
          <p:cNvGraphicFramePr>
            <a:graphicFrameLocks noChangeAspect="1"/>
          </p:cNvGraphicFramePr>
          <p:nvPr>
            <p:extLst>
              <p:ext uri="{D42A27DB-BD31-4B8C-83A1-F6EECF244321}">
                <p14:modId xmlns:p14="http://schemas.microsoft.com/office/powerpoint/2010/main" val="2315172846"/>
              </p:ext>
            </p:extLst>
          </p:nvPr>
        </p:nvGraphicFramePr>
        <p:xfrm>
          <a:off x="2570163" y="2060575"/>
          <a:ext cx="6583362" cy="620713"/>
        </p:xfrm>
        <a:graphic>
          <a:graphicData uri="http://schemas.openxmlformats.org/presentationml/2006/ole">
            <mc:AlternateContent xmlns:mc="http://schemas.openxmlformats.org/markup-compatibility/2006">
              <mc:Choice xmlns:v="urn:schemas-microsoft-com:vml" Requires="v">
                <p:oleObj spid="_x0000_s92247" name="Equation" r:id="rId5" imgW="3657600" imgH="342720" progId="Equation.DSMT4">
                  <p:embed/>
                </p:oleObj>
              </mc:Choice>
              <mc:Fallback>
                <p:oleObj name="Equation" r:id="rId5" imgW="3657600" imgH="342720" progId="Equation.DSMT4">
                  <p:embed/>
                  <p:pic>
                    <p:nvPicPr>
                      <p:cNvPr id="40" name="Object 39"/>
                      <p:cNvPicPr/>
                      <p:nvPr/>
                    </p:nvPicPr>
                    <p:blipFill>
                      <a:blip r:embed="rId6"/>
                      <a:stretch>
                        <a:fillRect/>
                      </a:stretch>
                    </p:blipFill>
                    <p:spPr>
                      <a:xfrm>
                        <a:off x="2570163" y="2060575"/>
                        <a:ext cx="6583362" cy="620713"/>
                      </a:xfrm>
                      <a:prstGeom prst="rect">
                        <a:avLst/>
                      </a:prstGeom>
                      <a:solidFill>
                        <a:srgbClr val="FAD2D2"/>
                      </a:solidFill>
                    </p:spPr>
                  </p:pic>
                </p:oleObj>
              </mc:Fallback>
            </mc:AlternateContent>
          </a:graphicData>
        </a:graphic>
      </p:graphicFrame>
      <p:grpSp>
        <p:nvGrpSpPr>
          <p:cNvPr id="113" name="Group 112"/>
          <p:cNvGrpSpPr/>
          <p:nvPr/>
        </p:nvGrpSpPr>
        <p:grpSpPr>
          <a:xfrm>
            <a:off x="4835458" y="4204236"/>
            <a:ext cx="1383765" cy="1118841"/>
            <a:chOff x="1778539" y="4247500"/>
            <a:chExt cx="1383765" cy="1118841"/>
          </a:xfrm>
        </p:grpSpPr>
        <p:grpSp>
          <p:nvGrpSpPr>
            <p:cNvPr id="112" name="Group 111"/>
            <p:cNvGrpSpPr/>
            <p:nvPr/>
          </p:nvGrpSpPr>
          <p:grpSpPr>
            <a:xfrm>
              <a:off x="1903258" y="4258669"/>
              <a:ext cx="1098756" cy="1107672"/>
              <a:chOff x="4008661" y="4358136"/>
              <a:chExt cx="1098756" cy="1107672"/>
            </a:xfrm>
          </p:grpSpPr>
          <p:sp>
            <p:nvSpPr>
              <p:cNvPr id="109" name="Rectangle 108"/>
              <p:cNvSpPr/>
              <p:nvPr/>
            </p:nvSpPr>
            <p:spPr>
              <a:xfrm>
                <a:off x="4008661" y="4358136"/>
                <a:ext cx="1097777" cy="1097777"/>
              </a:xfrm>
              <a:prstGeom prst="rect">
                <a:avLst/>
              </a:prstGeom>
              <a:solidFill>
                <a:schemeClr val="bg1"/>
              </a:solid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10" name="Straight Connector 109"/>
              <p:cNvCxnSpPr/>
              <p:nvPr/>
            </p:nvCxnSpPr>
            <p:spPr>
              <a:xfrm>
                <a:off x="4010020" y="4367349"/>
                <a:ext cx="1097397" cy="1089574"/>
              </a:xfrm>
              <a:prstGeom prst="line">
                <a:avLst/>
              </a:prstGeom>
              <a:ln w="19050">
                <a:solidFill>
                  <a:schemeClr val="bg1">
                    <a:lumMod val="9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p:nvCxnSpPr>
            <p:spPr>
              <a:xfrm flipH="1">
                <a:off x="4008661" y="4376234"/>
                <a:ext cx="1097397" cy="1089574"/>
              </a:xfrm>
              <a:prstGeom prst="line">
                <a:avLst/>
              </a:prstGeom>
              <a:ln w="19050">
                <a:solidFill>
                  <a:schemeClr val="bg1">
                    <a:lumMod val="9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04" name="Group 103"/>
            <p:cNvGrpSpPr/>
            <p:nvPr/>
          </p:nvGrpSpPr>
          <p:grpSpPr>
            <a:xfrm>
              <a:off x="1778539" y="4247500"/>
              <a:ext cx="1383765" cy="1111914"/>
              <a:chOff x="4866929" y="4213613"/>
              <a:chExt cx="1383765" cy="1111914"/>
            </a:xfrm>
          </p:grpSpPr>
          <p:sp>
            <p:nvSpPr>
              <p:cNvPr id="105" name="Rectangle 104"/>
              <p:cNvSpPr/>
              <p:nvPr/>
            </p:nvSpPr>
            <p:spPr>
              <a:xfrm>
                <a:off x="5531006" y="4593952"/>
                <a:ext cx="719688" cy="369332"/>
              </a:xfrm>
              <a:prstGeom prst="rect">
                <a:avLst/>
              </a:prstGeom>
            </p:spPr>
            <p:txBody>
              <a:bodyPr wrap="square">
                <a:spAutoFit/>
              </a:bodyPr>
              <a:lstStyle/>
              <a:p>
                <a:r>
                  <a:rPr lang="en-US" altLang="ko-KR" b="1" dirty="0" smtClean="0">
                    <a:solidFill>
                      <a:srgbClr val="990033"/>
                    </a:solidFill>
                    <a:latin typeface="나눔명조" panose="02020603020101020101" pitchFamily="18" charset="-127"/>
                    <a:ea typeface="나눔명조" panose="02020603020101020101" pitchFamily="18" charset="-127"/>
                  </a:rPr>
                  <a:t>0.03</a:t>
                </a:r>
                <a:endParaRPr lang="ko-KR" altLang="en-US" sz="1600" b="1" dirty="0">
                  <a:solidFill>
                    <a:srgbClr val="990033"/>
                  </a:solidFill>
                  <a:latin typeface="나눔명조" panose="02020603020101020101" pitchFamily="18" charset="-127"/>
                  <a:ea typeface="나눔명조" panose="02020603020101020101" pitchFamily="18" charset="-127"/>
                </a:endParaRPr>
              </a:p>
            </p:txBody>
          </p:sp>
          <p:sp>
            <p:nvSpPr>
              <p:cNvPr id="106" name="Rectangle 105"/>
              <p:cNvSpPr/>
              <p:nvPr/>
            </p:nvSpPr>
            <p:spPr>
              <a:xfrm>
                <a:off x="4866929" y="4607929"/>
                <a:ext cx="748121" cy="369332"/>
              </a:xfrm>
              <a:prstGeom prst="rect">
                <a:avLst/>
              </a:prstGeom>
            </p:spPr>
            <p:txBody>
              <a:bodyPr wrap="square">
                <a:spAutoFit/>
              </a:bodyPr>
              <a:lstStyle/>
              <a:p>
                <a:r>
                  <a:rPr lang="en-US" altLang="ko-KR" b="1" dirty="0" smtClean="0">
                    <a:solidFill>
                      <a:srgbClr val="990033"/>
                    </a:solidFill>
                    <a:latin typeface="나눔명조" panose="02020603020101020101" pitchFamily="18" charset="-127"/>
                    <a:ea typeface="나눔명조" panose="02020603020101020101" pitchFamily="18" charset="-127"/>
                  </a:rPr>
                  <a:t>0.95</a:t>
                </a:r>
                <a:endParaRPr lang="ko-KR" altLang="en-US" sz="1600" b="1" dirty="0">
                  <a:solidFill>
                    <a:srgbClr val="990033"/>
                  </a:solidFill>
                  <a:latin typeface="나눔명조" panose="02020603020101020101" pitchFamily="18" charset="-127"/>
                  <a:ea typeface="나눔명조" panose="02020603020101020101" pitchFamily="18" charset="-127"/>
                </a:endParaRPr>
              </a:p>
            </p:txBody>
          </p:sp>
          <p:sp>
            <p:nvSpPr>
              <p:cNvPr id="107" name="Rectangle 106"/>
              <p:cNvSpPr/>
              <p:nvPr/>
            </p:nvSpPr>
            <p:spPr>
              <a:xfrm>
                <a:off x="5258778" y="4956195"/>
                <a:ext cx="686820" cy="369332"/>
              </a:xfrm>
              <a:prstGeom prst="rect">
                <a:avLst/>
              </a:prstGeom>
            </p:spPr>
            <p:txBody>
              <a:bodyPr wrap="square">
                <a:spAutoFit/>
              </a:bodyPr>
              <a:lstStyle/>
              <a:p>
                <a:r>
                  <a:rPr lang="en-US" altLang="ko-KR" b="1" dirty="0" smtClean="0">
                    <a:solidFill>
                      <a:srgbClr val="990033"/>
                    </a:solidFill>
                    <a:latin typeface="나눔명조" panose="02020603020101020101" pitchFamily="18" charset="-127"/>
                    <a:ea typeface="나눔명조" panose="02020603020101020101" pitchFamily="18" charset="-127"/>
                  </a:rPr>
                  <a:t>0.03</a:t>
                </a:r>
                <a:endParaRPr lang="ko-KR" altLang="en-US" sz="1600" b="1" dirty="0">
                  <a:solidFill>
                    <a:srgbClr val="990033"/>
                  </a:solidFill>
                  <a:latin typeface="나눔명조" panose="02020603020101020101" pitchFamily="18" charset="-127"/>
                  <a:ea typeface="나눔명조" panose="02020603020101020101" pitchFamily="18" charset="-127"/>
                </a:endParaRPr>
              </a:p>
            </p:txBody>
          </p:sp>
          <p:sp>
            <p:nvSpPr>
              <p:cNvPr id="108" name="Rectangle 107"/>
              <p:cNvSpPr/>
              <p:nvPr/>
            </p:nvSpPr>
            <p:spPr>
              <a:xfrm>
                <a:off x="5261268" y="4213613"/>
                <a:ext cx="873855" cy="369332"/>
              </a:xfrm>
              <a:prstGeom prst="rect">
                <a:avLst/>
              </a:prstGeom>
            </p:spPr>
            <p:txBody>
              <a:bodyPr wrap="square">
                <a:spAutoFit/>
              </a:bodyPr>
              <a:lstStyle/>
              <a:p>
                <a:r>
                  <a:rPr lang="en-US" altLang="ko-KR" b="1" dirty="0" smtClean="0">
                    <a:solidFill>
                      <a:srgbClr val="990033"/>
                    </a:solidFill>
                    <a:latin typeface="나눔명조" panose="02020603020101020101" pitchFamily="18" charset="-127"/>
                    <a:ea typeface="나눔명조" panose="02020603020101020101" pitchFamily="18" charset="-127"/>
                  </a:rPr>
                  <a:t>0.001</a:t>
                </a:r>
                <a:endParaRPr lang="ko-KR" altLang="en-US" sz="1600" b="1" dirty="0">
                  <a:solidFill>
                    <a:srgbClr val="990033"/>
                  </a:solidFill>
                  <a:latin typeface="나눔명조" panose="02020603020101020101" pitchFamily="18" charset="-127"/>
                  <a:ea typeface="나눔명조" panose="02020603020101020101" pitchFamily="18" charset="-127"/>
                </a:endParaRPr>
              </a:p>
            </p:txBody>
          </p:sp>
        </p:grpSp>
      </p:grpSp>
      <p:sp>
        <p:nvSpPr>
          <p:cNvPr id="61" name="Rectangle 60"/>
          <p:cNvSpPr/>
          <p:nvPr/>
        </p:nvSpPr>
        <p:spPr>
          <a:xfrm>
            <a:off x="4962757" y="4227090"/>
            <a:ext cx="1100860" cy="1103055"/>
          </a:xfrm>
          <a:prstGeom prst="rect">
            <a:avLst/>
          </a:prstGeom>
          <a:noFill/>
          <a:ln w="1905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82" name="Group 81"/>
          <p:cNvGrpSpPr/>
          <p:nvPr/>
        </p:nvGrpSpPr>
        <p:grpSpPr>
          <a:xfrm>
            <a:off x="5510269" y="4715927"/>
            <a:ext cx="868484" cy="868484"/>
            <a:chOff x="5489787" y="4764330"/>
            <a:chExt cx="868484" cy="868484"/>
          </a:xfrm>
        </p:grpSpPr>
        <p:cxnSp>
          <p:nvCxnSpPr>
            <p:cNvPr id="78" name="Straight Arrow Connector 77"/>
            <p:cNvCxnSpPr/>
            <p:nvPr/>
          </p:nvCxnSpPr>
          <p:spPr>
            <a:xfrm>
              <a:off x="5774906" y="4764330"/>
              <a:ext cx="583365" cy="0"/>
            </a:xfrm>
            <a:prstGeom prst="straightConnector1">
              <a:avLst/>
            </a:prstGeom>
            <a:ln w="76200">
              <a:solidFill>
                <a:srgbClr val="0000CC"/>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p:cNvCxnSpPr/>
            <p:nvPr/>
          </p:nvCxnSpPr>
          <p:spPr>
            <a:xfrm>
              <a:off x="5489787" y="5020808"/>
              <a:ext cx="0" cy="612006"/>
            </a:xfrm>
            <a:prstGeom prst="straightConnector1">
              <a:avLst/>
            </a:prstGeom>
            <a:ln w="76200">
              <a:solidFill>
                <a:srgbClr val="0000CC"/>
              </a:solidFill>
              <a:headEnd type="none" w="med" len="med"/>
              <a:tailEnd type="triangle"/>
            </a:ln>
          </p:spPr>
          <p:style>
            <a:lnRef idx="1">
              <a:schemeClr val="accent1"/>
            </a:lnRef>
            <a:fillRef idx="0">
              <a:schemeClr val="accent1"/>
            </a:fillRef>
            <a:effectRef idx="0">
              <a:schemeClr val="accent1"/>
            </a:effectRef>
            <a:fontRef idx="minor">
              <a:schemeClr val="tx1"/>
            </a:fontRef>
          </p:style>
        </p:cxnSp>
      </p:grpSp>
      <p:grpSp>
        <p:nvGrpSpPr>
          <p:cNvPr id="115" name="Group 114"/>
          <p:cNvGrpSpPr/>
          <p:nvPr/>
        </p:nvGrpSpPr>
        <p:grpSpPr>
          <a:xfrm>
            <a:off x="4328296" y="4619855"/>
            <a:ext cx="3039349" cy="1439773"/>
            <a:chOff x="4328296" y="4619855"/>
            <a:chExt cx="3039349" cy="1439773"/>
          </a:xfrm>
        </p:grpSpPr>
        <p:grpSp>
          <p:nvGrpSpPr>
            <p:cNvPr id="87" name="Group 86"/>
            <p:cNvGrpSpPr/>
            <p:nvPr/>
          </p:nvGrpSpPr>
          <p:grpSpPr>
            <a:xfrm>
              <a:off x="5457212" y="4942508"/>
              <a:ext cx="1910433" cy="1117120"/>
              <a:chOff x="4873138" y="4962907"/>
              <a:chExt cx="1910433" cy="1117120"/>
            </a:xfrm>
          </p:grpSpPr>
          <p:sp>
            <p:nvSpPr>
              <p:cNvPr id="84" name="Rectangle 83"/>
              <p:cNvSpPr/>
              <p:nvPr/>
            </p:nvSpPr>
            <p:spPr>
              <a:xfrm>
                <a:off x="6007311" y="5678781"/>
                <a:ext cx="776260" cy="369332"/>
              </a:xfrm>
              <a:prstGeom prst="rect">
                <a:avLst/>
              </a:prstGeom>
            </p:spPr>
            <p:txBody>
              <a:bodyPr wrap="square">
                <a:spAutoFit/>
              </a:bodyPr>
              <a:lstStyle/>
              <a:p>
                <a:r>
                  <a:rPr lang="en-US" altLang="ko-KR" b="1" dirty="0" smtClean="0">
                    <a:solidFill>
                      <a:schemeClr val="accent2">
                        <a:lumMod val="40000"/>
                        <a:lumOff val="60000"/>
                      </a:schemeClr>
                    </a:solidFill>
                    <a:latin typeface="나눔명조" panose="02020603020101020101" pitchFamily="18" charset="-127"/>
                    <a:ea typeface="나눔명조" panose="02020603020101020101" pitchFamily="18" charset="-127"/>
                  </a:rPr>
                  <a:t>Q=0</a:t>
                </a:r>
                <a:endParaRPr lang="ko-KR" altLang="en-US" sz="1600" b="1" dirty="0">
                  <a:solidFill>
                    <a:schemeClr val="accent2">
                      <a:lumMod val="40000"/>
                      <a:lumOff val="60000"/>
                    </a:schemeClr>
                  </a:solidFill>
                  <a:latin typeface="나눔명조" panose="02020603020101020101" pitchFamily="18" charset="-127"/>
                  <a:ea typeface="나눔명조" panose="02020603020101020101" pitchFamily="18" charset="-127"/>
                </a:endParaRPr>
              </a:p>
            </p:txBody>
          </p:sp>
          <p:sp>
            <p:nvSpPr>
              <p:cNvPr id="85" name="Rectangle 84"/>
              <p:cNvSpPr/>
              <p:nvPr/>
            </p:nvSpPr>
            <p:spPr>
              <a:xfrm>
                <a:off x="5657545" y="4962907"/>
                <a:ext cx="776260" cy="369332"/>
              </a:xfrm>
              <a:prstGeom prst="rect">
                <a:avLst/>
              </a:prstGeom>
            </p:spPr>
            <p:txBody>
              <a:bodyPr wrap="square">
                <a:spAutoFit/>
              </a:bodyPr>
              <a:lstStyle/>
              <a:p>
                <a:r>
                  <a:rPr lang="en-US" altLang="ko-KR" b="1" dirty="0" smtClean="0">
                    <a:solidFill>
                      <a:schemeClr val="accent2">
                        <a:lumMod val="40000"/>
                        <a:lumOff val="60000"/>
                      </a:schemeClr>
                    </a:solidFill>
                    <a:latin typeface="나눔명조" panose="02020603020101020101" pitchFamily="18" charset="-127"/>
                    <a:ea typeface="나눔명조" panose="02020603020101020101" pitchFamily="18" charset="-127"/>
                  </a:rPr>
                  <a:t>Q=0</a:t>
                </a:r>
                <a:endParaRPr lang="ko-KR" altLang="en-US" sz="1600" b="1" dirty="0">
                  <a:solidFill>
                    <a:schemeClr val="accent2">
                      <a:lumMod val="40000"/>
                      <a:lumOff val="60000"/>
                    </a:schemeClr>
                  </a:solidFill>
                  <a:latin typeface="나눔명조" panose="02020603020101020101" pitchFamily="18" charset="-127"/>
                  <a:ea typeface="나눔명조" panose="02020603020101020101" pitchFamily="18" charset="-127"/>
                </a:endParaRPr>
              </a:p>
            </p:txBody>
          </p:sp>
          <p:sp>
            <p:nvSpPr>
              <p:cNvPr id="86" name="Rectangle 85"/>
              <p:cNvSpPr/>
              <p:nvPr/>
            </p:nvSpPr>
            <p:spPr>
              <a:xfrm>
                <a:off x="4873138" y="5710695"/>
                <a:ext cx="776260" cy="369332"/>
              </a:xfrm>
              <a:prstGeom prst="rect">
                <a:avLst/>
              </a:prstGeom>
            </p:spPr>
            <p:txBody>
              <a:bodyPr wrap="square">
                <a:spAutoFit/>
              </a:bodyPr>
              <a:lstStyle/>
              <a:p>
                <a:r>
                  <a:rPr lang="en-US" altLang="ko-KR" b="1" dirty="0" smtClean="0">
                    <a:solidFill>
                      <a:schemeClr val="accent2">
                        <a:lumMod val="40000"/>
                        <a:lumOff val="60000"/>
                      </a:schemeClr>
                    </a:solidFill>
                    <a:latin typeface="나눔명조" panose="02020603020101020101" pitchFamily="18" charset="-127"/>
                    <a:ea typeface="나눔명조" panose="02020603020101020101" pitchFamily="18" charset="-127"/>
                  </a:rPr>
                  <a:t>Q=0</a:t>
                </a:r>
                <a:endParaRPr lang="ko-KR" altLang="en-US" sz="1600" b="1" dirty="0">
                  <a:solidFill>
                    <a:schemeClr val="accent2">
                      <a:lumMod val="40000"/>
                      <a:lumOff val="60000"/>
                    </a:schemeClr>
                  </a:solidFill>
                  <a:latin typeface="나눔명조" panose="02020603020101020101" pitchFamily="18" charset="-127"/>
                  <a:ea typeface="나눔명조" panose="02020603020101020101" pitchFamily="18" charset="-127"/>
                </a:endParaRPr>
              </a:p>
            </p:txBody>
          </p:sp>
        </p:grpSp>
        <p:sp>
          <p:nvSpPr>
            <p:cNvPr id="114" name="Rectangle 113"/>
            <p:cNvSpPr/>
            <p:nvPr/>
          </p:nvSpPr>
          <p:spPr>
            <a:xfrm>
              <a:off x="4328296" y="4619855"/>
              <a:ext cx="776260" cy="369332"/>
            </a:xfrm>
            <a:prstGeom prst="rect">
              <a:avLst/>
            </a:prstGeom>
          </p:spPr>
          <p:txBody>
            <a:bodyPr wrap="square">
              <a:spAutoFit/>
            </a:bodyPr>
            <a:lstStyle/>
            <a:p>
              <a:r>
                <a:rPr lang="en-US" altLang="ko-KR" b="1" dirty="0" smtClean="0">
                  <a:solidFill>
                    <a:schemeClr val="accent2">
                      <a:lumMod val="40000"/>
                      <a:lumOff val="60000"/>
                    </a:schemeClr>
                  </a:solidFill>
                  <a:latin typeface="나눔명조" panose="02020603020101020101" pitchFamily="18" charset="-127"/>
                  <a:ea typeface="나눔명조" panose="02020603020101020101" pitchFamily="18" charset="-127"/>
                </a:rPr>
                <a:t>Q=0</a:t>
              </a:r>
              <a:endParaRPr lang="ko-KR" altLang="en-US" sz="1600" b="1" dirty="0">
                <a:solidFill>
                  <a:schemeClr val="accent2">
                    <a:lumMod val="40000"/>
                    <a:lumOff val="60000"/>
                  </a:schemeClr>
                </a:solidFill>
                <a:latin typeface="나눔명조" panose="02020603020101020101" pitchFamily="18" charset="-127"/>
                <a:ea typeface="나눔명조" panose="02020603020101020101" pitchFamily="18" charset="-127"/>
              </a:endParaRPr>
            </a:p>
          </p:txBody>
        </p:sp>
      </p:grpSp>
      <p:grpSp>
        <p:nvGrpSpPr>
          <p:cNvPr id="117" name="Group 116"/>
          <p:cNvGrpSpPr/>
          <p:nvPr/>
        </p:nvGrpSpPr>
        <p:grpSpPr>
          <a:xfrm>
            <a:off x="4336317" y="4604187"/>
            <a:ext cx="3031328" cy="1459740"/>
            <a:chOff x="-125785" y="4757808"/>
            <a:chExt cx="3031328" cy="1459740"/>
          </a:xfrm>
        </p:grpSpPr>
        <p:grpSp>
          <p:nvGrpSpPr>
            <p:cNvPr id="89" name="Group 88"/>
            <p:cNvGrpSpPr/>
            <p:nvPr/>
          </p:nvGrpSpPr>
          <p:grpSpPr>
            <a:xfrm>
              <a:off x="995109" y="5099216"/>
              <a:ext cx="1910434" cy="1118332"/>
              <a:chOff x="4873137" y="4961695"/>
              <a:chExt cx="1910434" cy="1118332"/>
            </a:xfrm>
          </p:grpSpPr>
          <p:sp>
            <p:nvSpPr>
              <p:cNvPr id="90" name="Rectangle 89"/>
              <p:cNvSpPr/>
              <p:nvPr/>
            </p:nvSpPr>
            <p:spPr>
              <a:xfrm>
                <a:off x="6007311" y="5678781"/>
                <a:ext cx="776260" cy="369332"/>
              </a:xfrm>
              <a:prstGeom prst="rect">
                <a:avLst/>
              </a:prstGeom>
            </p:spPr>
            <p:txBody>
              <a:bodyPr wrap="square">
                <a:spAutoFit/>
              </a:bodyPr>
              <a:lstStyle/>
              <a:p>
                <a:r>
                  <a:rPr lang="en-US" altLang="ko-KR" b="1" dirty="0" smtClean="0">
                    <a:solidFill>
                      <a:schemeClr val="accent2">
                        <a:lumMod val="75000"/>
                      </a:schemeClr>
                    </a:solidFill>
                    <a:latin typeface="나눔명조" panose="02020603020101020101" pitchFamily="18" charset="-127"/>
                    <a:ea typeface="나눔명조" panose="02020603020101020101" pitchFamily="18" charset="-127"/>
                  </a:rPr>
                  <a:t>Q=1</a:t>
                </a:r>
                <a:endParaRPr lang="ko-KR" altLang="en-US" sz="1600" b="1" dirty="0">
                  <a:solidFill>
                    <a:schemeClr val="accent2">
                      <a:lumMod val="75000"/>
                    </a:schemeClr>
                  </a:solidFill>
                  <a:latin typeface="나눔명조" panose="02020603020101020101" pitchFamily="18" charset="-127"/>
                  <a:ea typeface="나눔명조" panose="02020603020101020101" pitchFamily="18" charset="-127"/>
                </a:endParaRPr>
              </a:p>
            </p:txBody>
          </p:sp>
          <p:sp>
            <p:nvSpPr>
              <p:cNvPr id="91" name="Rectangle 90"/>
              <p:cNvSpPr/>
              <p:nvPr/>
            </p:nvSpPr>
            <p:spPr>
              <a:xfrm>
                <a:off x="5653728" y="4961695"/>
                <a:ext cx="967107" cy="369332"/>
              </a:xfrm>
              <a:prstGeom prst="rect">
                <a:avLst/>
              </a:prstGeom>
            </p:spPr>
            <p:txBody>
              <a:bodyPr wrap="square">
                <a:spAutoFit/>
              </a:bodyPr>
              <a:lstStyle/>
              <a:p>
                <a:r>
                  <a:rPr lang="en-US" altLang="ko-KR" b="1" dirty="0" smtClean="0">
                    <a:solidFill>
                      <a:schemeClr val="accent2">
                        <a:lumMod val="75000"/>
                      </a:schemeClr>
                    </a:solidFill>
                    <a:latin typeface="나눔명조" panose="02020603020101020101" pitchFamily="18" charset="-127"/>
                    <a:ea typeface="나눔명조" panose="02020603020101020101" pitchFamily="18" charset="-127"/>
                  </a:rPr>
                  <a:t>Q=0.01</a:t>
                </a:r>
                <a:endParaRPr lang="ko-KR" altLang="en-US" sz="1600" b="1" dirty="0">
                  <a:solidFill>
                    <a:schemeClr val="accent2">
                      <a:lumMod val="75000"/>
                    </a:schemeClr>
                  </a:solidFill>
                  <a:latin typeface="나눔명조" panose="02020603020101020101" pitchFamily="18" charset="-127"/>
                  <a:ea typeface="나눔명조" panose="02020603020101020101" pitchFamily="18" charset="-127"/>
                </a:endParaRPr>
              </a:p>
            </p:txBody>
          </p:sp>
          <p:sp>
            <p:nvSpPr>
              <p:cNvPr id="92" name="Rectangle 91"/>
              <p:cNvSpPr/>
              <p:nvPr/>
            </p:nvSpPr>
            <p:spPr>
              <a:xfrm>
                <a:off x="4873137" y="5710695"/>
                <a:ext cx="959755" cy="369332"/>
              </a:xfrm>
              <a:prstGeom prst="rect">
                <a:avLst/>
              </a:prstGeom>
            </p:spPr>
            <p:txBody>
              <a:bodyPr wrap="square">
                <a:spAutoFit/>
              </a:bodyPr>
              <a:lstStyle/>
              <a:p>
                <a:r>
                  <a:rPr lang="en-US" altLang="ko-KR" b="1" dirty="0" smtClean="0">
                    <a:solidFill>
                      <a:schemeClr val="accent2">
                        <a:lumMod val="75000"/>
                      </a:schemeClr>
                    </a:solidFill>
                    <a:latin typeface="나눔명조" panose="02020603020101020101" pitchFamily="18" charset="-127"/>
                    <a:ea typeface="나눔명조" panose="02020603020101020101" pitchFamily="18" charset="-127"/>
                  </a:rPr>
                  <a:t>Q=0.01</a:t>
                </a:r>
                <a:endParaRPr lang="ko-KR" altLang="en-US" sz="1600" b="1" dirty="0">
                  <a:solidFill>
                    <a:schemeClr val="accent2">
                      <a:lumMod val="75000"/>
                    </a:schemeClr>
                  </a:solidFill>
                  <a:latin typeface="나눔명조" panose="02020603020101020101" pitchFamily="18" charset="-127"/>
                  <a:ea typeface="나눔명조" panose="02020603020101020101" pitchFamily="18" charset="-127"/>
                </a:endParaRPr>
              </a:p>
            </p:txBody>
          </p:sp>
        </p:grpSp>
        <p:sp>
          <p:nvSpPr>
            <p:cNvPr id="116" name="Rectangle 115"/>
            <p:cNvSpPr/>
            <p:nvPr/>
          </p:nvSpPr>
          <p:spPr>
            <a:xfrm>
              <a:off x="-125785" y="4757808"/>
              <a:ext cx="967107" cy="369332"/>
            </a:xfrm>
            <a:prstGeom prst="rect">
              <a:avLst/>
            </a:prstGeom>
          </p:spPr>
          <p:txBody>
            <a:bodyPr wrap="square">
              <a:spAutoFit/>
            </a:bodyPr>
            <a:lstStyle/>
            <a:p>
              <a:r>
                <a:rPr lang="en-US" altLang="ko-KR" b="1" dirty="0" smtClean="0">
                  <a:solidFill>
                    <a:schemeClr val="accent2">
                      <a:lumMod val="75000"/>
                    </a:schemeClr>
                  </a:solidFill>
                  <a:latin typeface="나눔명조" panose="02020603020101020101" pitchFamily="18" charset="-127"/>
                  <a:ea typeface="나눔명조" panose="02020603020101020101" pitchFamily="18" charset="-127"/>
                </a:rPr>
                <a:t>Q=0</a:t>
              </a:r>
              <a:endParaRPr lang="ko-KR" altLang="en-US" sz="1600" b="1" dirty="0">
                <a:solidFill>
                  <a:schemeClr val="accent2">
                    <a:lumMod val="75000"/>
                  </a:schemeClr>
                </a:solidFill>
                <a:latin typeface="나눔명조" panose="02020603020101020101" pitchFamily="18" charset="-127"/>
                <a:ea typeface="나눔명조" panose="02020603020101020101" pitchFamily="18" charset="-127"/>
              </a:endParaRPr>
            </a:p>
          </p:txBody>
        </p:sp>
      </p:grpSp>
      <p:grpSp>
        <p:nvGrpSpPr>
          <p:cNvPr id="121" name="Group 120"/>
          <p:cNvGrpSpPr/>
          <p:nvPr/>
        </p:nvGrpSpPr>
        <p:grpSpPr>
          <a:xfrm>
            <a:off x="4276093" y="4539735"/>
            <a:ext cx="3128454" cy="423221"/>
            <a:chOff x="4276093" y="4539735"/>
            <a:chExt cx="3128454" cy="423221"/>
          </a:xfrm>
        </p:grpSpPr>
        <p:sp>
          <p:nvSpPr>
            <p:cNvPr id="119" name="Rectangle 118"/>
            <p:cNvSpPr/>
            <p:nvPr/>
          </p:nvSpPr>
          <p:spPr>
            <a:xfrm>
              <a:off x="6088764" y="4539735"/>
              <a:ext cx="1315783" cy="369332"/>
            </a:xfrm>
            <a:prstGeom prst="rect">
              <a:avLst/>
            </a:prstGeom>
            <a:solidFill>
              <a:schemeClr val="accent2">
                <a:lumMod val="20000"/>
                <a:lumOff val="80000"/>
              </a:schemeClr>
            </a:solidFill>
          </p:spPr>
          <p:txBody>
            <a:bodyPr wrap="square">
              <a:spAutoFit/>
            </a:bodyPr>
            <a:lstStyle/>
            <a:p>
              <a:r>
                <a:rPr lang="en-US" altLang="ko-KR" b="1" i="1" dirty="0" smtClean="0">
                  <a:solidFill>
                    <a:schemeClr val="accent2">
                      <a:lumMod val="75000"/>
                    </a:schemeClr>
                  </a:solidFill>
                  <a:latin typeface="나눔명조" panose="02020603020101020101" pitchFamily="18" charset="-127"/>
                  <a:ea typeface="나눔명조" panose="02020603020101020101" pitchFamily="18" charset="-127"/>
                </a:rPr>
                <a:t>vs. y</a:t>
              </a:r>
              <a:r>
                <a:rPr lang="en-US" altLang="ko-KR" b="1" dirty="0" smtClean="0">
                  <a:solidFill>
                    <a:schemeClr val="accent2">
                      <a:lumMod val="75000"/>
                    </a:schemeClr>
                  </a:solidFill>
                  <a:latin typeface="나눔명조" panose="02020603020101020101" pitchFamily="18" charset="-127"/>
                  <a:ea typeface="나눔명조" panose="02020603020101020101" pitchFamily="18" charset="-127"/>
                </a:rPr>
                <a:t>=0.01</a:t>
              </a:r>
              <a:endParaRPr lang="ko-KR" altLang="en-US" sz="1600" b="1" dirty="0">
                <a:solidFill>
                  <a:schemeClr val="accent2">
                    <a:lumMod val="75000"/>
                  </a:schemeClr>
                </a:solidFill>
                <a:latin typeface="나눔명조" panose="02020603020101020101" pitchFamily="18" charset="-127"/>
                <a:ea typeface="나눔명조" panose="02020603020101020101" pitchFamily="18" charset="-127"/>
              </a:endParaRPr>
            </a:p>
          </p:txBody>
        </p:sp>
        <p:sp>
          <p:nvSpPr>
            <p:cNvPr id="120" name="Rectangle 119"/>
            <p:cNvSpPr/>
            <p:nvPr/>
          </p:nvSpPr>
          <p:spPr>
            <a:xfrm>
              <a:off x="4276093" y="4593624"/>
              <a:ext cx="651319" cy="369332"/>
            </a:xfrm>
            <a:prstGeom prst="rect">
              <a:avLst/>
            </a:prstGeom>
            <a:solidFill>
              <a:schemeClr val="accent2">
                <a:lumMod val="20000"/>
                <a:lumOff val="80000"/>
              </a:schemeClr>
            </a:solidFill>
          </p:spPr>
          <p:txBody>
            <a:bodyPr wrap="square">
              <a:spAutoFit/>
            </a:bodyPr>
            <a:lstStyle/>
            <a:p>
              <a:r>
                <a:rPr lang="en-US" altLang="ko-KR" b="1" dirty="0" smtClean="0">
                  <a:solidFill>
                    <a:schemeClr val="accent2">
                      <a:lumMod val="75000"/>
                    </a:schemeClr>
                  </a:solidFill>
                  <a:latin typeface="나눔명조" panose="02020603020101020101" pitchFamily="18" charset="-127"/>
                  <a:ea typeface="나눔명조" panose="02020603020101020101" pitchFamily="18" charset="-127"/>
                </a:rPr>
                <a:t>Q=0</a:t>
              </a:r>
              <a:endParaRPr lang="ko-KR" altLang="en-US" sz="1600" b="1" dirty="0">
                <a:solidFill>
                  <a:schemeClr val="accent2">
                    <a:lumMod val="75000"/>
                  </a:schemeClr>
                </a:solidFill>
                <a:latin typeface="나눔명조" panose="02020603020101020101" pitchFamily="18" charset="-127"/>
                <a:ea typeface="나눔명조" panose="02020603020101020101" pitchFamily="18" charset="-127"/>
              </a:endParaRPr>
            </a:p>
          </p:txBody>
        </p:sp>
      </p:grpSp>
    </p:spTree>
    <p:extLst>
      <p:ext uri="{BB962C8B-B14F-4D97-AF65-F5344CB8AC3E}">
        <p14:creationId xmlns:p14="http://schemas.microsoft.com/office/powerpoint/2010/main" val="139798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1"/>
                                        </p:tgtEl>
                                        <p:attrNameLst>
                                          <p:attrName>style.visibility</p:attrName>
                                        </p:attrNameLst>
                                      </p:cBhvr>
                                      <p:to>
                                        <p:strVal val="visible"/>
                                      </p:to>
                                    </p:set>
                                    <p:animEffect transition="in" filter="fade">
                                      <p:cBhvr>
                                        <p:cTn id="7" dur="500"/>
                                        <p:tgtEl>
                                          <p:spTgt spid="6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0"/>
                                        </p:tgtEl>
                                        <p:attrNameLst>
                                          <p:attrName>style.visibility</p:attrName>
                                        </p:attrNameLst>
                                      </p:cBhvr>
                                      <p:to>
                                        <p:strVal val="visible"/>
                                      </p:to>
                                    </p:set>
                                    <p:animEffect transition="in" filter="fade">
                                      <p:cBhvr>
                                        <p:cTn id="12" dur="500"/>
                                        <p:tgtEl>
                                          <p:spTgt spid="60"/>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83"/>
                                        </p:tgtEl>
                                        <p:attrNameLst>
                                          <p:attrName>style.visibility</p:attrName>
                                        </p:attrNameLst>
                                      </p:cBhvr>
                                      <p:to>
                                        <p:strVal val="visible"/>
                                      </p:to>
                                    </p:set>
                                    <p:animEffect transition="in" filter="fade">
                                      <p:cBhvr>
                                        <p:cTn id="15" dur="500"/>
                                        <p:tgtEl>
                                          <p:spTgt spid="8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82"/>
                                        </p:tgtEl>
                                        <p:attrNameLst>
                                          <p:attrName>style.visibility</p:attrName>
                                        </p:attrNameLst>
                                      </p:cBhvr>
                                      <p:to>
                                        <p:strVal val="visible"/>
                                      </p:to>
                                    </p:set>
                                    <p:animEffect transition="in" filter="fade">
                                      <p:cBhvr>
                                        <p:cTn id="20" dur="500"/>
                                        <p:tgtEl>
                                          <p:spTgt spid="82"/>
                                        </p:tgtEl>
                                      </p:cBhvr>
                                    </p:animEffect>
                                  </p:childTnLst>
                                  <p:subTnLst>
                                    <p:set>
                                      <p:cBhvr override="childStyle">
                                        <p:cTn dur="1" fill="hold" display="0" masterRel="nextClick" afterEffect="1"/>
                                        <p:tgtEl>
                                          <p:spTgt spid="82"/>
                                        </p:tgtEl>
                                        <p:attrNameLst>
                                          <p:attrName>style.visibility</p:attrName>
                                        </p:attrNameLst>
                                      </p:cBhvr>
                                      <p:to>
                                        <p:strVal val="hidden"/>
                                      </p:to>
                                    </p:set>
                                  </p:sub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15"/>
                                        </p:tgtEl>
                                        <p:attrNameLst>
                                          <p:attrName>style.visibility</p:attrName>
                                        </p:attrNameLst>
                                      </p:cBhvr>
                                      <p:to>
                                        <p:strVal val="visible"/>
                                      </p:to>
                                    </p:set>
                                    <p:animEffect transition="in" filter="fade">
                                      <p:cBhvr>
                                        <p:cTn id="25" dur="500"/>
                                        <p:tgtEl>
                                          <p:spTgt spid="115"/>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88"/>
                                        </p:tgtEl>
                                        <p:attrNameLst>
                                          <p:attrName>style.visibility</p:attrName>
                                        </p:attrNameLst>
                                      </p:cBhvr>
                                      <p:to>
                                        <p:strVal val="visible"/>
                                      </p:to>
                                    </p:set>
                                    <p:animEffect transition="in" filter="fade">
                                      <p:cBhvr>
                                        <p:cTn id="30" dur="500"/>
                                        <p:tgtEl>
                                          <p:spTgt spid="88"/>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17"/>
                                        </p:tgtEl>
                                        <p:attrNameLst>
                                          <p:attrName>style.visibility</p:attrName>
                                        </p:attrNameLst>
                                      </p:cBhvr>
                                      <p:to>
                                        <p:strVal val="visible"/>
                                      </p:to>
                                    </p:set>
                                    <p:animEffect transition="in" filter="fade">
                                      <p:cBhvr>
                                        <p:cTn id="35" dur="500"/>
                                        <p:tgtEl>
                                          <p:spTgt spid="117"/>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97"/>
                                        </p:tgtEl>
                                        <p:attrNameLst>
                                          <p:attrName>style.visibility</p:attrName>
                                        </p:attrNameLst>
                                      </p:cBhvr>
                                      <p:to>
                                        <p:strVal val="visible"/>
                                      </p:to>
                                    </p:set>
                                    <p:animEffect transition="in" filter="fade">
                                      <p:cBhvr>
                                        <p:cTn id="40" dur="500"/>
                                        <p:tgtEl>
                                          <p:spTgt spid="97"/>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121"/>
                                        </p:tgtEl>
                                        <p:attrNameLst>
                                          <p:attrName>style.visibility</p:attrName>
                                        </p:attrNameLst>
                                      </p:cBhvr>
                                      <p:to>
                                        <p:strVal val="visible"/>
                                      </p:to>
                                    </p:set>
                                    <p:animEffect transition="in" filter="fade">
                                      <p:cBhvr>
                                        <p:cTn id="45" dur="500"/>
                                        <p:tgtEl>
                                          <p:spTgt spid="121"/>
                                        </p:tgtEl>
                                      </p:cBhvr>
                                    </p:animEffect>
                                  </p:childTnLst>
                                  <p:subTnLst>
                                    <p:set>
                                      <p:cBhvr override="childStyle">
                                        <p:cTn dur="1" fill="hold" display="0" masterRel="nextClick" afterEffect="1"/>
                                        <p:tgtEl>
                                          <p:spTgt spid="121"/>
                                        </p:tgtEl>
                                        <p:attrNameLst>
                                          <p:attrName>style.visibility</p:attrName>
                                        </p:attrNameLst>
                                      </p:cBhvr>
                                      <p:to>
                                        <p:strVal val="hidden"/>
                                      </p:to>
                                    </p:set>
                                  </p:sub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113"/>
                                        </p:tgtEl>
                                        <p:attrNameLst>
                                          <p:attrName>style.visibility</p:attrName>
                                        </p:attrNameLst>
                                      </p:cBhvr>
                                      <p:to>
                                        <p:strVal val="visible"/>
                                      </p:to>
                                    </p:set>
                                    <p:animEffect transition="in" filter="fade">
                                      <p:cBhvr>
                                        <p:cTn id="50" dur="500"/>
                                        <p:tgtEl>
                                          <p:spTgt spid="1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 grpId="0"/>
      <p:bldP spid="61" grpId="0" animBg="1"/>
    </p:bld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9" name="Object 38"/>
          <p:cNvGraphicFramePr>
            <a:graphicFrameLocks noChangeAspect="1"/>
          </p:cNvGraphicFramePr>
          <p:nvPr>
            <p:extLst>
              <p:ext uri="{D42A27DB-BD31-4B8C-83A1-F6EECF244321}">
                <p14:modId xmlns:p14="http://schemas.microsoft.com/office/powerpoint/2010/main" val="3871658423"/>
              </p:ext>
            </p:extLst>
          </p:nvPr>
        </p:nvGraphicFramePr>
        <p:xfrm>
          <a:off x="1698625" y="4587875"/>
          <a:ext cx="5167313" cy="1652588"/>
        </p:xfrm>
        <a:graphic>
          <a:graphicData uri="http://schemas.openxmlformats.org/presentationml/2006/ole">
            <mc:AlternateContent xmlns:mc="http://schemas.openxmlformats.org/markup-compatibility/2006">
              <mc:Choice xmlns:v="urn:schemas-microsoft-com:vml" Requires="v">
                <p:oleObj spid="_x0000_s40221" name="Equation" r:id="rId4" imgW="2869920" imgH="914400" progId="Equation.DSMT4">
                  <p:embed/>
                </p:oleObj>
              </mc:Choice>
              <mc:Fallback>
                <p:oleObj name="Equation" r:id="rId4" imgW="2869920" imgH="914400" progId="Equation.DSMT4">
                  <p:embed/>
                  <p:pic>
                    <p:nvPicPr>
                      <p:cNvPr id="39" name="Object 38"/>
                      <p:cNvPicPr/>
                      <p:nvPr/>
                    </p:nvPicPr>
                    <p:blipFill>
                      <a:blip r:embed="rId5"/>
                      <a:stretch>
                        <a:fillRect/>
                      </a:stretch>
                    </p:blipFill>
                    <p:spPr>
                      <a:xfrm>
                        <a:off x="1698625" y="4587875"/>
                        <a:ext cx="5167313" cy="1652588"/>
                      </a:xfrm>
                      <a:prstGeom prst="rect">
                        <a:avLst/>
                      </a:prstGeom>
                      <a:noFill/>
                    </p:spPr>
                  </p:pic>
                </p:oleObj>
              </mc:Fallback>
            </mc:AlternateContent>
          </a:graphicData>
        </a:graphic>
      </p:graphicFrame>
      <p:sp>
        <p:nvSpPr>
          <p:cNvPr id="2" name="Title 1"/>
          <p:cNvSpPr>
            <a:spLocks noGrp="1"/>
          </p:cNvSpPr>
          <p:nvPr>
            <p:ph type="title"/>
          </p:nvPr>
        </p:nvSpPr>
        <p:spPr/>
        <p:txBody>
          <a:bodyPr/>
          <a:lstStyle/>
          <a:p>
            <a:r>
              <a:rPr lang="en-US" altLang="ko-KR" dirty="0" smtClean="0"/>
              <a:t>Programming Q-learning algorithm</a:t>
            </a:r>
            <a:endParaRPr lang="ko-KR" altLang="en-US" dirty="0"/>
          </a:p>
        </p:txBody>
      </p:sp>
      <p:sp>
        <p:nvSpPr>
          <p:cNvPr id="3" name="Slide Number Placeholder 2"/>
          <p:cNvSpPr>
            <a:spLocks noGrp="1"/>
          </p:cNvSpPr>
          <p:nvPr>
            <p:ph type="sldNum" sz="quarter" idx="12"/>
          </p:nvPr>
        </p:nvSpPr>
        <p:spPr/>
        <p:txBody>
          <a:bodyPr/>
          <a:lstStyle/>
          <a:p>
            <a:fld id="{E7B612BC-FA30-47E7-8F83-60B8876EFC04}" type="slidenum">
              <a:rPr lang="ko-KR" altLang="en-US" smtClean="0">
                <a:solidFill>
                  <a:prstClr val="black">
                    <a:tint val="75000"/>
                  </a:prstClr>
                </a:solidFill>
              </a:rPr>
              <a:pPr/>
              <a:t>152</a:t>
            </a:fld>
            <a:endParaRPr lang="ko-KR" altLang="en-US">
              <a:solidFill>
                <a:prstClr val="black">
                  <a:tint val="75000"/>
                </a:prstClr>
              </a:solidFill>
            </a:endParaRPr>
          </a:p>
        </p:txBody>
      </p:sp>
      <p:sp>
        <p:nvSpPr>
          <p:cNvPr id="4" name="TextBox 3"/>
          <p:cNvSpPr txBox="1"/>
          <p:nvPr/>
        </p:nvSpPr>
        <p:spPr>
          <a:xfrm>
            <a:off x="376913" y="933243"/>
            <a:ext cx="5664082" cy="400110"/>
          </a:xfrm>
          <a:prstGeom prst="rect">
            <a:avLst/>
          </a:prstGeom>
          <a:noFill/>
        </p:spPr>
        <p:txBody>
          <a:bodyPr wrap="square" rtlCol="0">
            <a:spAutoFit/>
          </a:bodyPr>
          <a:lstStyle/>
          <a:p>
            <a:pPr marL="342900" indent="-342900">
              <a:buFont typeface="Wingdings" panose="05000000000000000000" pitchFamily="2" charset="2"/>
              <a:buChar char="§"/>
            </a:pPr>
            <a:r>
              <a:rPr lang="en-US" altLang="ko-KR" sz="2000" b="1" dirty="0" smtClean="0">
                <a:latin typeface="나눔명조" panose="02020603020101020101" pitchFamily="18" charset="-127"/>
                <a:ea typeface="나눔명조" panose="02020603020101020101" pitchFamily="18" charset="-127"/>
              </a:rPr>
              <a:t>Initialize a </a:t>
            </a:r>
            <a:r>
              <a:rPr lang="en-US" altLang="ko-KR" sz="2000" b="1" dirty="0">
                <a:latin typeface="나눔명조" panose="02020603020101020101" pitchFamily="18" charset="-127"/>
                <a:ea typeface="나눔명조" panose="02020603020101020101" pitchFamily="18" charset="-127"/>
              </a:rPr>
              <a:t>Q function with random weight </a:t>
            </a:r>
            <a:r>
              <a:rPr lang="en-US" altLang="ko-KR" sz="2000" b="1" dirty="0" smtClean="0">
                <a:latin typeface="Symbol" panose="05050102010706020507" pitchFamily="18" charset="2"/>
                <a:ea typeface="나눔명조" panose="02020603020101020101" pitchFamily="18" charset="-127"/>
              </a:rPr>
              <a:t>q</a:t>
            </a:r>
            <a:r>
              <a:rPr lang="en-US" altLang="ko-KR" sz="2000" b="1" baseline="-25000" dirty="0" smtClean="0">
                <a:latin typeface="Symbol" panose="05050102010706020507" pitchFamily="18" charset="2"/>
                <a:ea typeface="나눔명조" panose="02020603020101020101" pitchFamily="18" charset="-127"/>
              </a:rPr>
              <a:t>0</a:t>
            </a:r>
            <a:endParaRPr lang="ko-KR" altLang="en-US" sz="2000" b="1" baseline="-25000" dirty="0">
              <a:latin typeface="Symbol" panose="05050102010706020507" pitchFamily="18" charset="2"/>
              <a:ea typeface="나눔명조" panose="02020603020101020101" pitchFamily="18" charset="-127"/>
            </a:endParaRPr>
          </a:p>
        </p:txBody>
      </p:sp>
      <p:sp>
        <p:nvSpPr>
          <p:cNvPr id="59" name="TextBox 58"/>
          <p:cNvSpPr txBox="1"/>
          <p:nvPr/>
        </p:nvSpPr>
        <p:spPr>
          <a:xfrm>
            <a:off x="376913" y="2165467"/>
            <a:ext cx="1806995" cy="400110"/>
          </a:xfrm>
          <a:prstGeom prst="rect">
            <a:avLst/>
          </a:prstGeom>
          <a:noFill/>
        </p:spPr>
        <p:txBody>
          <a:bodyPr wrap="square" rtlCol="0">
            <a:spAutoFit/>
          </a:bodyPr>
          <a:lstStyle/>
          <a:p>
            <a:pPr marL="342900" indent="-342900">
              <a:buFont typeface="Wingdings" panose="05000000000000000000" pitchFamily="2" charset="2"/>
              <a:buChar char="§"/>
            </a:pPr>
            <a:r>
              <a:rPr lang="en-US" altLang="ko-KR" sz="2000" b="1" dirty="0" smtClean="0">
                <a:latin typeface="나눔명조" panose="02020603020101020101" pitchFamily="18" charset="-127"/>
                <a:ea typeface="나눔명조" panose="02020603020101020101" pitchFamily="18" charset="-127"/>
              </a:rPr>
              <a:t>For loop</a:t>
            </a:r>
          </a:p>
        </p:txBody>
      </p:sp>
      <p:sp>
        <p:nvSpPr>
          <p:cNvPr id="60" name="TextBox 59"/>
          <p:cNvSpPr txBox="1"/>
          <p:nvPr/>
        </p:nvSpPr>
        <p:spPr>
          <a:xfrm>
            <a:off x="967499" y="2662604"/>
            <a:ext cx="6001625" cy="400110"/>
          </a:xfrm>
          <a:prstGeom prst="rect">
            <a:avLst/>
          </a:prstGeom>
          <a:noFill/>
        </p:spPr>
        <p:txBody>
          <a:bodyPr wrap="square" rtlCol="0">
            <a:spAutoFit/>
          </a:bodyPr>
          <a:lstStyle/>
          <a:p>
            <a:pPr marL="342900" indent="-342900">
              <a:buFont typeface="Arial" panose="020B0604020202020204" pitchFamily="34" charset="0"/>
              <a:buChar char="•"/>
            </a:pPr>
            <a:r>
              <a:rPr lang="en-US" altLang="ko-KR" sz="2000" b="1" dirty="0" smtClean="0">
                <a:latin typeface="나눔명조" panose="02020603020101020101" pitchFamily="18" charset="-127"/>
                <a:ea typeface="나눔명조" panose="02020603020101020101" pitchFamily="18" charset="-127"/>
              </a:rPr>
              <a:t>Select an action </a:t>
            </a:r>
            <a:r>
              <a:rPr lang="en-US" altLang="ko-KR" sz="2000" b="1" i="1" dirty="0" smtClean="0">
                <a:latin typeface="나눔명조" panose="02020603020101020101" pitchFamily="18" charset="-127"/>
                <a:ea typeface="나눔명조" panose="02020603020101020101" pitchFamily="18" charset="-127"/>
              </a:rPr>
              <a:t>a</a:t>
            </a:r>
            <a:r>
              <a:rPr lang="en-US" altLang="ko-KR" sz="2000" b="1" dirty="0" smtClean="0">
                <a:latin typeface="나눔명조" panose="02020603020101020101" pitchFamily="18" charset="-127"/>
                <a:ea typeface="나눔명조" panose="02020603020101020101" pitchFamily="18" charset="-127"/>
              </a:rPr>
              <a:t> with </a:t>
            </a:r>
            <a:r>
              <a:rPr lang="en-US" altLang="ko-KR" sz="2000" b="1" dirty="0" smtClean="0">
                <a:latin typeface="Symbol" panose="05050102010706020507" pitchFamily="18" charset="2"/>
                <a:ea typeface="나눔명조" panose="02020603020101020101" pitchFamily="18" charset="-127"/>
              </a:rPr>
              <a:t>e</a:t>
            </a:r>
            <a:r>
              <a:rPr lang="en-US" altLang="ko-KR" sz="2000" b="1" dirty="0" smtClean="0">
                <a:latin typeface="나눔명조" panose="02020603020101020101" pitchFamily="18" charset="-127"/>
                <a:ea typeface="나눔명조" panose="02020603020101020101" pitchFamily="18" charset="-127"/>
              </a:rPr>
              <a:t>-greedy</a:t>
            </a:r>
          </a:p>
        </p:txBody>
      </p:sp>
      <p:sp>
        <p:nvSpPr>
          <p:cNvPr id="61" name="TextBox 60"/>
          <p:cNvSpPr txBox="1"/>
          <p:nvPr/>
        </p:nvSpPr>
        <p:spPr>
          <a:xfrm>
            <a:off x="967500" y="3118162"/>
            <a:ext cx="8176500" cy="400110"/>
          </a:xfrm>
          <a:prstGeom prst="rect">
            <a:avLst/>
          </a:prstGeom>
          <a:noFill/>
        </p:spPr>
        <p:txBody>
          <a:bodyPr wrap="square" rtlCol="0">
            <a:spAutoFit/>
          </a:bodyPr>
          <a:lstStyle/>
          <a:p>
            <a:pPr marL="342900" indent="-342900">
              <a:buFont typeface="Arial" panose="020B0604020202020204" pitchFamily="34" charset="0"/>
              <a:buChar char="•"/>
            </a:pPr>
            <a:r>
              <a:rPr lang="en-US" altLang="ko-KR" sz="2000" b="1" dirty="0">
                <a:latin typeface="나눔명조" panose="02020603020101020101" pitchFamily="18" charset="-127"/>
                <a:ea typeface="나눔명조" panose="02020603020101020101" pitchFamily="18" charset="-127"/>
              </a:rPr>
              <a:t>Execute action a in </a:t>
            </a:r>
            <a:r>
              <a:rPr lang="en-US" altLang="ko-KR" sz="2000" b="1" dirty="0" smtClean="0">
                <a:latin typeface="나눔명조" panose="02020603020101020101" pitchFamily="18" charset="-127"/>
                <a:ea typeface="나눔명조" panose="02020603020101020101" pitchFamily="18" charset="-127"/>
              </a:rPr>
              <a:t>emulator </a:t>
            </a:r>
            <a:r>
              <a:rPr lang="en-US" altLang="ko-KR" sz="2000" b="1" dirty="0">
                <a:latin typeface="나눔명조" panose="02020603020101020101" pitchFamily="18" charset="-127"/>
                <a:ea typeface="나눔명조" panose="02020603020101020101" pitchFamily="18" charset="-127"/>
              </a:rPr>
              <a:t>and observe the image x</a:t>
            </a:r>
            <a:r>
              <a:rPr lang="en-US" altLang="ko-KR" sz="2000" b="1" baseline="-25000" dirty="0">
                <a:latin typeface="나눔명조" panose="02020603020101020101" pitchFamily="18" charset="-127"/>
                <a:ea typeface="나눔명조" panose="02020603020101020101" pitchFamily="18" charset="-127"/>
              </a:rPr>
              <a:t>t+1</a:t>
            </a:r>
            <a:r>
              <a:rPr lang="en-US" altLang="ko-KR" sz="2000" b="1" dirty="0">
                <a:latin typeface="나눔명조" panose="02020603020101020101" pitchFamily="18" charset="-127"/>
                <a:ea typeface="나눔명조" panose="02020603020101020101" pitchFamily="18" charset="-127"/>
              </a:rPr>
              <a:t> and reward</a:t>
            </a:r>
            <a:endParaRPr lang="en-US" altLang="ko-KR" sz="2000" b="1" i="1" dirty="0">
              <a:latin typeface="나눔명조" panose="02020603020101020101" pitchFamily="18" charset="-127"/>
              <a:ea typeface="나눔명조" panose="02020603020101020101" pitchFamily="18" charset="-127"/>
            </a:endParaRPr>
          </a:p>
        </p:txBody>
      </p:sp>
      <p:sp>
        <p:nvSpPr>
          <p:cNvPr id="62" name="TextBox 61"/>
          <p:cNvSpPr txBox="1"/>
          <p:nvPr/>
        </p:nvSpPr>
        <p:spPr>
          <a:xfrm>
            <a:off x="967500" y="3568143"/>
            <a:ext cx="7456064" cy="400110"/>
          </a:xfrm>
          <a:prstGeom prst="rect">
            <a:avLst/>
          </a:prstGeom>
          <a:noFill/>
        </p:spPr>
        <p:txBody>
          <a:bodyPr wrap="square" rtlCol="0">
            <a:spAutoFit/>
          </a:bodyPr>
          <a:lstStyle/>
          <a:p>
            <a:pPr marL="342900" indent="-342900">
              <a:buFont typeface="Arial" panose="020B0604020202020204" pitchFamily="34" charset="0"/>
              <a:buChar char="•"/>
            </a:pPr>
            <a:r>
              <a:rPr lang="en-US" altLang="ko-KR" sz="2000" b="1" dirty="0" smtClean="0">
                <a:latin typeface="나눔명조" panose="02020603020101020101" pitchFamily="18" charset="-127"/>
                <a:ea typeface="나눔명조" panose="02020603020101020101" pitchFamily="18" charset="-127"/>
              </a:rPr>
              <a:t>Go to a new set s</a:t>
            </a:r>
            <a:r>
              <a:rPr lang="en-US" altLang="ko-KR" sz="2000" b="1" baseline="-25000" dirty="0" smtClean="0">
                <a:latin typeface="나눔명조" panose="02020603020101020101" pitchFamily="18" charset="-127"/>
                <a:ea typeface="나눔명조" panose="02020603020101020101" pitchFamily="18" charset="-127"/>
              </a:rPr>
              <a:t>t+1</a:t>
            </a:r>
            <a:r>
              <a:rPr lang="en-US" altLang="ko-KR" sz="2000" b="1" dirty="0" smtClean="0">
                <a:latin typeface="나눔명조" panose="02020603020101020101" pitchFamily="18" charset="-127"/>
                <a:ea typeface="나눔명조" panose="02020603020101020101" pitchFamily="18" charset="-127"/>
              </a:rPr>
              <a:t> = {x</a:t>
            </a:r>
            <a:r>
              <a:rPr lang="en-US" altLang="ko-KR" sz="2000" b="1" baseline="-25000" dirty="0" smtClean="0">
                <a:latin typeface="나눔명조" panose="02020603020101020101" pitchFamily="18" charset="-127"/>
                <a:ea typeface="나눔명조" panose="02020603020101020101" pitchFamily="18" charset="-127"/>
              </a:rPr>
              <a:t>t+1</a:t>
            </a:r>
            <a:r>
              <a:rPr lang="en-US" altLang="ko-KR" sz="2000" b="1" dirty="0" smtClean="0">
                <a:latin typeface="나눔명조" panose="02020603020101020101" pitchFamily="18" charset="-127"/>
                <a:ea typeface="나눔명조" panose="02020603020101020101" pitchFamily="18" charset="-127"/>
              </a:rPr>
              <a:t>}, </a:t>
            </a:r>
            <a:r>
              <a:rPr lang="en-US" altLang="ko-KR" sz="2000" b="1" dirty="0">
                <a:latin typeface="나눔명조" panose="02020603020101020101" pitchFamily="18" charset="-127"/>
                <a:ea typeface="나눔명조" panose="02020603020101020101" pitchFamily="18" charset="-127"/>
              </a:rPr>
              <a:t>or </a:t>
            </a:r>
            <a:r>
              <a:rPr lang="en-US" altLang="ko-KR" sz="2000" b="1" i="1" dirty="0">
                <a:latin typeface="Symbol" panose="05050102010706020507" pitchFamily="18" charset="2"/>
                <a:ea typeface="나눔명조" panose="02020603020101020101" pitchFamily="18" charset="-127"/>
              </a:rPr>
              <a:t>f</a:t>
            </a:r>
            <a:r>
              <a:rPr lang="en-US" altLang="ko-KR" sz="2000" b="1" baseline="-25000" dirty="0">
                <a:latin typeface="나눔명조" panose="02020603020101020101" pitchFamily="18" charset="-127"/>
                <a:ea typeface="나눔명조" panose="02020603020101020101" pitchFamily="18" charset="-127"/>
              </a:rPr>
              <a:t>t+1</a:t>
            </a:r>
            <a:r>
              <a:rPr lang="en-US" altLang="ko-KR" sz="2000" b="1" dirty="0">
                <a:latin typeface="나눔명조" panose="02020603020101020101" pitchFamily="18" charset="-127"/>
                <a:ea typeface="나눔명조" panose="02020603020101020101" pitchFamily="18" charset="-127"/>
              </a:rPr>
              <a:t> = </a:t>
            </a:r>
            <a:r>
              <a:rPr lang="en-US" altLang="ko-KR" sz="2000" b="1" i="1" dirty="0">
                <a:latin typeface="Symbol" panose="05050102010706020507" pitchFamily="18" charset="2"/>
                <a:ea typeface="나눔명조" panose="02020603020101020101" pitchFamily="18" charset="-127"/>
              </a:rPr>
              <a:t>f</a:t>
            </a:r>
            <a:r>
              <a:rPr lang="en-US" altLang="ko-KR" sz="2000" b="1" dirty="0">
                <a:latin typeface="나눔명조" panose="02020603020101020101" pitchFamily="18" charset="-127"/>
                <a:ea typeface="나눔명조" panose="02020603020101020101" pitchFamily="18" charset="-127"/>
              </a:rPr>
              <a:t>(s</a:t>
            </a:r>
            <a:r>
              <a:rPr lang="en-US" altLang="ko-KR" sz="2000" b="1" baseline="-25000" dirty="0">
                <a:latin typeface="나눔명조" panose="02020603020101020101" pitchFamily="18" charset="-127"/>
                <a:ea typeface="나눔명조" panose="02020603020101020101" pitchFamily="18" charset="-127"/>
              </a:rPr>
              <a:t>t+1</a:t>
            </a:r>
            <a:r>
              <a:rPr lang="en-US" altLang="ko-KR" sz="2000" b="1" dirty="0">
                <a:latin typeface="나눔명조" panose="02020603020101020101" pitchFamily="18" charset="-127"/>
                <a:ea typeface="나눔명조" panose="02020603020101020101" pitchFamily="18" charset="-127"/>
              </a:rPr>
              <a:t>)(= here s</a:t>
            </a:r>
            <a:r>
              <a:rPr lang="en-US" altLang="ko-KR" sz="2000" b="1" baseline="-25000" dirty="0">
                <a:latin typeface="나눔명조" panose="02020603020101020101" pitchFamily="18" charset="-127"/>
                <a:ea typeface="나눔명조" panose="02020603020101020101" pitchFamily="18" charset="-127"/>
              </a:rPr>
              <a:t>t+1</a:t>
            </a:r>
            <a:r>
              <a:rPr lang="en-US" altLang="ko-KR" sz="2000" b="1" dirty="0">
                <a:latin typeface="나눔명조" panose="02020603020101020101" pitchFamily="18" charset="-127"/>
                <a:ea typeface="나눔명조" panose="02020603020101020101" pitchFamily="18" charset="-127"/>
              </a:rPr>
              <a:t> </a:t>
            </a:r>
            <a:r>
              <a:rPr lang="en-US" altLang="ko-KR" sz="2000" b="1" dirty="0" smtClean="0">
                <a:latin typeface="나눔명조" panose="02020603020101020101" pitchFamily="18" charset="-127"/>
                <a:ea typeface="나눔명조" panose="02020603020101020101" pitchFamily="18" charset="-127"/>
              </a:rPr>
              <a:t>)</a:t>
            </a:r>
            <a:endParaRPr lang="ko-KR" altLang="en-US" sz="2000" b="1" baseline="-25000" dirty="0">
              <a:latin typeface="Symbol" panose="05050102010706020507" pitchFamily="18" charset="2"/>
              <a:ea typeface="나눔명조" panose="02020603020101020101" pitchFamily="18" charset="-127"/>
            </a:endParaRPr>
          </a:p>
        </p:txBody>
      </p:sp>
      <p:sp>
        <p:nvSpPr>
          <p:cNvPr id="63" name="TextBox 62"/>
          <p:cNvSpPr txBox="1"/>
          <p:nvPr/>
        </p:nvSpPr>
        <p:spPr>
          <a:xfrm>
            <a:off x="967498" y="4010600"/>
            <a:ext cx="8107675" cy="400110"/>
          </a:xfrm>
          <a:prstGeom prst="rect">
            <a:avLst/>
          </a:prstGeom>
          <a:noFill/>
        </p:spPr>
        <p:txBody>
          <a:bodyPr wrap="square" rtlCol="0">
            <a:spAutoFit/>
          </a:bodyPr>
          <a:lstStyle/>
          <a:p>
            <a:pPr marL="342900" indent="-342900">
              <a:buFont typeface="Arial" panose="020B0604020202020204" pitchFamily="34" charset="0"/>
              <a:buChar char="•"/>
            </a:pPr>
            <a:r>
              <a:rPr lang="en-US" altLang="ko-KR" sz="2000" b="1" dirty="0" smtClean="0">
                <a:latin typeface="나눔명조" panose="02020603020101020101" pitchFamily="18" charset="-127"/>
                <a:ea typeface="나눔명조" panose="02020603020101020101" pitchFamily="18" charset="-127"/>
              </a:rPr>
              <a:t>Update the Q</a:t>
            </a:r>
            <a:r>
              <a:rPr lang="en-US" altLang="ko-KR" sz="2000" b="1" dirty="0">
                <a:latin typeface="나눔명조" panose="02020603020101020101" pitchFamily="18" charset="-127"/>
                <a:ea typeface="나눔명조" panose="02020603020101020101" pitchFamily="18" charset="-127"/>
              </a:rPr>
              <a:t>(=</a:t>
            </a:r>
            <a:r>
              <a:rPr lang="en-US" altLang="ko-KR" sz="2000" b="1" dirty="0" err="1">
                <a:latin typeface="나눔명조" panose="02020603020101020101" pitchFamily="18" charset="-127"/>
                <a:ea typeface="나눔명조" panose="02020603020101020101" pitchFamily="18" charset="-127"/>
              </a:rPr>
              <a:t>Ws</a:t>
            </a:r>
            <a:r>
              <a:rPr lang="en-US" altLang="ko-KR" sz="2000" b="1" dirty="0">
                <a:latin typeface="나눔명조" panose="02020603020101020101" pitchFamily="18" charset="-127"/>
                <a:ea typeface="나눔명조" panose="02020603020101020101" pitchFamily="18" charset="-127"/>
              </a:rPr>
              <a:t>=</a:t>
            </a:r>
            <a:r>
              <a:rPr lang="en-US" altLang="ko-KR" sz="2000" b="1" dirty="0" err="1">
                <a:latin typeface="Symbol" panose="05050102010706020507" pitchFamily="18" charset="2"/>
                <a:ea typeface="나눔명조" panose="02020603020101020101" pitchFamily="18" charset="-127"/>
              </a:rPr>
              <a:t>q</a:t>
            </a:r>
            <a:r>
              <a:rPr lang="en-US" altLang="ko-KR" sz="2000" b="1" dirty="0" err="1">
                <a:latin typeface="나눔명조" panose="02020603020101020101" pitchFamily="18" charset="-127"/>
                <a:ea typeface="나눔명조" panose="02020603020101020101" pitchFamily="18" charset="-127"/>
              </a:rPr>
              <a:t>s</a:t>
            </a:r>
            <a:r>
              <a:rPr lang="en-US" altLang="ko-KR" sz="2000" b="1" dirty="0">
                <a:latin typeface="나눔명조" panose="02020603020101020101" pitchFamily="18" charset="-127"/>
                <a:ea typeface="나눔명조" panose="02020603020101020101" pitchFamily="18" charset="-127"/>
              </a:rPr>
              <a:t>)</a:t>
            </a:r>
            <a:r>
              <a:rPr lang="en-US" altLang="ko-KR" sz="2000" b="1" baseline="30000" dirty="0">
                <a:latin typeface="나눔명조" panose="02020603020101020101" pitchFamily="18" charset="-127"/>
                <a:ea typeface="나눔명조" panose="02020603020101020101" pitchFamily="18" charset="-127"/>
              </a:rPr>
              <a:t> </a:t>
            </a:r>
            <a:r>
              <a:rPr lang="en-US" altLang="ko-KR" sz="2000" b="1" dirty="0">
                <a:latin typeface="나눔명조" panose="02020603020101020101" pitchFamily="18" charset="-127"/>
                <a:ea typeface="나눔명조" panose="02020603020101020101" pitchFamily="18" charset="-127"/>
              </a:rPr>
              <a:t>to match the target y using gradient descent</a:t>
            </a:r>
            <a:endParaRPr lang="en-US" altLang="ko-KR" sz="2000" b="1" i="1" dirty="0" smtClean="0">
              <a:latin typeface="나눔명조" panose="02020603020101020101" pitchFamily="18" charset="-127"/>
              <a:ea typeface="나눔명조" panose="02020603020101020101" pitchFamily="18" charset="-127"/>
            </a:endParaRPr>
          </a:p>
        </p:txBody>
      </p:sp>
      <p:sp>
        <p:nvSpPr>
          <p:cNvPr id="68" name="TextBox 67"/>
          <p:cNvSpPr txBox="1"/>
          <p:nvPr/>
        </p:nvSpPr>
        <p:spPr>
          <a:xfrm>
            <a:off x="376913" y="1743439"/>
            <a:ext cx="6993705" cy="400110"/>
          </a:xfrm>
          <a:prstGeom prst="rect">
            <a:avLst/>
          </a:prstGeom>
          <a:noFill/>
        </p:spPr>
        <p:txBody>
          <a:bodyPr wrap="square" rtlCol="0">
            <a:spAutoFit/>
          </a:bodyPr>
          <a:lstStyle/>
          <a:p>
            <a:pPr marL="342900" indent="-342900">
              <a:buFont typeface="Wingdings" panose="05000000000000000000" pitchFamily="2" charset="2"/>
              <a:buChar char="§"/>
            </a:pPr>
            <a:r>
              <a:rPr lang="en-US" altLang="ko-KR" sz="2000" b="1" dirty="0" smtClean="0">
                <a:latin typeface="나눔명조" panose="02020603020101020101" pitchFamily="18" charset="-127"/>
                <a:ea typeface="나눔명조" panose="02020603020101020101" pitchFamily="18" charset="-127"/>
              </a:rPr>
              <a:t>Initialize </a:t>
            </a:r>
            <a:r>
              <a:rPr lang="en-US" altLang="ko-KR" sz="2000" b="1" dirty="0">
                <a:latin typeface="나눔명조" panose="02020603020101020101" pitchFamily="18" charset="-127"/>
                <a:ea typeface="나눔명조" panose="02020603020101020101" pitchFamily="18" charset="-127"/>
              </a:rPr>
              <a:t>s</a:t>
            </a:r>
            <a:r>
              <a:rPr lang="en-US" altLang="ko-KR" sz="2000" b="1" baseline="-25000" dirty="0">
                <a:latin typeface="나눔명조" panose="02020603020101020101" pitchFamily="18" charset="-127"/>
                <a:ea typeface="나눔명조" panose="02020603020101020101" pitchFamily="18" charset="-127"/>
              </a:rPr>
              <a:t>1</a:t>
            </a:r>
            <a:r>
              <a:rPr lang="en-US" altLang="ko-KR" sz="2000" b="1" dirty="0">
                <a:latin typeface="나눔명조" panose="02020603020101020101" pitchFamily="18" charset="-127"/>
                <a:ea typeface="나눔명조" panose="02020603020101020101" pitchFamily="18" charset="-127"/>
              </a:rPr>
              <a:t> = {x</a:t>
            </a:r>
            <a:r>
              <a:rPr lang="en-US" altLang="ko-KR" sz="2000" b="1" baseline="-25000" dirty="0">
                <a:latin typeface="나눔명조" panose="02020603020101020101" pitchFamily="18" charset="-127"/>
                <a:ea typeface="나눔명조" panose="02020603020101020101" pitchFamily="18" charset="-127"/>
              </a:rPr>
              <a:t>1</a:t>
            </a:r>
            <a:r>
              <a:rPr lang="en-US" altLang="ko-KR" sz="2000" b="1" dirty="0">
                <a:latin typeface="나눔명조" panose="02020603020101020101" pitchFamily="18" charset="-127"/>
                <a:ea typeface="나눔명조" panose="02020603020101020101" pitchFamily="18" charset="-127"/>
              </a:rPr>
              <a:t>} -or- preprocessed sequenced </a:t>
            </a:r>
            <a:r>
              <a:rPr lang="en-US" altLang="ko-KR" sz="2000" b="1" i="1" dirty="0">
                <a:latin typeface="Symbol" panose="05050102010706020507" pitchFamily="18" charset="2"/>
                <a:ea typeface="나눔명조" panose="02020603020101020101" pitchFamily="18" charset="-127"/>
              </a:rPr>
              <a:t>f</a:t>
            </a:r>
            <a:r>
              <a:rPr lang="en-US" altLang="ko-KR" sz="2000" b="1" baseline="-25000" dirty="0">
                <a:latin typeface="나눔명조" panose="02020603020101020101" pitchFamily="18" charset="-127"/>
                <a:ea typeface="나눔명조" panose="02020603020101020101" pitchFamily="18" charset="-127"/>
              </a:rPr>
              <a:t>1</a:t>
            </a:r>
            <a:r>
              <a:rPr lang="en-US" altLang="ko-KR" sz="2000" b="1" dirty="0">
                <a:latin typeface="나눔명조" panose="02020603020101020101" pitchFamily="18" charset="-127"/>
                <a:ea typeface="나눔명조" panose="02020603020101020101" pitchFamily="18" charset="-127"/>
              </a:rPr>
              <a:t> = </a:t>
            </a:r>
            <a:r>
              <a:rPr lang="en-US" altLang="ko-KR" sz="2000" b="1" i="1" dirty="0">
                <a:latin typeface="Symbol" panose="05050102010706020507" pitchFamily="18" charset="2"/>
                <a:ea typeface="나눔명조" panose="02020603020101020101" pitchFamily="18" charset="-127"/>
              </a:rPr>
              <a:t>f</a:t>
            </a:r>
            <a:r>
              <a:rPr lang="en-US" altLang="ko-KR" sz="2000" b="1" dirty="0">
                <a:latin typeface="나눔명조" panose="02020603020101020101" pitchFamily="18" charset="-127"/>
                <a:ea typeface="나눔명조" panose="02020603020101020101" pitchFamily="18" charset="-127"/>
              </a:rPr>
              <a:t>(s</a:t>
            </a:r>
            <a:r>
              <a:rPr lang="en-US" altLang="ko-KR" sz="2000" b="1" baseline="-25000" dirty="0">
                <a:latin typeface="나눔명조" panose="02020603020101020101" pitchFamily="18" charset="-127"/>
                <a:ea typeface="나눔명조" panose="02020603020101020101" pitchFamily="18" charset="-127"/>
              </a:rPr>
              <a:t>1</a:t>
            </a:r>
            <a:r>
              <a:rPr lang="en-US" altLang="ko-KR" sz="2000" b="1" dirty="0" smtClean="0">
                <a:latin typeface="나눔명조" panose="02020603020101020101" pitchFamily="18" charset="-127"/>
                <a:ea typeface="나눔명조" panose="02020603020101020101" pitchFamily="18" charset="-127"/>
              </a:rPr>
              <a:t>)</a:t>
            </a:r>
            <a:endParaRPr lang="en-US" altLang="ko-KR" sz="2000" b="1" i="1" dirty="0" smtClean="0">
              <a:latin typeface="나눔명조" panose="02020603020101020101" pitchFamily="18" charset="-127"/>
              <a:ea typeface="나눔명조" panose="02020603020101020101" pitchFamily="18" charset="-127"/>
            </a:endParaRPr>
          </a:p>
        </p:txBody>
      </p:sp>
      <p:grpSp>
        <p:nvGrpSpPr>
          <p:cNvPr id="14" name="Group 13"/>
          <p:cNvGrpSpPr/>
          <p:nvPr/>
        </p:nvGrpSpPr>
        <p:grpSpPr>
          <a:xfrm>
            <a:off x="376913" y="1367511"/>
            <a:ext cx="2966651" cy="5238587"/>
            <a:chOff x="376913" y="1367511"/>
            <a:chExt cx="2966651" cy="5238587"/>
          </a:xfrm>
        </p:grpSpPr>
        <p:grpSp>
          <p:nvGrpSpPr>
            <p:cNvPr id="13" name="Group 12"/>
            <p:cNvGrpSpPr/>
            <p:nvPr/>
          </p:nvGrpSpPr>
          <p:grpSpPr>
            <a:xfrm>
              <a:off x="376913" y="1542473"/>
              <a:ext cx="417414" cy="5063625"/>
              <a:chOff x="166255" y="1669551"/>
              <a:chExt cx="628072" cy="4936547"/>
            </a:xfrm>
          </p:grpSpPr>
          <p:cxnSp>
            <p:nvCxnSpPr>
              <p:cNvPr id="9" name="Straight Connector 8"/>
              <p:cNvCxnSpPr/>
              <p:nvPr/>
            </p:nvCxnSpPr>
            <p:spPr>
              <a:xfrm flipH="1">
                <a:off x="166255" y="1669551"/>
                <a:ext cx="628072" cy="0"/>
              </a:xfrm>
              <a:prstGeom prst="line">
                <a:avLst/>
              </a:prstGeom>
              <a:ln w="38100">
                <a:solidFill>
                  <a:srgbClr val="0000CC"/>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flipH="1">
                <a:off x="166255" y="6606098"/>
                <a:ext cx="628072" cy="0"/>
              </a:xfrm>
              <a:prstGeom prst="line">
                <a:avLst/>
              </a:prstGeom>
              <a:ln w="38100">
                <a:solidFill>
                  <a:srgbClr val="0000CC"/>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175491" y="1669551"/>
                <a:ext cx="0" cy="4936547"/>
              </a:xfrm>
              <a:prstGeom prst="line">
                <a:avLst/>
              </a:prstGeom>
              <a:ln w="38100">
                <a:solidFill>
                  <a:srgbClr val="0000CC"/>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41" name="TextBox 40"/>
            <p:cNvSpPr txBox="1"/>
            <p:nvPr/>
          </p:nvSpPr>
          <p:spPr>
            <a:xfrm>
              <a:off x="709422" y="1367511"/>
              <a:ext cx="2634142" cy="400110"/>
            </a:xfrm>
            <a:prstGeom prst="rect">
              <a:avLst/>
            </a:prstGeom>
            <a:solidFill>
              <a:schemeClr val="accent1">
                <a:lumMod val="40000"/>
                <a:lumOff val="60000"/>
              </a:schemeClr>
            </a:solidFill>
          </p:spPr>
          <p:txBody>
            <a:bodyPr wrap="square" rtlCol="0">
              <a:spAutoFit/>
            </a:bodyPr>
            <a:lstStyle/>
            <a:p>
              <a:r>
                <a:rPr lang="en-US" altLang="ko-KR" sz="2000" b="1" dirty="0" smtClean="0">
                  <a:solidFill>
                    <a:srgbClr val="0000CC"/>
                  </a:solidFill>
                  <a:latin typeface="나눔명조" panose="02020603020101020101" pitchFamily="18" charset="-127"/>
                  <a:ea typeface="나눔명조" panose="02020603020101020101" pitchFamily="18" charset="-127"/>
                </a:rPr>
                <a:t>For loop for episodes</a:t>
              </a:r>
              <a:endParaRPr lang="ko-KR" altLang="en-US" sz="2000" b="1" dirty="0">
                <a:solidFill>
                  <a:srgbClr val="0000CC"/>
                </a:solidFill>
                <a:latin typeface="나눔명조" panose="02020603020101020101" pitchFamily="18" charset="-127"/>
                <a:ea typeface="나눔명조" panose="02020603020101020101" pitchFamily="18" charset="-127"/>
              </a:endParaRPr>
            </a:p>
          </p:txBody>
        </p:sp>
      </p:grpSp>
      <p:sp>
        <p:nvSpPr>
          <p:cNvPr id="5" name="Rectangle 4"/>
          <p:cNvSpPr/>
          <p:nvPr/>
        </p:nvSpPr>
        <p:spPr>
          <a:xfrm>
            <a:off x="794327" y="3968252"/>
            <a:ext cx="8280846" cy="2314557"/>
          </a:xfrm>
          <a:prstGeom prst="rect">
            <a:avLst/>
          </a:prstGeom>
          <a:noFill/>
          <a:ln w="57150">
            <a:solidFill>
              <a:srgbClr val="9900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TextBox 20"/>
          <p:cNvSpPr txBox="1"/>
          <p:nvPr/>
        </p:nvSpPr>
        <p:spPr>
          <a:xfrm>
            <a:off x="851756" y="6282810"/>
            <a:ext cx="7856815" cy="400110"/>
          </a:xfrm>
          <a:prstGeom prst="rect">
            <a:avLst/>
          </a:prstGeom>
          <a:noFill/>
        </p:spPr>
        <p:txBody>
          <a:bodyPr wrap="square" rtlCol="0">
            <a:spAutoFit/>
          </a:bodyPr>
          <a:lstStyle/>
          <a:p>
            <a:r>
              <a:rPr lang="en-US" altLang="ko-KR" sz="2000" b="1" dirty="0" smtClean="0">
                <a:solidFill>
                  <a:srgbClr val="990033"/>
                </a:solidFill>
                <a:latin typeface="나눔명조" panose="02020603020101020101" pitchFamily="18" charset="-127"/>
                <a:ea typeface="나눔명조" panose="02020603020101020101" pitchFamily="18" charset="-127"/>
              </a:rPr>
              <a:t>Key algorithm of Deep Learning used for Atari by Google DeepMind</a:t>
            </a:r>
            <a:endParaRPr lang="en-US" altLang="ko-KR" sz="2000" b="1" i="1" baseline="-25000" dirty="0" smtClean="0">
              <a:solidFill>
                <a:srgbClr val="990033"/>
              </a:solidFill>
              <a:latin typeface="나눔명조" panose="02020603020101020101" pitchFamily="18" charset="-127"/>
              <a:ea typeface="나눔명조" panose="02020603020101020101" pitchFamily="18" charset="-127"/>
            </a:endParaRPr>
          </a:p>
        </p:txBody>
      </p:sp>
      <p:grpSp>
        <p:nvGrpSpPr>
          <p:cNvPr id="20" name="Group 19"/>
          <p:cNvGrpSpPr/>
          <p:nvPr/>
        </p:nvGrpSpPr>
        <p:grpSpPr>
          <a:xfrm>
            <a:off x="3783011" y="5399844"/>
            <a:ext cx="3874556" cy="707886"/>
            <a:chOff x="2306320" y="4969274"/>
            <a:chExt cx="2697865" cy="707886"/>
          </a:xfrm>
        </p:grpSpPr>
        <p:cxnSp>
          <p:nvCxnSpPr>
            <p:cNvPr id="22" name="Straight Connector 21"/>
            <p:cNvCxnSpPr/>
            <p:nvPr/>
          </p:nvCxnSpPr>
          <p:spPr>
            <a:xfrm>
              <a:off x="2306320" y="5085856"/>
              <a:ext cx="743923" cy="0"/>
            </a:xfrm>
            <a:prstGeom prst="line">
              <a:avLst/>
            </a:prstGeom>
            <a:ln w="76200">
              <a:solidFill>
                <a:srgbClr val="0066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3108279" y="4969274"/>
              <a:ext cx="1895906" cy="707886"/>
            </a:xfrm>
            <a:prstGeom prst="rect">
              <a:avLst/>
            </a:prstGeom>
            <a:noFill/>
          </p:spPr>
          <p:txBody>
            <a:bodyPr wrap="square" rtlCol="0">
              <a:spAutoFit/>
            </a:bodyPr>
            <a:lstStyle/>
            <a:p>
              <a:r>
                <a:rPr lang="en-US" altLang="ko-KR" sz="2000" b="1" dirty="0" smtClean="0">
                  <a:solidFill>
                    <a:srgbClr val="006600"/>
                  </a:solidFill>
                  <a:latin typeface="나눔명조" panose="02020603020101020101" pitchFamily="18" charset="-127"/>
                  <a:ea typeface="나눔명조" panose="02020603020101020101" pitchFamily="18" charset="-127"/>
                </a:rPr>
                <a:t>Q: Update “</a:t>
              </a:r>
              <a:r>
                <a:rPr lang="en-US" altLang="ko-KR" sz="2000" b="1" i="1" dirty="0">
                  <a:solidFill>
                    <a:srgbClr val="006600"/>
                  </a:solidFill>
                  <a:latin typeface="나눔명조" panose="02020603020101020101" pitchFamily="18" charset="-127"/>
                  <a:ea typeface="나눔명조" panose="02020603020101020101" pitchFamily="18" charset="-127"/>
                </a:rPr>
                <a:t>y</a:t>
              </a:r>
              <a:r>
                <a:rPr lang="en-US" altLang="ko-KR" sz="2000" b="1" dirty="0" smtClean="0">
                  <a:solidFill>
                    <a:srgbClr val="006600"/>
                  </a:solidFill>
                  <a:latin typeface="나눔명조" panose="02020603020101020101" pitchFamily="18" charset="-127"/>
                  <a:ea typeface="나눔명조" panose="02020603020101020101" pitchFamily="18" charset="-127"/>
                </a:rPr>
                <a:t>” which is a function of “</a:t>
              </a:r>
              <a:r>
                <a:rPr lang="en-US" altLang="ko-KR" sz="2000" b="1" dirty="0">
                  <a:solidFill>
                    <a:srgbClr val="006600"/>
                  </a:solidFill>
                  <a:latin typeface="Symbol" panose="05050102010706020507" pitchFamily="18" charset="2"/>
                  <a:ea typeface="나눔명조" panose="02020603020101020101" pitchFamily="18" charset="-127"/>
                </a:rPr>
                <a:t>q</a:t>
              </a:r>
              <a:r>
                <a:rPr lang="en-US" altLang="ko-KR" sz="2000" b="1" dirty="0">
                  <a:solidFill>
                    <a:srgbClr val="006600"/>
                  </a:solidFill>
                  <a:latin typeface="나눔명조" panose="02020603020101020101" pitchFamily="18" charset="-127"/>
                  <a:ea typeface="나눔명조" panose="02020603020101020101" pitchFamily="18" charset="-127"/>
                </a:rPr>
                <a:t>”</a:t>
              </a:r>
              <a:endParaRPr lang="ko-KR" altLang="en-US" sz="2000" b="1" dirty="0">
                <a:solidFill>
                  <a:srgbClr val="006600"/>
                </a:solidFill>
                <a:latin typeface="나눔명조" panose="02020603020101020101" pitchFamily="18" charset="-127"/>
                <a:ea typeface="나눔명조" panose="02020603020101020101" pitchFamily="18" charset="-127"/>
              </a:endParaRPr>
            </a:p>
          </p:txBody>
        </p:sp>
      </p:grpSp>
    </p:spTree>
    <p:extLst>
      <p:ext uri="{BB962C8B-B14F-4D97-AF65-F5344CB8AC3E}">
        <p14:creationId xmlns:p14="http://schemas.microsoft.com/office/powerpoint/2010/main" val="803718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fade">
                                      <p:cBhvr>
                                        <p:cTn id="20"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1" grpId="0"/>
    </p:bld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dirty="0" smtClean="0"/>
              <a:t>Convergence</a:t>
            </a:r>
            <a:endParaRPr lang="ko-KR" altLang="en-US" dirty="0"/>
          </a:p>
        </p:txBody>
      </p:sp>
      <p:sp>
        <p:nvSpPr>
          <p:cNvPr id="3" name="Slide Number Placeholder 2"/>
          <p:cNvSpPr>
            <a:spLocks noGrp="1"/>
          </p:cNvSpPr>
          <p:nvPr>
            <p:ph type="sldNum" sz="quarter" idx="12"/>
          </p:nvPr>
        </p:nvSpPr>
        <p:spPr/>
        <p:txBody>
          <a:bodyPr/>
          <a:lstStyle/>
          <a:p>
            <a:fld id="{E7B612BC-FA30-47E7-8F83-60B8876EFC04}" type="slidenum">
              <a:rPr lang="ko-KR" altLang="en-US" smtClean="0">
                <a:solidFill>
                  <a:prstClr val="black">
                    <a:tint val="75000"/>
                  </a:prstClr>
                </a:solidFill>
              </a:rPr>
              <a:pPr/>
              <a:t>153</a:t>
            </a:fld>
            <a:endParaRPr lang="ko-KR" altLang="en-US">
              <a:solidFill>
                <a:prstClr val="black">
                  <a:tint val="75000"/>
                </a:prstClr>
              </a:solidFill>
            </a:endParaRPr>
          </a:p>
        </p:txBody>
      </p:sp>
      <p:sp>
        <p:nvSpPr>
          <p:cNvPr id="6" name="TextBox 5"/>
          <p:cNvSpPr txBox="1"/>
          <p:nvPr/>
        </p:nvSpPr>
        <p:spPr>
          <a:xfrm>
            <a:off x="1058262" y="2233004"/>
            <a:ext cx="4234174" cy="707886"/>
          </a:xfrm>
          <a:prstGeom prst="rect">
            <a:avLst/>
          </a:prstGeom>
          <a:solidFill>
            <a:schemeClr val="accent2"/>
          </a:solidFill>
        </p:spPr>
        <p:txBody>
          <a:bodyPr wrap="square" rtlCol="0">
            <a:spAutoFit/>
          </a:bodyPr>
          <a:lstStyle/>
          <a:p>
            <a:pPr marL="457200" indent="-457200">
              <a:buFont typeface="+mj-ea"/>
              <a:buAutoNum type="circleNumDbPlain"/>
            </a:pPr>
            <a:r>
              <a:rPr lang="en-US" altLang="ko-KR" sz="2000" b="1" dirty="0" smtClean="0">
                <a:latin typeface="나눔명조" panose="02020603020101020101" pitchFamily="18" charset="-127"/>
                <a:ea typeface="나눔명조" panose="02020603020101020101" pitchFamily="18" charset="-127"/>
              </a:rPr>
              <a:t>Correlations between samples</a:t>
            </a:r>
          </a:p>
          <a:p>
            <a:pPr marL="457200" indent="-457200">
              <a:buFont typeface="+mj-ea"/>
              <a:buAutoNum type="circleNumDbPlain"/>
            </a:pPr>
            <a:r>
              <a:rPr lang="en-US" altLang="ko-KR" sz="2000" b="1" dirty="0">
                <a:latin typeface="나눔명조" panose="02020603020101020101" pitchFamily="18" charset="-127"/>
                <a:ea typeface="나눔명조" panose="02020603020101020101" pitchFamily="18" charset="-127"/>
              </a:rPr>
              <a:t>Non-stationary </a:t>
            </a:r>
            <a:r>
              <a:rPr lang="en-US" altLang="ko-KR" sz="2000" b="1" dirty="0" smtClean="0">
                <a:latin typeface="나눔명조" panose="02020603020101020101" pitchFamily="18" charset="-127"/>
                <a:ea typeface="나눔명조" panose="02020603020101020101" pitchFamily="18" charset="-127"/>
              </a:rPr>
              <a:t>targets</a:t>
            </a:r>
            <a:endParaRPr lang="en-US" altLang="ko-KR" sz="2000" b="1" i="1" dirty="0" smtClean="0">
              <a:latin typeface="나눔명조" panose="02020603020101020101" pitchFamily="18" charset="-127"/>
              <a:ea typeface="나눔명조" panose="02020603020101020101" pitchFamily="18" charset="-127"/>
            </a:endParaRPr>
          </a:p>
        </p:txBody>
      </p:sp>
      <p:sp>
        <p:nvSpPr>
          <p:cNvPr id="8" name="TextBox 7"/>
          <p:cNvSpPr txBox="1"/>
          <p:nvPr/>
        </p:nvSpPr>
        <p:spPr>
          <a:xfrm>
            <a:off x="0" y="6581001"/>
            <a:ext cx="1420582" cy="276999"/>
          </a:xfrm>
          <a:prstGeom prst="rect">
            <a:avLst/>
          </a:prstGeom>
          <a:noFill/>
        </p:spPr>
        <p:txBody>
          <a:bodyPr wrap="none" rtlCol="0">
            <a:spAutoFit/>
          </a:bodyPr>
          <a:lstStyle/>
          <a:p>
            <a:r>
              <a:rPr lang="en-US" altLang="ko-KR" sz="1200" dirty="0" smtClean="0">
                <a:ea typeface="나눔명조" panose="02020603020101020101" pitchFamily="18" charset="-127"/>
              </a:rPr>
              <a:t>Images from google</a:t>
            </a:r>
            <a:endParaRPr lang="ko-KR" altLang="en-US" sz="1200" dirty="0">
              <a:ea typeface="나눔명조" panose="02020603020101020101" pitchFamily="18" charset="-127"/>
            </a:endParaRPr>
          </a:p>
        </p:txBody>
      </p:sp>
      <p:sp>
        <p:nvSpPr>
          <p:cNvPr id="9" name="TextBox 8"/>
          <p:cNvSpPr txBox="1"/>
          <p:nvPr/>
        </p:nvSpPr>
        <p:spPr>
          <a:xfrm>
            <a:off x="710291" y="3609967"/>
            <a:ext cx="4788840" cy="400110"/>
          </a:xfrm>
          <a:prstGeom prst="rect">
            <a:avLst/>
          </a:prstGeom>
          <a:solidFill>
            <a:schemeClr val="accent6">
              <a:lumMod val="20000"/>
              <a:lumOff val="80000"/>
            </a:schemeClr>
          </a:solidFill>
        </p:spPr>
        <p:txBody>
          <a:bodyPr wrap="square" rtlCol="0">
            <a:spAutoFit/>
          </a:bodyPr>
          <a:lstStyle/>
          <a:p>
            <a:r>
              <a:rPr lang="en-US" altLang="ko-KR" sz="2000" dirty="0" smtClean="0">
                <a:solidFill>
                  <a:srgbClr val="006600"/>
                </a:solidFill>
                <a:latin typeface="Comic Sans MS" panose="030F0702030302020204" pitchFamily="66" charset="0"/>
                <a:ea typeface="나눔명조" panose="02020603020101020101" pitchFamily="18" charset="-127"/>
              </a:rPr>
              <a:t>Q: How DeepMind resolve this issue?</a:t>
            </a:r>
            <a:endParaRPr lang="ko-KR" altLang="en-US" sz="2000" dirty="0">
              <a:solidFill>
                <a:srgbClr val="006600"/>
              </a:solidFill>
              <a:latin typeface="Comic Sans MS" panose="030F0702030302020204" pitchFamily="66" charset="0"/>
              <a:ea typeface="나눔명조" panose="02020603020101020101" pitchFamily="18" charset="-127"/>
            </a:endParaRPr>
          </a:p>
        </p:txBody>
      </p:sp>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99131" y="3075610"/>
            <a:ext cx="2937646" cy="1468823"/>
          </a:xfrm>
          <a:prstGeom prst="rect">
            <a:avLst/>
          </a:prstGeom>
        </p:spPr>
      </p:pic>
      <p:sp>
        <p:nvSpPr>
          <p:cNvPr id="11" name="TextBox 10"/>
          <p:cNvSpPr txBox="1"/>
          <p:nvPr/>
        </p:nvSpPr>
        <p:spPr>
          <a:xfrm>
            <a:off x="710291" y="4705678"/>
            <a:ext cx="7266733" cy="1015663"/>
          </a:xfrm>
          <a:prstGeom prst="rect">
            <a:avLst/>
          </a:prstGeom>
          <a:solidFill>
            <a:schemeClr val="accent1">
              <a:lumMod val="60000"/>
              <a:lumOff val="40000"/>
            </a:schemeClr>
          </a:solidFill>
        </p:spPr>
        <p:txBody>
          <a:bodyPr wrap="none" rtlCol="0">
            <a:spAutoFit/>
          </a:bodyPr>
          <a:lstStyle/>
          <a:p>
            <a:pPr marL="342900" indent="-342900">
              <a:buFont typeface="Wingdings" panose="05000000000000000000" pitchFamily="2" charset="2"/>
              <a:buChar char="ü"/>
            </a:pPr>
            <a:r>
              <a:rPr lang="en-US" altLang="ko-KR" sz="2000" b="1" dirty="0" smtClean="0">
                <a:solidFill>
                  <a:srgbClr val="0000CC"/>
                </a:solidFill>
                <a:latin typeface="나눔명조" panose="02020603020101020101" pitchFamily="18" charset="-127"/>
                <a:ea typeface="나눔명조" panose="02020603020101020101" pitchFamily="18" charset="-127"/>
              </a:rPr>
              <a:t>Go deep</a:t>
            </a:r>
          </a:p>
          <a:p>
            <a:pPr marL="342900" indent="-342900">
              <a:buFont typeface="Wingdings" panose="05000000000000000000" pitchFamily="2" charset="2"/>
              <a:buChar char="ü"/>
            </a:pPr>
            <a:r>
              <a:rPr lang="en-US" altLang="ko-KR" sz="2000" b="1" dirty="0" smtClean="0">
                <a:solidFill>
                  <a:srgbClr val="0000CC"/>
                </a:solidFill>
                <a:latin typeface="나눔명조" panose="02020603020101020101" pitchFamily="18" charset="-127"/>
                <a:ea typeface="나눔명조" panose="02020603020101020101" pitchFamily="18" charset="-127"/>
              </a:rPr>
              <a:t>Capture and Replay (</a:t>
            </a:r>
            <a:r>
              <a:rPr lang="en-US" altLang="ko-KR" sz="2000" b="1" dirty="0" err="1" smtClean="0">
                <a:solidFill>
                  <a:srgbClr val="0000CC"/>
                </a:solidFill>
                <a:latin typeface="나눔명조" panose="02020603020101020101" pitchFamily="18" charset="-127"/>
                <a:ea typeface="나눔명조" panose="02020603020101020101" pitchFamily="18" charset="-127"/>
              </a:rPr>
              <a:t>sol’n</a:t>
            </a:r>
            <a:r>
              <a:rPr lang="en-US" altLang="ko-KR" sz="2000" b="1" dirty="0" smtClean="0">
                <a:solidFill>
                  <a:srgbClr val="0000CC"/>
                </a:solidFill>
                <a:latin typeface="나눔명조" panose="02020603020101020101" pitchFamily="18" charset="-127"/>
                <a:ea typeface="나눔명조" panose="02020603020101020101" pitchFamily="18" charset="-127"/>
              </a:rPr>
              <a:t> for ①)</a:t>
            </a:r>
          </a:p>
          <a:p>
            <a:pPr marL="342900" indent="-342900">
              <a:buFont typeface="Wingdings" panose="05000000000000000000" pitchFamily="2" charset="2"/>
              <a:buChar char="ü"/>
            </a:pPr>
            <a:r>
              <a:rPr lang="en-US" altLang="ko-KR" sz="2000" b="1" dirty="0" smtClean="0">
                <a:solidFill>
                  <a:srgbClr val="0000CC"/>
                </a:solidFill>
                <a:latin typeface="나눔명조" panose="02020603020101020101" pitchFamily="18" charset="-127"/>
                <a:ea typeface="나눔명조" panose="02020603020101020101" pitchFamily="18" charset="-127"/>
              </a:rPr>
              <a:t>Separated networks: create a </a:t>
            </a:r>
            <a:r>
              <a:rPr lang="en-US" altLang="ko-KR" sz="2000" b="1" dirty="0">
                <a:solidFill>
                  <a:srgbClr val="0000CC"/>
                </a:solidFill>
                <a:latin typeface="나눔명조" panose="02020603020101020101" pitchFamily="18" charset="-127"/>
                <a:ea typeface="나눔명조" panose="02020603020101020101" pitchFamily="18" charset="-127"/>
              </a:rPr>
              <a:t>target network (</a:t>
            </a:r>
            <a:r>
              <a:rPr lang="en-US" altLang="ko-KR" sz="2000" b="1" dirty="0" err="1">
                <a:solidFill>
                  <a:srgbClr val="0000CC"/>
                </a:solidFill>
                <a:latin typeface="나눔명조" panose="02020603020101020101" pitchFamily="18" charset="-127"/>
                <a:ea typeface="나눔명조" panose="02020603020101020101" pitchFamily="18" charset="-127"/>
              </a:rPr>
              <a:t>sol’n</a:t>
            </a:r>
            <a:r>
              <a:rPr lang="en-US" altLang="ko-KR" sz="2000" b="1" dirty="0">
                <a:solidFill>
                  <a:srgbClr val="0000CC"/>
                </a:solidFill>
                <a:latin typeface="나눔명조" panose="02020603020101020101" pitchFamily="18" charset="-127"/>
                <a:ea typeface="나눔명조" panose="02020603020101020101" pitchFamily="18" charset="-127"/>
              </a:rPr>
              <a:t> for </a:t>
            </a:r>
            <a:r>
              <a:rPr lang="en-US" altLang="ko-KR" sz="2000" b="1" dirty="0" smtClean="0">
                <a:solidFill>
                  <a:srgbClr val="0000CC"/>
                </a:solidFill>
                <a:latin typeface="나눔명조" panose="02020603020101020101" pitchFamily="18" charset="-127"/>
                <a:ea typeface="나눔명조" panose="02020603020101020101" pitchFamily="18" charset="-127"/>
              </a:rPr>
              <a:t>②)</a:t>
            </a:r>
            <a:endParaRPr lang="ko-KR" altLang="en-US" sz="2000" b="1" dirty="0">
              <a:solidFill>
                <a:srgbClr val="0000CC"/>
              </a:solidFill>
              <a:latin typeface="나눔명조" panose="02020603020101020101" pitchFamily="18" charset="-127"/>
              <a:ea typeface="나눔명조" panose="02020603020101020101" pitchFamily="18" charset="-127"/>
            </a:endParaRPr>
          </a:p>
        </p:txBody>
      </p:sp>
      <p:grpSp>
        <p:nvGrpSpPr>
          <p:cNvPr id="7" name="Group 6"/>
          <p:cNvGrpSpPr/>
          <p:nvPr/>
        </p:nvGrpSpPr>
        <p:grpSpPr>
          <a:xfrm>
            <a:off x="628770" y="1067862"/>
            <a:ext cx="7484715" cy="512307"/>
            <a:chOff x="628770" y="1067862"/>
            <a:chExt cx="7484715" cy="512307"/>
          </a:xfrm>
        </p:grpSpPr>
        <p:sp>
          <p:nvSpPr>
            <p:cNvPr id="4" name="TextBox 3"/>
            <p:cNvSpPr txBox="1"/>
            <p:nvPr/>
          </p:nvSpPr>
          <p:spPr>
            <a:xfrm>
              <a:off x="628770" y="1180059"/>
              <a:ext cx="7484715" cy="400110"/>
            </a:xfrm>
            <a:prstGeom prst="rect">
              <a:avLst/>
            </a:prstGeom>
            <a:noFill/>
          </p:spPr>
          <p:txBody>
            <a:bodyPr wrap="square" rtlCol="0">
              <a:spAutoFit/>
            </a:bodyPr>
            <a:lstStyle/>
            <a:p>
              <a:pPr marL="342900" indent="-342900">
                <a:buFont typeface="Arial" panose="020B0604020202020204" pitchFamily="34" charset="0"/>
                <a:buChar char="•"/>
              </a:pPr>
              <a:r>
                <a:rPr lang="en-US" altLang="ko-KR" sz="2000" b="1" dirty="0" smtClean="0">
                  <a:latin typeface="나눔명조" panose="02020603020101020101" pitchFamily="18" charset="-127"/>
                  <a:ea typeface="나눔명조" panose="02020603020101020101" pitchFamily="18" charset="-127"/>
                </a:rPr>
                <a:t>Q converges to Q</a:t>
              </a:r>
              <a:r>
                <a:rPr lang="en-US" altLang="ko-KR" sz="2000" b="1" baseline="30000" dirty="0" smtClean="0">
                  <a:latin typeface="나눔명조" panose="02020603020101020101" pitchFamily="18" charset="-127"/>
                  <a:ea typeface="나눔명조" panose="02020603020101020101" pitchFamily="18" charset="-127"/>
                </a:rPr>
                <a:t>*</a:t>
              </a:r>
              <a:r>
                <a:rPr lang="en-US" altLang="ko-KR" sz="2000" b="1" dirty="0" smtClean="0">
                  <a:latin typeface="나눔명조" panose="02020603020101020101" pitchFamily="18" charset="-127"/>
                  <a:ea typeface="나눔명조" panose="02020603020101020101" pitchFamily="18" charset="-127"/>
                </a:rPr>
                <a:t> using table lookup representation BUT</a:t>
              </a:r>
              <a:endParaRPr lang="en-US" altLang="ko-KR" sz="2000" b="1" i="1" dirty="0" smtClean="0">
                <a:latin typeface="나눔명조" panose="02020603020101020101" pitchFamily="18" charset="-127"/>
                <a:ea typeface="나눔명조" panose="02020603020101020101" pitchFamily="18" charset="-127"/>
              </a:endParaRPr>
            </a:p>
          </p:txBody>
        </p:sp>
        <p:sp>
          <p:nvSpPr>
            <p:cNvPr id="12" name="TextBox 11"/>
            <p:cNvSpPr txBox="1"/>
            <p:nvPr/>
          </p:nvSpPr>
          <p:spPr>
            <a:xfrm>
              <a:off x="1002842" y="1067862"/>
              <a:ext cx="338554" cy="461665"/>
            </a:xfrm>
            <a:prstGeom prst="rect">
              <a:avLst/>
            </a:prstGeom>
            <a:noFill/>
          </p:spPr>
          <p:txBody>
            <a:bodyPr wrap="none" rtlCol="0">
              <a:spAutoFit/>
            </a:bodyPr>
            <a:lstStyle/>
            <a:p>
              <a:r>
                <a:rPr lang="en-US" altLang="ko-KR" sz="2400" b="1" dirty="0" smtClean="0">
                  <a:latin typeface="나눔명조" panose="02020603020101020101" pitchFamily="18" charset="-127"/>
                  <a:ea typeface="나눔명조" panose="02020603020101020101" pitchFamily="18" charset="-127"/>
                </a:rPr>
                <a:t>^</a:t>
              </a:r>
              <a:endParaRPr lang="ko-KR" altLang="en-US" sz="2400" b="1" dirty="0">
                <a:latin typeface="나눔명조" panose="02020603020101020101" pitchFamily="18" charset="-127"/>
                <a:ea typeface="나눔명조" panose="02020603020101020101" pitchFamily="18" charset="-127"/>
              </a:endParaRPr>
            </a:p>
          </p:txBody>
        </p:sp>
      </p:grpSp>
      <p:grpSp>
        <p:nvGrpSpPr>
          <p:cNvPr id="14" name="Group 13"/>
          <p:cNvGrpSpPr/>
          <p:nvPr/>
        </p:nvGrpSpPr>
        <p:grpSpPr>
          <a:xfrm>
            <a:off x="628771" y="1537403"/>
            <a:ext cx="5864394" cy="509202"/>
            <a:chOff x="628771" y="1537403"/>
            <a:chExt cx="5864394" cy="509202"/>
          </a:xfrm>
        </p:grpSpPr>
        <p:sp>
          <p:nvSpPr>
            <p:cNvPr id="5" name="TextBox 4"/>
            <p:cNvSpPr txBox="1"/>
            <p:nvPr/>
          </p:nvSpPr>
          <p:spPr>
            <a:xfrm>
              <a:off x="628771" y="1646495"/>
              <a:ext cx="5864394" cy="400110"/>
            </a:xfrm>
            <a:prstGeom prst="rect">
              <a:avLst/>
            </a:prstGeom>
            <a:noFill/>
          </p:spPr>
          <p:txBody>
            <a:bodyPr wrap="square" rtlCol="0">
              <a:spAutoFit/>
            </a:bodyPr>
            <a:lstStyle/>
            <a:p>
              <a:pPr marL="342900" indent="-342900">
                <a:buFont typeface="Arial" panose="020B0604020202020204" pitchFamily="34" charset="0"/>
                <a:buChar char="•"/>
              </a:pPr>
              <a:r>
                <a:rPr lang="en-US" altLang="ko-KR" sz="2000" b="1" dirty="0" smtClean="0">
                  <a:latin typeface="나눔명조" panose="02020603020101020101" pitchFamily="18" charset="-127"/>
                  <a:ea typeface="나눔명조" panose="02020603020101020101" pitchFamily="18" charset="-127"/>
                </a:rPr>
                <a:t>Q </a:t>
              </a:r>
              <a:r>
                <a:rPr lang="en-US" altLang="ko-KR" sz="2000" b="1" dirty="0" smtClean="0">
                  <a:solidFill>
                    <a:schemeClr val="accent2"/>
                  </a:solidFill>
                  <a:latin typeface="나눔명조" panose="02020603020101020101" pitchFamily="18" charset="-127"/>
                  <a:ea typeface="나눔명조" panose="02020603020101020101" pitchFamily="18" charset="-127"/>
                </a:rPr>
                <a:t>diverges</a:t>
              </a:r>
              <a:r>
                <a:rPr lang="en-US" altLang="ko-KR" sz="2000" b="1" dirty="0" smtClean="0">
                  <a:latin typeface="나눔명조" panose="02020603020101020101" pitchFamily="18" charset="-127"/>
                  <a:ea typeface="나눔명조" panose="02020603020101020101" pitchFamily="18" charset="-127"/>
                </a:rPr>
                <a:t> using neural networks due to</a:t>
              </a:r>
              <a:endParaRPr lang="en-US" altLang="ko-KR" sz="2000" b="1" i="1" dirty="0" smtClean="0">
                <a:latin typeface="나눔명조" panose="02020603020101020101" pitchFamily="18" charset="-127"/>
                <a:ea typeface="나눔명조" panose="02020603020101020101" pitchFamily="18" charset="-127"/>
              </a:endParaRPr>
            </a:p>
          </p:txBody>
        </p:sp>
        <p:sp>
          <p:nvSpPr>
            <p:cNvPr id="13" name="TextBox 12"/>
            <p:cNvSpPr txBox="1"/>
            <p:nvPr/>
          </p:nvSpPr>
          <p:spPr>
            <a:xfrm>
              <a:off x="992465" y="1537403"/>
              <a:ext cx="338554" cy="461665"/>
            </a:xfrm>
            <a:prstGeom prst="rect">
              <a:avLst/>
            </a:prstGeom>
            <a:noFill/>
          </p:spPr>
          <p:txBody>
            <a:bodyPr wrap="none" rtlCol="0">
              <a:spAutoFit/>
            </a:bodyPr>
            <a:lstStyle/>
            <a:p>
              <a:r>
                <a:rPr lang="en-US" altLang="ko-KR" sz="2400" b="1" dirty="0" smtClean="0">
                  <a:latin typeface="나눔명조" panose="02020603020101020101" pitchFamily="18" charset="-127"/>
                  <a:ea typeface="나눔명조" panose="02020603020101020101" pitchFamily="18" charset="-127"/>
                </a:rPr>
                <a:t>^</a:t>
              </a:r>
              <a:endParaRPr lang="ko-KR" altLang="en-US" sz="2400" b="1" dirty="0">
                <a:latin typeface="나눔명조" panose="02020603020101020101" pitchFamily="18" charset="-127"/>
                <a:ea typeface="나눔명조" panose="02020603020101020101" pitchFamily="18" charset="-127"/>
              </a:endParaRPr>
            </a:p>
          </p:txBody>
        </p:sp>
      </p:grpSp>
    </p:spTree>
    <p:extLst>
      <p:ext uri="{BB962C8B-B14F-4D97-AF65-F5344CB8AC3E}">
        <p14:creationId xmlns:p14="http://schemas.microsoft.com/office/powerpoint/2010/main" val="686447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par>
                                <p:cTn id="23" presetID="10" presetClass="entr" presetSubtype="0" fill="hold" nodeType="with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500"/>
                                        <p:tgtEl>
                                          <p:spTgt spid="10"/>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fade">
                                      <p:cBhvr>
                                        <p:cTn id="3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P spid="11" grpId="0" animBg="1"/>
    </p:bld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dirty="0" smtClean="0"/>
              <a:t>DQN</a:t>
            </a:r>
            <a:endParaRPr lang="ko-KR" altLang="en-US" dirty="0"/>
          </a:p>
        </p:txBody>
      </p:sp>
      <p:sp>
        <p:nvSpPr>
          <p:cNvPr id="3" name="Slide Number Placeholder 2"/>
          <p:cNvSpPr>
            <a:spLocks noGrp="1"/>
          </p:cNvSpPr>
          <p:nvPr>
            <p:ph type="sldNum" sz="quarter" idx="12"/>
          </p:nvPr>
        </p:nvSpPr>
        <p:spPr/>
        <p:txBody>
          <a:bodyPr/>
          <a:lstStyle/>
          <a:p>
            <a:fld id="{E7B612BC-FA30-47E7-8F83-60B8876EFC04}" type="slidenum">
              <a:rPr lang="ko-KR" altLang="en-US" smtClean="0">
                <a:solidFill>
                  <a:prstClr val="black">
                    <a:tint val="75000"/>
                  </a:prstClr>
                </a:solidFill>
              </a:rPr>
              <a:pPr/>
              <a:t>154</a:t>
            </a:fld>
            <a:endParaRPr lang="ko-KR" altLang="en-US">
              <a:solidFill>
                <a:prstClr val="black">
                  <a:tint val="75000"/>
                </a:prstClr>
              </a:solidFill>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45126" y="906342"/>
            <a:ext cx="4263445" cy="5603827"/>
          </a:xfrm>
          <a:prstGeom prst="rect">
            <a:avLst/>
          </a:prstGeom>
        </p:spPr>
      </p:pic>
      <p:sp>
        <p:nvSpPr>
          <p:cNvPr id="5" name="TextBox 4"/>
          <p:cNvSpPr txBox="1"/>
          <p:nvPr/>
        </p:nvSpPr>
        <p:spPr>
          <a:xfrm>
            <a:off x="267855" y="2205059"/>
            <a:ext cx="4198585" cy="2031325"/>
          </a:xfrm>
          <a:prstGeom prst="rect">
            <a:avLst/>
          </a:prstGeom>
          <a:noFill/>
        </p:spPr>
        <p:txBody>
          <a:bodyPr wrap="none" rtlCol="0">
            <a:spAutoFit/>
          </a:bodyPr>
          <a:lstStyle/>
          <a:p>
            <a:r>
              <a:rPr lang="en-US" altLang="ko-KR" dirty="0" smtClean="0">
                <a:latin typeface="나눔명조" panose="02020603020101020101" pitchFamily="18" charset="-127"/>
                <a:ea typeface="나눔명조" panose="02020603020101020101" pitchFamily="18" charset="-127"/>
              </a:rPr>
              <a:t>DQN paper</a:t>
            </a:r>
          </a:p>
          <a:p>
            <a:r>
              <a:rPr lang="en-US" altLang="ko-KR" dirty="0" smtClean="0">
                <a:latin typeface="나눔명조" panose="02020603020101020101" pitchFamily="18" charset="-127"/>
                <a:ea typeface="나눔명조" panose="02020603020101020101" pitchFamily="18" charset="-127"/>
                <a:hlinkClick r:id="rId4"/>
              </a:rPr>
              <a:t>www.nature.com/articles/nature14236</a:t>
            </a:r>
            <a:endParaRPr lang="en-US" altLang="ko-KR" dirty="0" smtClean="0">
              <a:latin typeface="나눔명조" panose="02020603020101020101" pitchFamily="18" charset="-127"/>
              <a:ea typeface="나눔명조" panose="02020603020101020101" pitchFamily="18" charset="-127"/>
            </a:endParaRPr>
          </a:p>
          <a:p>
            <a:endParaRPr lang="en-US" altLang="ko-KR" dirty="0">
              <a:latin typeface="나눔명조" panose="02020603020101020101" pitchFamily="18" charset="-127"/>
              <a:ea typeface="나눔명조" panose="02020603020101020101" pitchFamily="18" charset="-127"/>
            </a:endParaRPr>
          </a:p>
          <a:p>
            <a:endParaRPr lang="en-US" altLang="ko-KR" dirty="0" smtClean="0">
              <a:latin typeface="나눔명조" panose="02020603020101020101" pitchFamily="18" charset="-127"/>
              <a:ea typeface="나눔명조" panose="02020603020101020101" pitchFamily="18" charset="-127"/>
            </a:endParaRPr>
          </a:p>
          <a:p>
            <a:r>
              <a:rPr lang="en-US" altLang="ko-KR" dirty="0" smtClean="0">
                <a:latin typeface="나눔명조" panose="02020603020101020101" pitchFamily="18" charset="-127"/>
                <a:ea typeface="나눔명조" panose="02020603020101020101" pitchFamily="18" charset="-127"/>
              </a:rPr>
              <a:t>DQN source code</a:t>
            </a:r>
          </a:p>
          <a:p>
            <a:r>
              <a:rPr lang="en-US" altLang="ko-KR" dirty="0" smtClean="0">
                <a:latin typeface="나눔명조" panose="02020603020101020101" pitchFamily="18" charset="-127"/>
                <a:ea typeface="나눔명조" panose="02020603020101020101" pitchFamily="18" charset="-127"/>
              </a:rPr>
              <a:t>sites.google.com/a/deepmind.com/</a:t>
            </a:r>
            <a:r>
              <a:rPr lang="en-US" altLang="ko-KR" dirty="0" err="1" smtClean="0">
                <a:latin typeface="나눔명조" panose="02020603020101020101" pitchFamily="18" charset="-127"/>
                <a:ea typeface="나눔명조" panose="02020603020101020101" pitchFamily="18" charset="-127"/>
              </a:rPr>
              <a:t>dqn</a:t>
            </a:r>
            <a:r>
              <a:rPr lang="en-US" altLang="ko-KR" dirty="0" smtClean="0">
                <a:latin typeface="나눔명조" panose="02020603020101020101" pitchFamily="18" charset="-127"/>
                <a:ea typeface="나눔명조" panose="02020603020101020101" pitchFamily="18" charset="-127"/>
              </a:rPr>
              <a:t>/</a:t>
            </a:r>
          </a:p>
          <a:p>
            <a:endParaRPr lang="ko-KR" altLang="en-US" dirty="0">
              <a:latin typeface="나눔명조" panose="02020603020101020101" pitchFamily="18" charset="-127"/>
              <a:ea typeface="나눔명조" panose="02020603020101020101" pitchFamily="18" charset="-127"/>
            </a:endParaRPr>
          </a:p>
        </p:txBody>
      </p:sp>
    </p:spTree>
    <p:extLst>
      <p:ext uri="{BB962C8B-B14F-4D97-AF65-F5344CB8AC3E}">
        <p14:creationId xmlns:p14="http://schemas.microsoft.com/office/powerpoint/2010/main" val="3854945097"/>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dirty="0" smtClean="0"/>
              <a:t>Two issues to overcome</a:t>
            </a:r>
            <a:endParaRPr lang="ko-KR" altLang="en-US" dirty="0"/>
          </a:p>
        </p:txBody>
      </p:sp>
      <p:sp>
        <p:nvSpPr>
          <p:cNvPr id="3" name="Slide Number Placeholder 2"/>
          <p:cNvSpPr>
            <a:spLocks noGrp="1"/>
          </p:cNvSpPr>
          <p:nvPr>
            <p:ph type="sldNum" sz="quarter" idx="12"/>
          </p:nvPr>
        </p:nvSpPr>
        <p:spPr/>
        <p:txBody>
          <a:bodyPr/>
          <a:lstStyle/>
          <a:p>
            <a:fld id="{E7B612BC-FA30-47E7-8F83-60B8876EFC04}" type="slidenum">
              <a:rPr lang="ko-KR" altLang="en-US" smtClean="0">
                <a:solidFill>
                  <a:prstClr val="black">
                    <a:tint val="75000"/>
                  </a:prstClr>
                </a:solidFill>
              </a:rPr>
              <a:pPr/>
              <a:t>155</a:t>
            </a:fld>
            <a:endParaRPr lang="ko-KR" altLang="en-US">
              <a:solidFill>
                <a:prstClr val="black">
                  <a:tint val="75000"/>
                </a:prstClr>
              </a:solidFill>
            </a:endParaRPr>
          </a:p>
        </p:txBody>
      </p:sp>
      <p:sp>
        <p:nvSpPr>
          <p:cNvPr id="5" name="TextBox 4"/>
          <p:cNvSpPr txBox="1"/>
          <p:nvPr/>
        </p:nvSpPr>
        <p:spPr>
          <a:xfrm>
            <a:off x="1058262" y="2233004"/>
            <a:ext cx="4234174" cy="707886"/>
          </a:xfrm>
          <a:prstGeom prst="rect">
            <a:avLst/>
          </a:prstGeom>
          <a:solidFill>
            <a:schemeClr val="accent2"/>
          </a:solidFill>
        </p:spPr>
        <p:txBody>
          <a:bodyPr wrap="square" rtlCol="0">
            <a:spAutoFit/>
          </a:bodyPr>
          <a:lstStyle/>
          <a:p>
            <a:pPr marL="457200" indent="-457200">
              <a:buFont typeface="+mj-ea"/>
              <a:buAutoNum type="circleNumDbPlain"/>
            </a:pPr>
            <a:r>
              <a:rPr lang="en-US" altLang="ko-KR" sz="2000" b="1" dirty="0" smtClean="0">
                <a:latin typeface="나눔명조" panose="02020603020101020101" pitchFamily="18" charset="-127"/>
                <a:ea typeface="나눔명조" panose="02020603020101020101" pitchFamily="18" charset="-127"/>
              </a:rPr>
              <a:t>Correlations between samples</a:t>
            </a:r>
          </a:p>
          <a:p>
            <a:pPr marL="457200" indent="-457200">
              <a:buFont typeface="+mj-ea"/>
              <a:buAutoNum type="circleNumDbPlain"/>
            </a:pPr>
            <a:r>
              <a:rPr lang="en-US" altLang="ko-KR" sz="2000" b="1" dirty="0">
                <a:latin typeface="나눔명조" panose="02020603020101020101" pitchFamily="18" charset="-127"/>
                <a:ea typeface="나눔명조" panose="02020603020101020101" pitchFamily="18" charset="-127"/>
              </a:rPr>
              <a:t>Non-stationary </a:t>
            </a:r>
            <a:r>
              <a:rPr lang="en-US" altLang="ko-KR" sz="2000" b="1" dirty="0" smtClean="0">
                <a:latin typeface="나눔명조" panose="02020603020101020101" pitchFamily="18" charset="-127"/>
                <a:ea typeface="나눔명조" panose="02020603020101020101" pitchFamily="18" charset="-127"/>
              </a:rPr>
              <a:t>targets</a:t>
            </a:r>
            <a:endParaRPr lang="en-US" altLang="ko-KR" sz="2000" b="1" i="1" dirty="0" smtClean="0">
              <a:latin typeface="나눔명조" panose="02020603020101020101" pitchFamily="18" charset="-127"/>
              <a:ea typeface="나눔명조" panose="02020603020101020101" pitchFamily="18" charset="-127"/>
            </a:endParaRPr>
          </a:p>
        </p:txBody>
      </p:sp>
      <p:grpSp>
        <p:nvGrpSpPr>
          <p:cNvPr id="11" name="Group 10"/>
          <p:cNvGrpSpPr/>
          <p:nvPr/>
        </p:nvGrpSpPr>
        <p:grpSpPr>
          <a:xfrm>
            <a:off x="628771" y="1537403"/>
            <a:ext cx="5864394" cy="509202"/>
            <a:chOff x="628771" y="1537403"/>
            <a:chExt cx="5864394" cy="509202"/>
          </a:xfrm>
        </p:grpSpPr>
        <p:sp>
          <p:nvSpPr>
            <p:cNvPr id="9" name="TextBox 8"/>
            <p:cNvSpPr txBox="1"/>
            <p:nvPr/>
          </p:nvSpPr>
          <p:spPr>
            <a:xfrm>
              <a:off x="628771" y="1646495"/>
              <a:ext cx="5864394" cy="400110"/>
            </a:xfrm>
            <a:prstGeom prst="rect">
              <a:avLst/>
            </a:prstGeom>
            <a:noFill/>
          </p:spPr>
          <p:txBody>
            <a:bodyPr wrap="square" rtlCol="0">
              <a:spAutoFit/>
            </a:bodyPr>
            <a:lstStyle/>
            <a:p>
              <a:pPr marL="342900" indent="-342900">
                <a:buFont typeface="Arial" panose="020B0604020202020204" pitchFamily="34" charset="0"/>
                <a:buChar char="•"/>
              </a:pPr>
              <a:r>
                <a:rPr lang="en-US" altLang="ko-KR" sz="2000" b="1" dirty="0" smtClean="0">
                  <a:latin typeface="나눔명조" panose="02020603020101020101" pitchFamily="18" charset="-127"/>
                  <a:ea typeface="나눔명조" panose="02020603020101020101" pitchFamily="18" charset="-127"/>
                </a:rPr>
                <a:t>Q </a:t>
              </a:r>
              <a:r>
                <a:rPr lang="en-US" altLang="ko-KR" sz="2000" b="1" dirty="0" smtClean="0">
                  <a:solidFill>
                    <a:schemeClr val="accent2"/>
                  </a:solidFill>
                  <a:latin typeface="나눔명조" panose="02020603020101020101" pitchFamily="18" charset="-127"/>
                  <a:ea typeface="나눔명조" panose="02020603020101020101" pitchFamily="18" charset="-127"/>
                </a:rPr>
                <a:t>diverges</a:t>
              </a:r>
              <a:r>
                <a:rPr lang="en-US" altLang="ko-KR" sz="2000" b="1" dirty="0" smtClean="0">
                  <a:latin typeface="나눔명조" panose="02020603020101020101" pitchFamily="18" charset="-127"/>
                  <a:ea typeface="나눔명조" panose="02020603020101020101" pitchFamily="18" charset="-127"/>
                </a:rPr>
                <a:t> using neural networks due to</a:t>
              </a:r>
              <a:endParaRPr lang="en-US" altLang="ko-KR" sz="2000" b="1" i="1" dirty="0" smtClean="0">
                <a:latin typeface="나눔명조" panose="02020603020101020101" pitchFamily="18" charset="-127"/>
                <a:ea typeface="나눔명조" panose="02020603020101020101" pitchFamily="18" charset="-127"/>
              </a:endParaRPr>
            </a:p>
          </p:txBody>
        </p:sp>
        <p:sp>
          <p:nvSpPr>
            <p:cNvPr id="10" name="TextBox 9"/>
            <p:cNvSpPr txBox="1"/>
            <p:nvPr/>
          </p:nvSpPr>
          <p:spPr>
            <a:xfrm>
              <a:off x="992465" y="1537403"/>
              <a:ext cx="338554" cy="461665"/>
            </a:xfrm>
            <a:prstGeom prst="rect">
              <a:avLst/>
            </a:prstGeom>
            <a:noFill/>
          </p:spPr>
          <p:txBody>
            <a:bodyPr wrap="none" rtlCol="0">
              <a:spAutoFit/>
            </a:bodyPr>
            <a:lstStyle/>
            <a:p>
              <a:r>
                <a:rPr lang="en-US" altLang="ko-KR" sz="2400" b="1" dirty="0" smtClean="0">
                  <a:latin typeface="나눔명조" panose="02020603020101020101" pitchFamily="18" charset="-127"/>
                  <a:ea typeface="나눔명조" panose="02020603020101020101" pitchFamily="18" charset="-127"/>
                </a:rPr>
                <a:t>^</a:t>
              </a:r>
              <a:endParaRPr lang="ko-KR" altLang="en-US" sz="2400" b="1" dirty="0">
                <a:latin typeface="나눔명조" panose="02020603020101020101" pitchFamily="18" charset="-127"/>
                <a:ea typeface="나눔명조" panose="02020603020101020101" pitchFamily="18" charset="-127"/>
              </a:endParaRPr>
            </a:p>
          </p:txBody>
        </p:sp>
      </p:grpSp>
    </p:spTree>
    <p:extLst>
      <p:ext uri="{BB962C8B-B14F-4D97-AF65-F5344CB8AC3E}">
        <p14:creationId xmlns:p14="http://schemas.microsoft.com/office/powerpoint/2010/main" val="355059388"/>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7" name="Object 76"/>
          <p:cNvGraphicFramePr>
            <a:graphicFrameLocks noChangeAspect="1"/>
          </p:cNvGraphicFramePr>
          <p:nvPr>
            <p:extLst>
              <p:ext uri="{D42A27DB-BD31-4B8C-83A1-F6EECF244321}">
                <p14:modId xmlns:p14="http://schemas.microsoft.com/office/powerpoint/2010/main" val="3097296978"/>
              </p:ext>
            </p:extLst>
          </p:nvPr>
        </p:nvGraphicFramePr>
        <p:xfrm>
          <a:off x="1698625" y="4610100"/>
          <a:ext cx="5167313" cy="1606550"/>
        </p:xfrm>
        <a:graphic>
          <a:graphicData uri="http://schemas.openxmlformats.org/presentationml/2006/ole">
            <mc:AlternateContent xmlns:mc="http://schemas.openxmlformats.org/markup-compatibility/2006">
              <mc:Choice xmlns:v="urn:schemas-microsoft-com:vml" Requires="v">
                <p:oleObj spid="_x0000_s42306" name="Equation" r:id="rId4" imgW="2869920" imgH="888840" progId="Equation.DSMT4">
                  <p:embed/>
                </p:oleObj>
              </mc:Choice>
              <mc:Fallback>
                <p:oleObj name="Equation" r:id="rId4" imgW="2869920" imgH="888840" progId="Equation.DSMT4">
                  <p:embed/>
                  <p:pic>
                    <p:nvPicPr>
                      <p:cNvPr id="39" name="Object 38"/>
                      <p:cNvPicPr/>
                      <p:nvPr/>
                    </p:nvPicPr>
                    <p:blipFill>
                      <a:blip r:embed="rId5"/>
                      <a:stretch>
                        <a:fillRect/>
                      </a:stretch>
                    </p:blipFill>
                    <p:spPr>
                      <a:xfrm>
                        <a:off x="1698625" y="4610100"/>
                        <a:ext cx="5167313" cy="1606550"/>
                      </a:xfrm>
                      <a:prstGeom prst="rect">
                        <a:avLst/>
                      </a:prstGeom>
                      <a:noFill/>
                    </p:spPr>
                  </p:pic>
                </p:oleObj>
              </mc:Fallback>
            </mc:AlternateContent>
          </a:graphicData>
        </a:graphic>
      </p:graphicFrame>
      <p:sp>
        <p:nvSpPr>
          <p:cNvPr id="78" name="TextBox 77"/>
          <p:cNvSpPr txBox="1"/>
          <p:nvPr/>
        </p:nvSpPr>
        <p:spPr>
          <a:xfrm>
            <a:off x="967498" y="4010600"/>
            <a:ext cx="8107675" cy="400110"/>
          </a:xfrm>
          <a:prstGeom prst="rect">
            <a:avLst/>
          </a:prstGeom>
          <a:noFill/>
        </p:spPr>
        <p:txBody>
          <a:bodyPr wrap="square" rtlCol="0">
            <a:spAutoFit/>
          </a:bodyPr>
          <a:lstStyle/>
          <a:p>
            <a:pPr marL="342900" indent="-342900">
              <a:buFont typeface="Arial" panose="020B0604020202020204" pitchFamily="34" charset="0"/>
              <a:buChar char="•"/>
            </a:pPr>
            <a:r>
              <a:rPr lang="en-US" altLang="ko-KR" sz="2000" b="1" dirty="0" smtClean="0">
                <a:latin typeface="나눔명조" panose="02020603020101020101" pitchFamily="18" charset="-127"/>
                <a:ea typeface="나눔명조" panose="02020603020101020101" pitchFamily="18" charset="-127"/>
              </a:rPr>
              <a:t>Update the Q</a:t>
            </a:r>
            <a:r>
              <a:rPr lang="en-US" altLang="ko-KR" sz="2000" b="1" dirty="0">
                <a:latin typeface="나눔명조" panose="02020603020101020101" pitchFamily="18" charset="-127"/>
                <a:ea typeface="나눔명조" panose="02020603020101020101" pitchFamily="18" charset="-127"/>
              </a:rPr>
              <a:t>(=</a:t>
            </a:r>
            <a:r>
              <a:rPr lang="en-US" altLang="ko-KR" sz="2000" b="1" dirty="0" err="1">
                <a:latin typeface="나눔명조" panose="02020603020101020101" pitchFamily="18" charset="-127"/>
                <a:ea typeface="나눔명조" panose="02020603020101020101" pitchFamily="18" charset="-127"/>
              </a:rPr>
              <a:t>Ws</a:t>
            </a:r>
            <a:r>
              <a:rPr lang="en-US" altLang="ko-KR" sz="2000" b="1" dirty="0">
                <a:latin typeface="나눔명조" panose="02020603020101020101" pitchFamily="18" charset="-127"/>
                <a:ea typeface="나눔명조" panose="02020603020101020101" pitchFamily="18" charset="-127"/>
              </a:rPr>
              <a:t>=</a:t>
            </a:r>
            <a:r>
              <a:rPr lang="en-US" altLang="ko-KR" sz="2000" b="1" dirty="0" err="1">
                <a:latin typeface="Symbol" panose="05050102010706020507" pitchFamily="18" charset="2"/>
                <a:ea typeface="나눔명조" panose="02020603020101020101" pitchFamily="18" charset="-127"/>
              </a:rPr>
              <a:t>q</a:t>
            </a:r>
            <a:r>
              <a:rPr lang="en-US" altLang="ko-KR" sz="2000" b="1" dirty="0" err="1">
                <a:latin typeface="나눔명조" panose="02020603020101020101" pitchFamily="18" charset="-127"/>
                <a:ea typeface="나눔명조" panose="02020603020101020101" pitchFamily="18" charset="-127"/>
              </a:rPr>
              <a:t>s</a:t>
            </a:r>
            <a:r>
              <a:rPr lang="en-US" altLang="ko-KR" sz="2000" b="1" dirty="0">
                <a:latin typeface="나눔명조" panose="02020603020101020101" pitchFamily="18" charset="-127"/>
                <a:ea typeface="나눔명조" panose="02020603020101020101" pitchFamily="18" charset="-127"/>
              </a:rPr>
              <a:t>)</a:t>
            </a:r>
            <a:r>
              <a:rPr lang="en-US" altLang="ko-KR" sz="2000" b="1" baseline="30000" dirty="0">
                <a:latin typeface="나눔명조" panose="02020603020101020101" pitchFamily="18" charset="-127"/>
                <a:ea typeface="나눔명조" panose="02020603020101020101" pitchFamily="18" charset="-127"/>
              </a:rPr>
              <a:t> </a:t>
            </a:r>
            <a:r>
              <a:rPr lang="en-US" altLang="ko-KR" sz="2000" b="1" dirty="0">
                <a:latin typeface="나눔명조" panose="02020603020101020101" pitchFamily="18" charset="-127"/>
                <a:ea typeface="나눔명조" panose="02020603020101020101" pitchFamily="18" charset="-127"/>
              </a:rPr>
              <a:t>to match the target y using gradient descent</a:t>
            </a:r>
            <a:endParaRPr lang="en-US" altLang="ko-KR" sz="2000" b="1" i="1" dirty="0" smtClean="0">
              <a:latin typeface="나눔명조" panose="02020603020101020101" pitchFamily="18" charset="-127"/>
              <a:ea typeface="나눔명조" panose="02020603020101020101" pitchFamily="18" charset="-127"/>
            </a:endParaRPr>
          </a:p>
        </p:txBody>
      </p:sp>
      <p:sp>
        <p:nvSpPr>
          <p:cNvPr id="70" name="TextBox 69"/>
          <p:cNvSpPr txBox="1"/>
          <p:nvPr/>
        </p:nvSpPr>
        <p:spPr>
          <a:xfrm>
            <a:off x="967499" y="2662604"/>
            <a:ext cx="6001625" cy="400110"/>
          </a:xfrm>
          <a:prstGeom prst="rect">
            <a:avLst/>
          </a:prstGeom>
          <a:noFill/>
        </p:spPr>
        <p:txBody>
          <a:bodyPr wrap="square" rtlCol="0">
            <a:spAutoFit/>
          </a:bodyPr>
          <a:lstStyle/>
          <a:p>
            <a:pPr marL="342900" indent="-342900">
              <a:buFont typeface="Arial" panose="020B0604020202020204" pitchFamily="34" charset="0"/>
              <a:buChar char="•"/>
            </a:pPr>
            <a:r>
              <a:rPr lang="en-US" altLang="ko-KR" sz="2000" b="1" dirty="0" smtClean="0">
                <a:latin typeface="나눔명조" panose="02020603020101020101" pitchFamily="18" charset="-127"/>
                <a:ea typeface="나눔명조" panose="02020603020101020101" pitchFamily="18" charset="-127"/>
              </a:rPr>
              <a:t>Select an action </a:t>
            </a:r>
            <a:r>
              <a:rPr lang="en-US" altLang="ko-KR" sz="2000" b="1" i="1" dirty="0" smtClean="0">
                <a:latin typeface="나눔명조" panose="02020603020101020101" pitchFamily="18" charset="-127"/>
                <a:ea typeface="나눔명조" panose="02020603020101020101" pitchFamily="18" charset="-127"/>
              </a:rPr>
              <a:t>a</a:t>
            </a:r>
            <a:r>
              <a:rPr lang="en-US" altLang="ko-KR" sz="2000" b="1" dirty="0" smtClean="0">
                <a:latin typeface="나눔명조" panose="02020603020101020101" pitchFamily="18" charset="-127"/>
                <a:ea typeface="나눔명조" panose="02020603020101020101" pitchFamily="18" charset="-127"/>
              </a:rPr>
              <a:t> with </a:t>
            </a:r>
            <a:r>
              <a:rPr lang="en-US" altLang="ko-KR" sz="2000" b="1" dirty="0" smtClean="0">
                <a:latin typeface="Symbol" panose="05050102010706020507" pitchFamily="18" charset="2"/>
                <a:ea typeface="나눔명조" panose="02020603020101020101" pitchFamily="18" charset="-127"/>
              </a:rPr>
              <a:t>e</a:t>
            </a:r>
            <a:r>
              <a:rPr lang="en-US" altLang="ko-KR" sz="2000" b="1" dirty="0" smtClean="0">
                <a:latin typeface="나눔명조" panose="02020603020101020101" pitchFamily="18" charset="-127"/>
                <a:ea typeface="나눔명조" panose="02020603020101020101" pitchFamily="18" charset="-127"/>
              </a:rPr>
              <a:t>-greedy, random or  </a:t>
            </a:r>
          </a:p>
        </p:txBody>
      </p:sp>
      <p:sp>
        <p:nvSpPr>
          <p:cNvPr id="71" name="TextBox 70"/>
          <p:cNvSpPr txBox="1"/>
          <p:nvPr/>
        </p:nvSpPr>
        <p:spPr>
          <a:xfrm>
            <a:off x="967500" y="3118162"/>
            <a:ext cx="8176500" cy="400110"/>
          </a:xfrm>
          <a:prstGeom prst="rect">
            <a:avLst/>
          </a:prstGeom>
          <a:noFill/>
        </p:spPr>
        <p:txBody>
          <a:bodyPr wrap="square" rtlCol="0">
            <a:spAutoFit/>
          </a:bodyPr>
          <a:lstStyle/>
          <a:p>
            <a:pPr marL="342900" indent="-342900">
              <a:buFont typeface="Arial" panose="020B0604020202020204" pitchFamily="34" charset="0"/>
              <a:buChar char="•"/>
            </a:pPr>
            <a:r>
              <a:rPr lang="en-US" altLang="ko-KR" sz="2000" b="1" dirty="0" smtClean="0">
                <a:latin typeface="나눔명조" panose="02020603020101020101" pitchFamily="18" charset="-127"/>
                <a:ea typeface="나눔명조" panose="02020603020101020101" pitchFamily="18" charset="-127"/>
              </a:rPr>
              <a:t>Execute </a:t>
            </a:r>
            <a:r>
              <a:rPr lang="en-US" altLang="ko-KR" sz="2000" b="1" dirty="0">
                <a:latin typeface="나눔명조" panose="02020603020101020101" pitchFamily="18" charset="-127"/>
                <a:ea typeface="나눔명조" panose="02020603020101020101" pitchFamily="18" charset="-127"/>
              </a:rPr>
              <a:t>action a in emulator and observe the </a:t>
            </a:r>
            <a:r>
              <a:rPr lang="en-US" altLang="ko-KR" sz="2000" b="1" dirty="0" smtClean="0">
                <a:latin typeface="나눔명조" panose="02020603020101020101" pitchFamily="18" charset="-127"/>
                <a:ea typeface="나눔명조" panose="02020603020101020101" pitchFamily="18" charset="-127"/>
              </a:rPr>
              <a:t>image x</a:t>
            </a:r>
            <a:r>
              <a:rPr lang="en-US" altLang="ko-KR" sz="2000" b="1" baseline="-25000" dirty="0" smtClean="0">
                <a:latin typeface="나눔명조" panose="02020603020101020101" pitchFamily="18" charset="-127"/>
                <a:ea typeface="나눔명조" panose="02020603020101020101" pitchFamily="18" charset="-127"/>
              </a:rPr>
              <a:t>t+1</a:t>
            </a:r>
            <a:r>
              <a:rPr lang="en-US" altLang="ko-KR" sz="2000" b="1" dirty="0">
                <a:latin typeface="나눔명조" panose="02020603020101020101" pitchFamily="18" charset="-127"/>
                <a:ea typeface="나눔명조" panose="02020603020101020101" pitchFamily="18" charset="-127"/>
              </a:rPr>
              <a:t> </a:t>
            </a:r>
            <a:r>
              <a:rPr lang="en-US" altLang="ko-KR" sz="2000" b="1" dirty="0" smtClean="0">
                <a:latin typeface="나눔명조" panose="02020603020101020101" pitchFamily="18" charset="-127"/>
                <a:ea typeface="나눔명조" panose="02020603020101020101" pitchFamily="18" charset="-127"/>
              </a:rPr>
              <a:t>and reward</a:t>
            </a:r>
            <a:endParaRPr lang="en-US" altLang="ko-KR" sz="2000" b="1" i="1" dirty="0" smtClean="0">
              <a:latin typeface="나눔명조" panose="02020603020101020101" pitchFamily="18" charset="-127"/>
              <a:ea typeface="나눔명조" panose="02020603020101020101" pitchFamily="18" charset="-127"/>
            </a:endParaRPr>
          </a:p>
        </p:txBody>
      </p:sp>
      <p:sp>
        <p:nvSpPr>
          <p:cNvPr id="72" name="TextBox 71"/>
          <p:cNvSpPr txBox="1"/>
          <p:nvPr/>
        </p:nvSpPr>
        <p:spPr>
          <a:xfrm>
            <a:off x="967500" y="3568143"/>
            <a:ext cx="7456064" cy="400110"/>
          </a:xfrm>
          <a:prstGeom prst="rect">
            <a:avLst/>
          </a:prstGeom>
          <a:noFill/>
        </p:spPr>
        <p:txBody>
          <a:bodyPr wrap="square" rtlCol="0">
            <a:spAutoFit/>
          </a:bodyPr>
          <a:lstStyle/>
          <a:p>
            <a:pPr marL="342900" indent="-342900">
              <a:buFont typeface="Arial" panose="020B0604020202020204" pitchFamily="34" charset="0"/>
              <a:buChar char="•"/>
            </a:pPr>
            <a:r>
              <a:rPr lang="en-US" altLang="ko-KR" sz="2000" b="1" dirty="0" smtClean="0">
                <a:latin typeface="나눔명조" panose="02020603020101020101" pitchFamily="18" charset="-127"/>
                <a:ea typeface="나눔명조" panose="02020603020101020101" pitchFamily="18" charset="-127"/>
              </a:rPr>
              <a:t>Go to a new set s</a:t>
            </a:r>
            <a:r>
              <a:rPr lang="en-US" altLang="ko-KR" sz="2000" b="1" baseline="-25000" dirty="0" smtClean="0">
                <a:latin typeface="나눔명조" panose="02020603020101020101" pitchFamily="18" charset="-127"/>
                <a:ea typeface="나눔명조" panose="02020603020101020101" pitchFamily="18" charset="-127"/>
              </a:rPr>
              <a:t>t+1</a:t>
            </a:r>
            <a:r>
              <a:rPr lang="en-US" altLang="ko-KR" sz="2000" b="1" dirty="0" smtClean="0">
                <a:latin typeface="나눔명조" panose="02020603020101020101" pitchFamily="18" charset="-127"/>
                <a:ea typeface="나눔명조" panose="02020603020101020101" pitchFamily="18" charset="-127"/>
              </a:rPr>
              <a:t> = {x</a:t>
            </a:r>
            <a:r>
              <a:rPr lang="en-US" altLang="ko-KR" sz="2000" b="1" baseline="-25000" dirty="0" smtClean="0">
                <a:latin typeface="나눔명조" panose="02020603020101020101" pitchFamily="18" charset="-127"/>
                <a:ea typeface="나눔명조" panose="02020603020101020101" pitchFamily="18" charset="-127"/>
              </a:rPr>
              <a:t>t+1</a:t>
            </a:r>
            <a:r>
              <a:rPr lang="en-US" altLang="ko-KR" sz="2000" b="1" dirty="0" smtClean="0">
                <a:latin typeface="나눔명조" panose="02020603020101020101" pitchFamily="18" charset="-127"/>
                <a:ea typeface="나눔명조" panose="02020603020101020101" pitchFamily="18" charset="-127"/>
              </a:rPr>
              <a:t>}, </a:t>
            </a:r>
            <a:r>
              <a:rPr lang="en-US" altLang="ko-KR" sz="2000" b="1" dirty="0">
                <a:latin typeface="나눔명조" panose="02020603020101020101" pitchFamily="18" charset="-127"/>
                <a:ea typeface="나눔명조" panose="02020603020101020101" pitchFamily="18" charset="-127"/>
              </a:rPr>
              <a:t>or </a:t>
            </a:r>
            <a:r>
              <a:rPr lang="en-US" altLang="ko-KR" sz="2000" b="1" i="1" dirty="0">
                <a:latin typeface="Symbol" panose="05050102010706020507" pitchFamily="18" charset="2"/>
                <a:ea typeface="나눔명조" panose="02020603020101020101" pitchFamily="18" charset="-127"/>
              </a:rPr>
              <a:t>f</a:t>
            </a:r>
            <a:r>
              <a:rPr lang="en-US" altLang="ko-KR" sz="2000" b="1" baseline="-25000" dirty="0">
                <a:latin typeface="나눔명조" panose="02020603020101020101" pitchFamily="18" charset="-127"/>
                <a:ea typeface="나눔명조" panose="02020603020101020101" pitchFamily="18" charset="-127"/>
              </a:rPr>
              <a:t>t+1</a:t>
            </a:r>
            <a:r>
              <a:rPr lang="en-US" altLang="ko-KR" sz="2000" b="1" dirty="0">
                <a:latin typeface="나눔명조" panose="02020603020101020101" pitchFamily="18" charset="-127"/>
                <a:ea typeface="나눔명조" panose="02020603020101020101" pitchFamily="18" charset="-127"/>
              </a:rPr>
              <a:t> = </a:t>
            </a:r>
            <a:r>
              <a:rPr lang="en-US" altLang="ko-KR" sz="2000" b="1" i="1" dirty="0">
                <a:latin typeface="Symbol" panose="05050102010706020507" pitchFamily="18" charset="2"/>
                <a:ea typeface="나눔명조" panose="02020603020101020101" pitchFamily="18" charset="-127"/>
              </a:rPr>
              <a:t>f</a:t>
            </a:r>
            <a:r>
              <a:rPr lang="en-US" altLang="ko-KR" sz="2000" b="1" dirty="0">
                <a:latin typeface="나눔명조" panose="02020603020101020101" pitchFamily="18" charset="-127"/>
                <a:ea typeface="나눔명조" panose="02020603020101020101" pitchFamily="18" charset="-127"/>
              </a:rPr>
              <a:t>(s</a:t>
            </a:r>
            <a:r>
              <a:rPr lang="en-US" altLang="ko-KR" sz="2000" b="1" baseline="-25000" dirty="0">
                <a:latin typeface="나눔명조" panose="02020603020101020101" pitchFamily="18" charset="-127"/>
                <a:ea typeface="나눔명조" panose="02020603020101020101" pitchFamily="18" charset="-127"/>
              </a:rPr>
              <a:t>t+1</a:t>
            </a:r>
            <a:r>
              <a:rPr lang="en-US" altLang="ko-KR" sz="2000" b="1" dirty="0">
                <a:latin typeface="나눔명조" panose="02020603020101020101" pitchFamily="18" charset="-127"/>
                <a:ea typeface="나눔명조" panose="02020603020101020101" pitchFamily="18" charset="-127"/>
              </a:rPr>
              <a:t>)(= here s</a:t>
            </a:r>
            <a:r>
              <a:rPr lang="en-US" altLang="ko-KR" sz="2000" b="1" baseline="-25000" dirty="0">
                <a:latin typeface="나눔명조" panose="02020603020101020101" pitchFamily="18" charset="-127"/>
                <a:ea typeface="나눔명조" panose="02020603020101020101" pitchFamily="18" charset="-127"/>
              </a:rPr>
              <a:t>t+1</a:t>
            </a:r>
            <a:r>
              <a:rPr lang="en-US" altLang="ko-KR" sz="2000" b="1" dirty="0">
                <a:latin typeface="나눔명조" panose="02020603020101020101" pitchFamily="18" charset="-127"/>
                <a:ea typeface="나눔명조" panose="02020603020101020101" pitchFamily="18" charset="-127"/>
              </a:rPr>
              <a:t> </a:t>
            </a:r>
            <a:r>
              <a:rPr lang="en-US" altLang="ko-KR" sz="2000" b="1" dirty="0" smtClean="0">
                <a:latin typeface="나눔명조" panose="02020603020101020101" pitchFamily="18" charset="-127"/>
                <a:ea typeface="나눔명조" panose="02020603020101020101" pitchFamily="18" charset="-127"/>
              </a:rPr>
              <a:t>)</a:t>
            </a:r>
            <a:endParaRPr lang="ko-KR" altLang="en-US" sz="2000" b="1" baseline="-25000" dirty="0">
              <a:latin typeface="Symbol" panose="05050102010706020507" pitchFamily="18" charset="2"/>
              <a:ea typeface="나눔명조" panose="02020603020101020101" pitchFamily="18" charset="-127"/>
            </a:endParaRPr>
          </a:p>
        </p:txBody>
      </p:sp>
      <p:sp>
        <p:nvSpPr>
          <p:cNvPr id="2" name="Title 1"/>
          <p:cNvSpPr>
            <a:spLocks noGrp="1"/>
          </p:cNvSpPr>
          <p:nvPr>
            <p:ph type="title"/>
          </p:nvPr>
        </p:nvSpPr>
        <p:spPr/>
        <p:txBody>
          <a:bodyPr/>
          <a:lstStyle/>
          <a:p>
            <a:r>
              <a:rPr lang="en-US" altLang="ko-KR" dirty="0" smtClean="0"/>
              <a:t>1. Correlation </a:t>
            </a:r>
            <a:r>
              <a:rPr lang="en-US" altLang="ko-KR" dirty="0"/>
              <a:t>between samples</a:t>
            </a:r>
            <a:endParaRPr lang="ko-KR" altLang="en-US" dirty="0"/>
          </a:p>
        </p:txBody>
      </p:sp>
      <p:sp>
        <p:nvSpPr>
          <p:cNvPr id="3" name="Slide Number Placeholder 2"/>
          <p:cNvSpPr>
            <a:spLocks noGrp="1"/>
          </p:cNvSpPr>
          <p:nvPr>
            <p:ph type="sldNum" sz="quarter" idx="12"/>
          </p:nvPr>
        </p:nvSpPr>
        <p:spPr/>
        <p:txBody>
          <a:bodyPr/>
          <a:lstStyle/>
          <a:p>
            <a:fld id="{E7B612BC-FA30-47E7-8F83-60B8876EFC04}" type="slidenum">
              <a:rPr lang="ko-KR" altLang="en-US" smtClean="0">
                <a:solidFill>
                  <a:prstClr val="black">
                    <a:tint val="75000"/>
                  </a:prstClr>
                </a:solidFill>
              </a:rPr>
              <a:pPr/>
              <a:t>156</a:t>
            </a:fld>
            <a:endParaRPr lang="ko-KR" altLang="en-US">
              <a:solidFill>
                <a:prstClr val="black">
                  <a:tint val="75000"/>
                </a:prstClr>
              </a:solidFill>
            </a:endParaRPr>
          </a:p>
        </p:txBody>
      </p:sp>
      <p:sp>
        <p:nvSpPr>
          <p:cNvPr id="4" name="TextBox 3"/>
          <p:cNvSpPr txBox="1"/>
          <p:nvPr/>
        </p:nvSpPr>
        <p:spPr>
          <a:xfrm>
            <a:off x="376913" y="933243"/>
            <a:ext cx="5664082" cy="400110"/>
          </a:xfrm>
          <a:prstGeom prst="rect">
            <a:avLst/>
          </a:prstGeom>
          <a:noFill/>
        </p:spPr>
        <p:txBody>
          <a:bodyPr wrap="square" rtlCol="0">
            <a:spAutoFit/>
          </a:bodyPr>
          <a:lstStyle/>
          <a:p>
            <a:pPr marL="342900" indent="-342900">
              <a:buFont typeface="Wingdings" panose="05000000000000000000" pitchFamily="2" charset="2"/>
              <a:buChar char="§"/>
            </a:pPr>
            <a:r>
              <a:rPr lang="en-US" altLang="ko-KR" sz="2000" b="1" dirty="0" smtClean="0">
                <a:latin typeface="나눔명조" panose="02020603020101020101" pitchFamily="18" charset="-127"/>
                <a:ea typeface="나눔명조" panose="02020603020101020101" pitchFamily="18" charset="-127"/>
              </a:rPr>
              <a:t>Initialize a </a:t>
            </a:r>
            <a:r>
              <a:rPr lang="en-US" altLang="ko-KR" sz="2000" b="1" dirty="0">
                <a:latin typeface="나눔명조" panose="02020603020101020101" pitchFamily="18" charset="-127"/>
                <a:ea typeface="나눔명조" panose="02020603020101020101" pitchFamily="18" charset="-127"/>
              </a:rPr>
              <a:t>Q function with random weight </a:t>
            </a:r>
            <a:r>
              <a:rPr lang="en-US" altLang="ko-KR" sz="2000" b="1" dirty="0" smtClean="0">
                <a:latin typeface="Symbol" panose="05050102010706020507" pitchFamily="18" charset="2"/>
                <a:ea typeface="나눔명조" panose="02020603020101020101" pitchFamily="18" charset="-127"/>
              </a:rPr>
              <a:t>q</a:t>
            </a:r>
            <a:r>
              <a:rPr lang="en-US" altLang="ko-KR" sz="2000" b="1" baseline="-25000" dirty="0" smtClean="0">
                <a:latin typeface="Symbol" panose="05050102010706020507" pitchFamily="18" charset="2"/>
                <a:ea typeface="나눔명조" panose="02020603020101020101" pitchFamily="18" charset="-127"/>
              </a:rPr>
              <a:t>0</a:t>
            </a:r>
            <a:endParaRPr lang="ko-KR" altLang="en-US" sz="2000" b="1" baseline="-25000" dirty="0">
              <a:latin typeface="Symbol" panose="05050102010706020507" pitchFamily="18" charset="2"/>
              <a:ea typeface="나눔명조" panose="02020603020101020101" pitchFamily="18" charset="-127"/>
            </a:endParaRPr>
          </a:p>
        </p:txBody>
      </p:sp>
      <p:sp>
        <p:nvSpPr>
          <p:cNvPr id="59" name="TextBox 58"/>
          <p:cNvSpPr txBox="1"/>
          <p:nvPr/>
        </p:nvSpPr>
        <p:spPr>
          <a:xfrm>
            <a:off x="376913" y="2165467"/>
            <a:ext cx="1806995" cy="400110"/>
          </a:xfrm>
          <a:prstGeom prst="rect">
            <a:avLst/>
          </a:prstGeom>
          <a:noFill/>
        </p:spPr>
        <p:txBody>
          <a:bodyPr wrap="square" rtlCol="0">
            <a:spAutoFit/>
          </a:bodyPr>
          <a:lstStyle/>
          <a:p>
            <a:pPr marL="342900" indent="-342900">
              <a:buFont typeface="Wingdings" panose="05000000000000000000" pitchFamily="2" charset="2"/>
              <a:buChar char="§"/>
            </a:pPr>
            <a:r>
              <a:rPr lang="en-US" altLang="ko-KR" sz="2000" b="1" dirty="0" smtClean="0">
                <a:latin typeface="나눔명조" panose="02020603020101020101" pitchFamily="18" charset="-127"/>
                <a:ea typeface="나눔명조" panose="02020603020101020101" pitchFamily="18" charset="-127"/>
              </a:rPr>
              <a:t>For loop</a:t>
            </a:r>
          </a:p>
        </p:txBody>
      </p:sp>
      <p:sp>
        <p:nvSpPr>
          <p:cNvPr id="68" name="TextBox 67"/>
          <p:cNvSpPr txBox="1"/>
          <p:nvPr/>
        </p:nvSpPr>
        <p:spPr>
          <a:xfrm>
            <a:off x="376913" y="1743439"/>
            <a:ext cx="6993705" cy="400110"/>
          </a:xfrm>
          <a:prstGeom prst="rect">
            <a:avLst/>
          </a:prstGeom>
          <a:noFill/>
        </p:spPr>
        <p:txBody>
          <a:bodyPr wrap="square" rtlCol="0">
            <a:spAutoFit/>
          </a:bodyPr>
          <a:lstStyle/>
          <a:p>
            <a:pPr marL="342900" indent="-342900">
              <a:buFont typeface="Wingdings" panose="05000000000000000000" pitchFamily="2" charset="2"/>
              <a:buChar char="§"/>
            </a:pPr>
            <a:r>
              <a:rPr lang="en-US" altLang="ko-KR" sz="2000" b="1" dirty="0" smtClean="0">
                <a:latin typeface="나눔명조" panose="02020603020101020101" pitchFamily="18" charset="-127"/>
                <a:ea typeface="나눔명조" panose="02020603020101020101" pitchFamily="18" charset="-127"/>
              </a:rPr>
              <a:t>Initialize </a:t>
            </a:r>
            <a:r>
              <a:rPr lang="en-US" altLang="ko-KR" sz="2000" b="1" dirty="0">
                <a:latin typeface="나눔명조" panose="02020603020101020101" pitchFamily="18" charset="-127"/>
                <a:ea typeface="나눔명조" panose="02020603020101020101" pitchFamily="18" charset="-127"/>
              </a:rPr>
              <a:t>s</a:t>
            </a:r>
            <a:r>
              <a:rPr lang="en-US" altLang="ko-KR" sz="2000" b="1" baseline="-25000" dirty="0">
                <a:latin typeface="나눔명조" panose="02020603020101020101" pitchFamily="18" charset="-127"/>
                <a:ea typeface="나눔명조" panose="02020603020101020101" pitchFamily="18" charset="-127"/>
              </a:rPr>
              <a:t>1</a:t>
            </a:r>
            <a:r>
              <a:rPr lang="en-US" altLang="ko-KR" sz="2000" b="1" dirty="0">
                <a:latin typeface="나눔명조" panose="02020603020101020101" pitchFamily="18" charset="-127"/>
                <a:ea typeface="나눔명조" panose="02020603020101020101" pitchFamily="18" charset="-127"/>
              </a:rPr>
              <a:t> = {x</a:t>
            </a:r>
            <a:r>
              <a:rPr lang="en-US" altLang="ko-KR" sz="2000" b="1" baseline="-25000" dirty="0">
                <a:latin typeface="나눔명조" panose="02020603020101020101" pitchFamily="18" charset="-127"/>
                <a:ea typeface="나눔명조" panose="02020603020101020101" pitchFamily="18" charset="-127"/>
              </a:rPr>
              <a:t>1</a:t>
            </a:r>
            <a:r>
              <a:rPr lang="en-US" altLang="ko-KR" sz="2000" b="1" dirty="0">
                <a:latin typeface="나눔명조" panose="02020603020101020101" pitchFamily="18" charset="-127"/>
                <a:ea typeface="나눔명조" panose="02020603020101020101" pitchFamily="18" charset="-127"/>
              </a:rPr>
              <a:t>} -or- preprocessed sequenced </a:t>
            </a:r>
            <a:r>
              <a:rPr lang="en-US" altLang="ko-KR" sz="2000" b="1" i="1" dirty="0">
                <a:latin typeface="Symbol" panose="05050102010706020507" pitchFamily="18" charset="2"/>
                <a:ea typeface="나눔명조" panose="02020603020101020101" pitchFamily="18" charset="-127"/>
              </a:rPr>
              <a:t>f</a:t>
            </a:r>
            <a:r>
              <a:rPr lang="en-US" altLang="ko-KR" sz="2000" b="1" baseline="-25000" dirty="0">
                <a:latin typeface="나눔명조" panose="02020603020101020101" pitchFamily="18" charset="-127"/>
                <a:ea typeface="나눔명조" panose="02020603020101020101" pitchFamily="18" charset="-127"/>
              </a:rPr>
              <a:t>1</a:t>
            </a:r>
            <a:r>
              <a:rPr lang="en-US" altLang="ko-KR" sz="2000" b="1" dirty="0">
                <a:latin typeface="나눔명조" panose="02020603020101020101" pitchFamily="18" charset="-127"/>
                <a:ea typeface="나눔명조" panose="02020603020101020101" pitchFamily="18" charset="-127"/>
              </a:rPr>
              <a:t> = </a:t>
            </a:r>
            <a:r>
              <a:rPr lang="en-US" altLang="ko-KR" sz="2000" b="1" i="1" dirty="0">
                <a:latin typeface="Symbol" panose="05050102010706020507" pitchFamily="18" charset="2"/>
                <a:ea typeface="나눔명조" panose="02020603020101020101" pitchFamily="18" charset="-127"/>
              </a:rPr>
              <a:t>f</a:t>
            </a:r>
            <a:r>
              <a:rPr lang="en-US" altLang="ko-KR" sz="2000" b="1" dirty="0">
                <a:latin typeface="나눔명조" panose="02020603020101020101" pitchFamily="18" charset="-127"/>
                <a:ea typeface="나눔명조" panose="02020603020101020101" pitchFamily="18" charset="-127"/>
              </a:rPr>
              <a:t>(s</a:t>
            </a:r>
            <a:r>
              <a:rPr lang="en-US" altLang="ko-KR" sz="2000" b="1" baseline="-25000" dirty="0">
                <a:latin typeface="나눔명조" panose="02020603020101020101" pitchFamily="18" charset="-127"/>
                <a:ea typeface="나눔명조" panose="02020603020101020101" pitchFamily="18" charset="-127"/>
              </a:rPr>
              <a:t>1</a:t>
            </a:r>
            <a:r>
              <a:rPr lang="en-US" altLang="ko-KR" sz="2000" b="1" dirty="0" smtClean="0">
                <a:latin typeface="나눔명조" panose="02020603020101020101" pitchFamily="18" charset="-127"/>
                <a:ea typeface="나눔명조" panose="02020603020101020101" pitchFamily="18" charset="-127"/>
              </a:rPr>
              <a:t>)</a:t>
            </a:r>
            <a:endParaRPr lang="en-US" altLang="ko-KR" sz="2000" b="1" i="1" dirty="0" smtClean="0">
              <a:latin typeface="나눔명조" panose="02020603020101020101" pitchFamily="18" charset="-127"/>
              <a:ea typeface="나눔명조" panose="02020603020101020101" pitchFamily="18" charset="-127"/>
            </a:endParaRPr>
          </a:p>
        </p:txBody>
      </p:sp>
      <p:grpSp>
        <p:nvGrpSpPr>
          <p:cNvPr id="14" name="Group 13"/>
          <p:cNvGrpSpPr/>
          <p:nvPr/>
        </p:nvGrpSpPr>
        <p:grpSpPr>
          <a:xfrm>
            <a:off x="376913" y="1367511"/>
            <a:ext cx="2966651" cy="5238587"/>
            <a:chOff x="376913" y="1367511"/>
            <a:chExt cx="2966651" cy="5238587"/>
          </a:xfrm>
          <a:noFill/>
        </p:grpSpPr>
        <p:grpSp>
          <p:nvGrpSpPr>
            <p:cNvPr id="13" name="Group 12"/>
            <p:cNvGrpSpPr/>
            <p:nvPr/>
          </p:nvGrpSpPr>
          <p:grpSpPr>
            <a:xfrm>
              <a:off x="376913" y="1542473"/>
              <a:ext cx="417414" cy="5063625"/>
              <a:chOff x="166255" y="1669551"/>
              <a:chExt cx="628072" cy="4936547"/>
            </a:xfrm>
            <a:grpFill/>
          </p:grpSpPr>
          <p:cxnSp>
            <p:nvCxnSpPr>
              <p:cNvPr id="9" name="Straight Connector 8"/>
              <p:cNvCxnSpPr/>
              <p:nvPr/>
            </p:nvCxnSpPr>
            <p:spPr>
              <a:xfrm flipH="1">
                <a:off x="166255" y="1669551"/>
                <a:ext cx="628072" cy="0"/>
              </a:xfrm>
              <a:prstGeom prst="line">
                <a:avLst/>
              </a:prstGeom>
              <a:grpFill/>
              <a:ln w="381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flipH="1">
                <a:off x="166255" y="6606098"/>
                <a:ext cx="628072" cy="0"/>
              </a:xfrm>
              <a:prstGeom prst="line">
                <a:avLst/>
              </a:prstGeom>
              <a:grpFill/>
              <a:ln w="381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175491" y="1669551"/>
                <a:ext cx="0" cy="4936547"/>
              </a:xfrm>
              <a:prstGeom prst="line">
                <a:avLst/>
              </a:prstGeom>
              <a:grpFill/>
              <a:ln w="381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41" name="TextBox 40"/>
            <p:cNvSpPr txBox="1"/>
            <p:nvPr/>
          </p:nvSpPr>
          <p:spPr>
            <a:xfrm>
              <a:off x="709422" y="1367511"/>
              <a:ext cx="2634142" cy="400110"/>
            </a:xfrm>
            <a:prstGeom prst="rect">
              <a:avLst/>
            </a:prstGeom>
            <a:grpFill/>
          </p:spPr>
          <p:txBody>
            <a:bodyPr wrap="square" rtlCol="0">
              <a:spAutoFit/>
            </a:bodyPr>
            <a:lstStyle/>
            <a:p>
              <a:r>
                <a:rPr lang="en-US" altLang="ko-KR" sz="2000" b="1" dirty="0" smtClean="0">
                  <a:latin typeface="나눔명조" panose="02020603020101020101" pitchFamily="18" charset="-127"/>
                  <a:ea typeface="나눔명조" panose="02020603020101020101" pitchFamily="18" charset="-127"/>
                </a:rPr>
                <a:t>For loop for episodes</a:t>
              </a:r>
              <a:endParaRPr lang="ko-KR" altLang="en-US" sz="2000" b="1" dirty="0">
                <a:latin typeface="나눔명조" panose="02020603020101020101" pitchFamily="18" charset="-127"/>
                <a:ea typeface="나눔명조" panose="02020603020101020101" pitchFamily="18" charset="-127"/>
              </a:endParaRPr>
            </a:p>
          </p:txBody>
        </p:sp>
      </p:grpSp>
      <p:grpSp>
        <p:nvGrpSpPr>
          <p:cNvPr id="6" name="Group 5"/>
          <p:cNvGrpSpPr/>
          <p:nvPr/>
        </p:nvGrpSpPr>
        <p:grpSpPr>
          <a:xfrm>
            <a:off x="1343891" y="4010600"/>
            <a:ext cx="7643634" cy="2206050"/>
            <a:chOff x="1343891" y="4010600"/>
            <a:chExt cx="7643634" cy="2206050"/>
          </a:xfrm>
        </p:grpSpPr>
        <p:sp>
          <p:nvSpPr>
            <p:cNvPr id="5" name="Rectangle 4"/>
            <p:cNvSpPr/>
            <p:nvPr/>
          </p:nvSpPr>
          <p:spPr>
            <a:xfrm>
              <a:off x="1343891" y="4010600"/>
              <a:ext cx="7643634" cy="2206050"/>
            </a:xfrm>
            <a:prstGeom prst="rect">
              <a:avLst/>
            </a:prstGeom>
            <a:solidFill>
              <a:srgbClr val="FFFF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8" name="Group 7"/>
            <p:cNvGrpSpPr/>
            <p:nvPr/>
          </p:nvGrpSpPr>
          <p:grpSpPr>
            <a:xfrm>
              <a:off x="3409140" y="4377714"/>
              <a:ext cx="5290098" cy="1251211"/>
              <a:chOff x="3409140" y="4377714"/>
              <a:chExt cx="5290098" cy="1251211"/>
            </a:xfrm>
          </p:grpSpPr>
          <p:grpSp>
            <p:nvGrpSpPr>
              <p:cNvPr id="57" name="Group 56"/>
              <p:cNvGrpSpPr/>
              <p:nvPr/>
            </p:nvGrpSpPr>
            <p:grpSpPr>
              <a:xfrm>
                <a:off x="7005301" y="4378710"/>
                <a:ext cx="1693937" cy="1217072"/>
                <a:chOff x="3486940" y="2615945"/>
                <a:chExt cx="2266950" cy="1628775"/>
              </a:xfrm>
            </p:grpSpPr>
            <p:pic>
              <p:nvPicPr>
                <p:cNvPr id="58" name="Picture 57"/>
                <p:cNvPicPr>
                  <a:picLocks noChangeAspect="1"/>
                </p:cNvPicPr>
                <p:nvPr/>
              </p:nvPicPr>
              <p:blipFill>
                <a:blip r:embed="rId6"/>
                <a:stretch>
                  <a:fillRect/>
                </a:stretch>
              </p:blipFill>
              <p:spPr>
                <a:xfrm>
                  <a:off x="3486940" y="2615945"/>
                  <a:ext cx="2266950" cy="1628775"/>
                </a:xfrm>
                <a:prstGeom prst="rect">
                  <a:avLst/>
                </a:prstGeom>
              </p:spPr>
            </p:pic>
            <p:sp>
              <p:nvSpPr>
                <p:cNvPr id="64" name="Oval 63"/>
                <p:cNvSpPr/>
                <p:nvPr/>
              </p:nvSpPr>
              <p:spPr>
                <a:xfrm>
                  <a:off x="4003589" y="3398886"/>
                  <a:ext cx="210065" cy="210065"/>
                </a:xfrm>
                <a:prstGeom prst="ellipse">
                  <a:avLst/>
                </a:prstGeom>
                <a:solidFill>
                  <a:srgbClr val="0000CC"/>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5" name="Oval 64"/>
                <p:cNvSpPr/>
                <p:nvPr/>
              </p:nvSpPr>
              <p:spPr>
                <a:xfrm>
                  <a:off x="4572001" y="2812371"/>
                  <a:ext cx="210065" cy="210065"/>
                </a:xfrm>
                <a:prstGeom prst="ellipse">
                  <a:avLst/>
                </a:prstGeom>
                <a:solidFill>
                  <a:srgbClr val="0000CC"/>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7" name="Oval 66"/>
                <p:cNvSpPr/>
                <p:nvPr/>
              </p:nvSpPr>
              <p:spPr>
                <a:xfrm>
                  <a:off x="4155989" y="3551286"/>
                  <a:ext cx="210065" cy="210065"/>
                </a:xfrm>
                <a:prstGeom prst="ellipse">
                  <a:avLst/>
                </a:prstGeom>
                <a:solidFill>
                  <a:srgbClr val="A5002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9" name="Oval 68"/>
                <p:cNvSpPr/>
                <p:nvPr/>
              </p:nvSpPr>
              <p:spPr>
                <a:xfrm>
                  <a:off x="4892846" y="3395925"/>
                  <a:ext cx="210065" cy="210065"/>
                </a:xfrm>
                <a:prstGeom prst="ellipse">
                  <a:avLst/>
                </a:prstGeom>
                <a:solidFill>
                  <a:srgbClr val="A5002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51" name="Group 50"/>
              <p:cNvGrpSpPr/>
              <p:nvPr/>
            </p:nvGrpSpPr>
            <p:grpSpPr>
              <a:xfrm>
                <a:off x="5194026" y="4377714"/>
                <a:ext cx="1693937" cy="1217072"/>
                <a:chOff x="3438525" y="2614612"/>
                <a:chExt cx="2266950" cy="1628775"/>
              </a:xfrm>
            </p:grpSpPr>
            <p:pic>
              <p:nvPicPr>
                <p:cNvPr id="52" name="Picture 51"/>
                <p:cNvPicPr>
                  <a:picLocks noChangeAspect="1"/>
                </p:cNvPicPr>
                <p:nvPr/>
              </p:nvPicPr>
              <p:blipFill>
                <a:blip r:embed="rId6"/>
                <a:stretch>
                  <a:fillRect/>
                </a:stretch>
              </p:blipFill>
              <p:spPr>
                <a:xfrm>
                  <a:off x="3438525" y="2614612"/>
                  <a:ext cx="2266950" cy="1628775"/>
                </a:xfrm>
                <a:prstGeom prst="rect">
                  <a:avLst/>
                </a:prstGeom>
              </p:spPr>
            </p:pic>
            <p:sp>
              <p:nvSpPr>
                <p:cNvPr id="53" name="Oval 52"/>
                <p:cNvSpPr/>
                <p:nvPr/>
              </p:nvSpPr>
              <p:spPr>
                <a:xfrm>
                  <a:off x="4003589" y="3386270"/>
                  <a:ext cx="210065" cy="210065"/>
                </a:xfrm>
                <a:prstGeom prst="ellipse">
                  <a:avLst/>
                </a:prstGeom>
                <a:solidFill>
                  <a:srgbClr val="0000CC"/>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4" name="Oval 53"/>
                <p:cNvSpPr/>
                <p:nvPr/>
              </p:nvSpPr>
              <p:spPr>
                <a:xfrm>
                  <a:off x="4572001" y="2799755"/>
                  <a:ext cx="210065" cy="210065"/>
                </a:xfrm>
                <a:prstGeom prst="ellipse">
                  <a:avLst/>
                </a:prstGeom>
                <a:solidFill>
                  <a:srgbClr val="0000CC"/>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5" name="Oval 54"/>
                <p:cNvSpPr/>
                <p:nvPr/>
              </p:nvSpPr>
              <p:spPr>
                <a:xfrm>
                  <a:off x="4155989" y="3538670"/>
                  <a:ext cx="210065" cy="210065"/>
                </a:xfrm>
                <a:prstGeom prst="ellipse">
                  <a:avLst/>
                </a:prstGeom>
                <a:solidFill>
                  <a:srgbClr val="A5002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6" name="Oval 55"/>
                <p:cNvSpPr/>
                <p:nvPr/>
              </p:nvSpPr>
              <p:spPr>
                <a:xfrm>
                  <a:off x="4892846" y="3383310"/>
                  <a:ext cx="210065" cy="210065"/>
                </a:xfrm>
                <a:prstGeom prst="ellipse">
                  <a:avLst/>
                </a:prstGeom>
                <a:solidFill>
                  <a:srgbClr val="A5002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44" name="Group 43"/>
              <p:cNvGrpSpPr/>
              <p:nvPr/>
            </p:nvGrpSpPr>
            <p:grpSpPr>
              <a:xfrm>
                <a:off x="3409140" y="4386036"/>
                <a:ext cx="1693937" cy="1217072"/>
                <a:chOff x="3438525" y="2614612"/>
                <a:chExt cx="2266950" cy="1628775"/>
              </a:xfrm>
            </p:grpSpPr>
            <p:pic>
              <p:nvPicPr>
                <p:cNvPr id="46" name="Picture 45"/>
                <p:cNvPicPr>
                  <a:picLocks noChangeAspect="1"/>
                </p:cNvPicPr>
                <p:nvPr/>
              </p:nvPicPr>
              <p:blipFill>
                <a:blip r:embed="rId6"/>
                <a:stretch>
                  <a:fillRect/>
                </a:stretch>
              </p:blipFill>
              <p:spPr>
                <a:xfrm>
                  <a:off x="3438525" y="2614612"/>
                  <a:ext cx="2266950" cy="1628775"/>
                </a:xfrm>
                <a:prstGeom prst="rect">
                  <a:avLst/>
                </a:prstGeom>
              </p:spPr>
            </p:pic>
            <p:sp>
              <p:nvSpPr>
                <p:cNvPr id="47" name="Oval 46"/>
                <p:cNvSpPr/>
                <p:nvPr/>
              </p:nvSpPr>
              <p:spPr>
                <a:xfrm>
                  <a:off x="4003589" y="3361038"/>
                  <a:ext cx="210065" cy="210065"/>
                </a:xfrm>
                <a:prstGeom prst="ellipse">
                  <a:avLst/>
                </a:prstGeom>
                <a:solidFill>
                  <a:srgbClr val="0000CC"/>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8" name="Oval 47"/>
                <p:cNvSpPr/>
                <p:nvPr/>
              </p:nvSpPr>
              <p:spPr>
                <a:xfrm>
                  <a:off x="4572000" y="2774524"/>
                  <a:ext cx="210065" cy="210065"/>
                </a:xfrm>
                <a:prstGeom prst="ellipse">
                  <a:avLst/>
                </a:prstGeom>
                <a:solidFill>
                  <a:srgbClr val="0000CC"/>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9" name="Oval 48"/>
                <p:cNvSpPr/>
                <p:nvPr/>
              </p:nvSpPr>
              <p:spPr>
                <a:xfrm>
                  <a:off x="4155989" y="3513438"/>
                  <a:ext cx="210065" cy="210065"/>
                </a:xfrm>
                <a:prstGeom prst="ellipse">
                  <a:avLst/>
                </a:prstGeom>
                <a:solidFill>
                  <a:srgbClr val="A5002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0" name="Oval 49"/>
                <p:cNvSpPr/>
                <p:nvPr/>
              </p:nvSpPr>
              <p:spPr>
                <a:xfrm>
                  <a:off x="4892846" y="3358078"/>
                  <a:ext cx="210065" cy="210065"/>
                </a:xfrm>
                <a:prstGeom prst="ellipse">
                  <a:avLst/>
                </a:prstGeom>
                <a:solidFill>
                  <a:srgbClr val="A5002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45" name="TextBox 44"/>
              <p:cNvSpPr txBox="1"/>
              <p:nvPr/>
            </p:nvSpPr>
            <p:spPr>
              <a:xfrm>
                <a:off x="4445138" y="5224789"/>
                <a:ext cx="694421" cy="400110"/>
              </a:xfrm>
              <a:prstGeom prst="rect">
                <a:avLst/>
              </a:prstGeom>
              <a:noFill/>
            </p:spPr>
            <p:txBody>
              <a:bodyPr wrap="none" rtlCol="0">
                <a:spAutoFit/>
              </a:bodyPr>
              <a:lstStyle/>
              <a:p>
                <a:r>
                  <a:rPr lang="en-US" altLang="ko-KR" sz="2000" b="1" i="1" dirty="0">
                    <a:latin typeface="Symbol" panose="05050102010706020507" pitchFamily="18" charset="2"/>
                    <a:ea typeface="나눔명조" panose="02020603020101020101" pitchFamily="18" charset="-127"/>
                  </a:rPr>
                  <a:t>f</a:t>
                </a:r>
                <a:r>
                  <a:rPr lang="en-US" altLang="ko-KR" sz="2000" b="1" dirty="0">
                    <a:latin typeface="나눔명조" panose="02020603020101020101" pitchFamily="18" charset="-127"/>
                    <a:ea typeface="나눔명조" panose="02020603020101020101" pitchFamily="18" charset="-127"/>
                  </a:rPr>
                  <a:t>(s</a:t>
                </a:r>
                <a:r>
                  <a:rPr lang="en-US" altLang="ko-KR" sz="2000" b="1" baseline="-25000" dirty="0">
                    <a:latin typeface="나눔명조" panose="02020603020101020101" pitchFamily="18" charset="-127"/>
                    <a:ea typeface="나눔명조" panose="02020603020101020101" pitchFamily="18" charset="-127"/>
                  </a:rPr>
                  <a:t>1</a:t>
                </a:r>
                <a:r>
                  <a:rPr lang="en-US" altLang="ko-KR" sz="2000" b="1" dirty="0">
                    <a:latin typeface="나눔명조" panose="02020603020101020101" pitchFamily="18" charset="-127"/>
                    <a:ea typeface="나눔명조" panose="02020603020101020101" pitchFamily="18" charset="-127"/>
                  </a:rPr>
                  <a:t>)</a:t>
                </a:r>
                <a:endParaRPr lang="ko-KR" altLang="en-US" sz="2000" b="1" baseline="-25000" dirty="0">
                  <a:latin typeface="Symbol" panose="05050102010706020507" pitchFamily="18" charset="2"/>
                  <a:ea typeface="나눔명조" panose="02020603020101020101" pitchFamily="18" charset="-127"/>
                </a:endParaRPr>
              </a:p>
            </p:txBody>
          </p:sp>
          <p:sp>
            <p:nvSpPr>
              <p:cNvPr id="33" name="TextBox 32"/>
              <p:cNvSpPr txBox="1"/>
              <p:nvPr/>
            </p:nvSpPr>
            <p:spPr>
              <a:xfrm>
                <a:off x="6250476" y="5228815"/>
                <a:ext cx="694421" cy="400110"/>
              </a:xfrm>
              <a:prstGeom prst="rect">
                <a:avLst/>
              </a:prstGeom>
              <a:noFill/>
            </p:spPr>
            <p:txBody>
              <a:bodyPr wrap="none" rtlCol="0">
                <a:spAutoFit/>
              </a:bodyPr>
              <a:lstStyle/>
              <a:p>
                <a:r>
                  <a:rPr lang="en-US" altLang="ko-KR" sz="2000" b="1" i="1" dirty="0" smtClean="0">
                    <a:latin typeface="Symbol" panose="05050102010706020507" pitchFamily="18" charset="2"/>
                    <a:ea typeface="나눔명조" panose="02020603020101020101" pitchFamily="18" charset="-127"/>
                  </a:rPr>
                  <a:t>f</a:t>
                </a:r>
                <a:r>
                  <a:rPr lang="en-US" altLang="ko-KR" sz="2000" b="1" dirty="0" smtClean="0">
                    <a:latin typeface="나눔명조" panose="02020603020101020101" pitchFamily="18" charset="-127"/>
                    <a:ea typeface="나눔명조" panose="02020603020101020101" pitchFamily="18" charset="-127"/>
                  </a:rPr>
                  <a:t>(s</a:t>
                </a:r>
                <a:r>
                  <a:rPr lang="en-US" altLang="ko-KR" sz="2000" b="1" baseline="-25000" dirty="0" smtClean="0">
                    <a:latin typeface="나눔명조" panose="02020603020101020101" pitchFamily="18" charset="-127"/>
                    <a:ea typeface="나눔명조" panose="02020603020101020101" pitchFamily="18" charset="-127"/>
                  </a:rPr>
                  <a:t>2</a:t>
                </a:r>
                <a:r>
                  <a:rPr lang="en-US" altLang="ko-KR" sz="2000" b="1" dirty="0" smtClean="0">
                    <a:latin typeface="나눔명조" panose="02020603020101020101" pitchFamily="18" charset="-127"/>
                    <a:ea typeface="나눔명조" panose="02020603020101020101" pitchFamily="18" charset="-127"/>
                  </a:rPr>
                  <a:t>)</a:t>
                </a:r>
                <a:endParaRPr lang="ko-KR" altLang="en-US" sz="2000" b="1" baseline="-25000" dirty="0">
                  <a:latin typeface="Symbol" panose="05050102010706020507" pitchFamily="18" charset="2"/>
                  <a:ea typeface="나눔명조" panose="02020603020101020101" pitchFamily="18" charset="-127"/>
                </a:endParaRPr>
              </a:p>
            </p:txBody>
          </p:sp>
          <p:sp>
            <p:nvSpPr>
              <p:cNvPr id="26" name="TextBox 25"/>
              <p:cNvSpPr txBox="1"/>
              <p:nvPr/>
            </p:nvSpPr>
            <p:spPr>
              <a:xfrm>
                <a:off x="7978428" y="5216141"/>
                <a:ext cx="694421" cy="400110"/>
              </a:xfrm>
              <a:prstGeom prst="rect">
                <a:avLst/>
              </a:prstGeom>
              <a:noFill/>
            </p:spPr>
            <p:txBody>
              <a:bodyPr wrap="none" rtlCol="0">
                <a:spAutoFit/>
              </a:bodyPr>
              <a:lstStyle/>
              <a:p>
                <a:r>
                  <a:rPr lang="en-US" altLang="ko-KR" sz="2000" b="1" i="1" dirty="0" smtClean="0">
                    <a:latin typeface="Symbol" panose="05050102010706020507" pitchFamily="18" charset="2"/>
                    <a:ea typeface="나눔명조" panose="02020603020101020101" pitchFamily="18" charset="-127"/>
                  </a:rPr>
                  <a:t>f</a:t>
                </a:r>
                <a:r>
                  <a:rPr lang="en-US" altLang="ko-KR" sz="2000" b="1" dirty="0" smtClean="0">
                    <a:latin typeface="나눔명조" panose="02020603020101020101" pitchFamily="18" charset="-127"/>
                    <a:ea typeface="나눔명조" panose="02020603020101020101" pitchFamily="18" charset="-127"/>
                  </a:rPr>
                  <a:t>(s</a:t>
                </a:r>
                <a:r>
                  <a:rPr lang="en-US" altLang="ko-KR" sz="2000" b="1" baseline="-25000" dirty="0" smtClean="0">
                    <a:latin typeface="나눔명조" panose="02020603020101020101" pitchFamily="18" charset="-127"/>
                    <a:ea typeface="나눔명조" panose="02020603020101020101" pitchFamily="18" charset="-127"/>
                  </a:rPr>
                  <a:t>3</a:t>
                </a:r>
                <a:r>
                  <a:rPr lang="en-US" altLang="ko-KR" sz="2000" b="1" dirty="0" smtClean="0">
                    <a:latin typeface="나눔명조" panose="02020603020101020101" pitchFamily="18" charset="-127"/>
                    <a:ea typeface="나눔명조" panose="02020603020101020101" pitchFamily="18" charset="-127"/>
                  </a:rPr>
                  <a:t>)</a:t>
                </a:r>
                <a:endParaRPr lang="ko-KR" altLang="en-US" sz="2000" b="1" baseline="-25000" dirty="0">
                  <a:latin typeface="Symbol" panose="05050102010706020507" pitchFamily="18" charset="2"/>
                  <a:ea typeface="나눔명조" panose="02020603020101020101" pitchFamily="18" charset="-127"/>
                </a:endParaRPr>
              </a:p>
            </p:txBody>
          </p:sp>
        </p:grpSp>
      </p:grpSp>
      <p:cxnSp>
        <p:nvCxnSpPr>
          <p:cNvPr id="7" name="Straight Connector 6"/>
          <p:cNvCxnSpPr/>
          <p:nvPr/>
        </p:nvCxnSpPr>
        <p:spPr>
          <a:xfrm>
            <a:off x="1343891" y="3538763"/>
            <a:ext cx="7643634" cy="0"/>
          </a:xfrm>
          <a:prstGeom prst="line">
            <a:avLst/>
          </a:prstGeom>
          <a:ln w="76200">
            <a:solidFill>
              <a:srgbClr val="0000CC"/>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1336385" y="4010600"/>
            <a:ext cx="6168851" cy="0"/>
          </a:xfrm>
          <a:prstGeom prst="line">
            <a:avLst/>
          </a:prstGeom>
          <a:ln w="76200">
            <a:solidFill>
              <a:srgbClr val="0000CC"/>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aphicFrame>
        <p:nvGraphicFramePr>
          <p:cNvPr id="42" name="Object 41"/>
          <p:cNvGraphicFramePr>
            <a:graphicFrameLocks noChangeAspect="1"/>
          </p:cNvGraphicFramePr>
          <p:nvPr>
            <p:extLst>
              <p:ext uri="{D42A27DB-BD31-4B8C-83A1-F6EECF244321}">
                <p14:modId xmlns:p14="http://schemas.microsoft.com/office/powerpoint/2010/main" val="2801220002"/>
              </p:ext>
            </p:extLst>
          </p:nvPr>
        </p:nvGraphicFramePr>
        <p:xfrm>
          <a:off x="6417700" y="2662604"/>
          <a:ext cx="2332037" cy="527050"/>
        </p:xfrm>
        <a:graphic>
          <a:graphicData uri="http://schemas.openxmlformats.org/presentationml/2006/ole">
            <mc:AlternateContent xmlns:mc="http://schemas.openxmlformats.org/markup-compatibility/2006">
              <mc:Choice xmlns:v="urn:schemas-microsoft-com:vml" Requires="v">
                <p:oleObj spid="_x0000_s42307" name="Equation" r:id="rId7" imgW="1295280" imgH="291960" progId="Equation.DSMT4">
                  <p:embed/>
                </p:oleObj>
              </mc:Choice>
              <mc:Fallback>
                <p:oleObj name="Equation" r:id="rId7" imgW="1295280" imgH="291960" progId="Equation.DSMT4">
                  <p:embed/>
                  <p:pic>
                    <p:nvPicPr>
                      <p:cNvPr id="77" name="Object 76"/>
                      <p:cNvPicPr/>
                      <p:nvPr/>
                    </p:nvPicPr>
                    <p:blipFill>
                      <a:blip r:embed="rId8"/>
                      <a:stretch>
                        <a:fillRect/>
                      </a:stretch>
                    </p:blipFill>
                    <p:spPr>
                      <a:xfrm>
                        <a:off x="6417700" y="2662604"/>
                        <a:ext cx="2332037" cy="527050"/>
                      </a:xfrm>
                      <a:prstGeom prst="rect">
                        <a:avLst/>
                      </a:prstGeom>
                      <a:noFill/>
                    </p:spPr>
                  </p:pic>
                </p:oleObj>
              </mc:Fallback>
            </mc:AlternateContent>
          </a:graphicData>
        </a:graphic>
      </p:graphicFrame>
      <p:sp>
        <p:nvSpPr>
          <p:cNvPr id="60" name="TextBox 59"/>
          <p:cNvSpPr txBox="1"/>
          <p:nvPr/>
        </p:nvSpPr>
        <p:spPr>
          <a:xfrm>
            <a:off x="3333828" y="5699453"/>
            <a:ext cx="5420074" cy="369332"/>
          </a:xfrm>
          <a:prstGeom prst="rect">
            <a:avLst/>
          </a:prstGeom>
          <a:noFill/>
        </p:spPr>
        <p:txBody>
          <a:bodyPr wrap="none" rtlCol="0">
            <a:spAutoFit/>
          </a:bodyPr>
          <a:lstStyle/>
          <a:p>
            <a:r>
              <a:rPr lang="en-US" altLang="ko-KR" dirty="0" smtClean="0">
                <a:solidFill>
                  <a:srgbClr val="0000CC"/>
                </a:solidFill>
                <a:latin typeface="나눔명조" panose="02020603020101020101" pitchFamily="18" charset="-127"/>
                <a:ea typeface="나눔명조" panose="02020603020101020101" pitchFamily="18" charset="-127"/>
              </a:rPr>
              <a:t>Very similar samples and correlated with each other</a:t>
            </a:r>
            <a:endParaRPr lang="ko-KR" altLang="en-US" dirty="0">
              <a:solidFill>
                <a:srgbClr val="0000CC"/>
              </a:solidFill>
              <a:latin typeface="나눔명조" panose="02020603020101020101" pitchFamily="18" charset="-127"/>
              <a:ea typeface="나눔명조" panose="02020603020101020101" pitchFamily="18" charset="-127"/>
            </a:endParaRPr>
          </a:p>
        </p:txBody>
      </p:sp>
    </p:spTree>
    <p:extLst>
      <p:ext uri="{BB962C8B-B14F-4D97-AF65-F5344CB8AC3E}">
        <p14:creationId xmlns:p14="http://schemas.microsoft.com/office/powerpoint/2010/main" val="357948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74"/>
                                        </p:tgtEl>
                                        <p:attrNameLst>
                                          <p:attrName>style.visibility</p:attrName>
                                        </p:attrNameLst>
                                      </p:cBhvr>
                                      <p:to>
                                        <p:strVal val="visible"/>
                                      </p:to>
                                    </p:set>
                                    <p:animEffect transition="in" filter="wipe(left)">
                                      <p:cBhvr>
                                        <p:cTn id="11" dur="500"/>
                                        <p:tgtEl>
                                          <p:spTgt spid="74"/>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60"/>
                                        </p:tgtEl>
                                        <p:attrNameLst>
                                          <p:attrName>style.visibility</p:attrName>
                                        </p:attrNameLst>
                                      </p:cBhvr>
                                      <p:to>
                                        <p:strVal val="visible"/>
                                      </p:to>
                                    </p:set>
                                    <p:animEffect transition="in" filter="fade">
                                      <p:cBhvr>
                                        <p:cTn id="20"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p:bld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dirty="0" smtClean="0"/>
              <a:t>1. Correlation </a:t>
            </a:r>
            <a:r>
              <a:rPr lang="en-US" altLang="ko-KR" dirty="0"/>
              <a:t>between samples</a:t>
            </a:r>
            <a:endParaRPr lang="ko-KR" altLang="en-US" dirty="0"/>
          </a:p>
        </p:txBody>
      </p:sp>
      <p:sp>
        <p:nvSpPr>
          <p:cNvPr id="3" name="Slide Number Placeholder 2"/>
          <p:cNvSpPr>
            <a:spLocks noGrp="1"/>
          </p:cNvSpPr>
          <p:nvPr>
            <p:ph type="sldNum" sz="quarter" idx="12"/>
          </p:nvPr>
        </p:nvSpPr>
        <p:spPr/>
        <p:txBody>
          <a:bodyPr/>
          <a:lstStyle/>
          <a:p>
            <a:fld id="{E7B612BC-FA30-47E7-8F83-60B8876EFC04}" type="slidenum">
              <a:rPr lang="ko-KR" altLang="en-US" smtClean="0">
                <a:solidFill>
                  <a:prstClr val="black">
                    <a:tint val="75000"/>
                  </a:prstClr>
                </a:solidFill>
              </a:rPr>
              <a:pPr/>
              <a:t>157</a:t>
            </a:fld>
            <a:endParaRPr lang="ko-KR" altLang="en-US">
              <a:solidFill>
                <a:prstClr val="black">
                  <a:tint val="75000"/>
                </a:prstClr>
              </a:solidFill>
            </a:endParaRPr>
          </a:p>
        </p:txBody>
      </p:sp>
      <p:sp>
        <p:nvSpPr>
          <p:cNvPr id="28" name="TextBox 27"/>
          <p:cNvSpPr txBox="1"/>
          <p:nvPr/>
        </p:nvSpPr>
        <p:spPr>
          <a:xfrm>
            <a:off x="267855" y="1168924"/>
            <a:ext cx="8364790" cy="400110"/>
          </a:xfrm>
          <a:prstGeom prst="rect">
            <a:avLst/>
          </a:prstGeom>
          <a:noFill/>
        </p:spPr>
        <p:txBody>
          <a:bodyPr wrap="none" rtlCol="0">
            <a:spAutoFit/>
          </a:bodyPr>
          <a:lstStyle/>
          <a:p>
            <a:pPr marL="342900" indent="-342900">
              <a:buFont typeface="Wingdings" panose="05000000000000000000" pitchFamily="2" charset="2"/>
              <a:buChar char="ü"/>
            </a:pPr>
            <a:r>
              <a:rPr lang="en-US" altLang="ko-KR" sz="2000" dirty="0" smtClean="0">
                <a:solidFill>
                  <a:srgbClr val="0000CC"/>
                </a:solidFill>
                <a:latin typeface="나눔명조" panose="02020603020101020101" pitchFamily="18" charset="-127"/>
                <a:ea typeface="나눔명조" panose="02020603020101020101" pitchFamily="18" charset="-127"/>
              </a:rPr>
              <a:t>If samples have high correlation, the regression results could be biased</a:t>
            </a:r>
            <a:endParaRPr lang="ko-KR" altLang="en-US" sz="2000" dirty="0">
              <a:solidFill>
                <a:srgbClr val="0000CC"/>
              </a:solidFill>
              <a:latin typeface="나눔명조" panose="02020603020101020101" pitchFamily="18" charset="-127"/>
              <a:ea typeface="나눔명조" panose="02020603020101020101" pitchFamily="18" charset="-127"/>
            </a:endParaRPr>
          </a:p>
        </p:txBody>
      </p:sp>
      <p:pic>
        <p:nvPicPr>
          <p:cNvPr id="30" name="Picture 29"/>
          <p:cNvPicPr>
            <a:picLocks noChangeAspect="1"/>
          </p:cNvPicPr>
          <p:nvPr/>
        </p:nvPicPr>
        <p:blipFill>
          <a:blip r:embed="rId3"/>
          <a:stretch>
            <a:fillRect/>
          </a:stretch>
        </p:blipFill>
        <p:spPr>
          <a:xfrm>
            <a:off x="1807197" y="2014427"/>
            <a:ext cx="4810420" cy="3980775"/>
          </a:xfrm>
          <a:prstGeom prst="rect">
            <a:avLst/>
          </a:prstGeom>
        </p:spPr>
      </p:pic>
      <p:sp>
        <p:nvSpPr>
          <p:cNvPr id="31" name="TextBox 30"/>
          <p:cNvSpPr txBox="1"/>
          <p:nvPr/>
        </p:nvSpPr>
        <p:spPr>
          <a:xfrm>
            <a:off x="-21603" y="6596562"/>
            <a:ext cx="2006190" cy="276999"/>
          </a:xfrm>
          <a:prstGeom prst="rect">
            <a:avLst/>
          </a:prstGeom>
          <a:noFill/>
        </p:spPr>
        <p:txBody>
          <a:bodyPr wrap="none" rtlCol="0">
            <a:spAutoFit/>
          </a:bodyPr>
          <a:lstStyle/>
          <a:p>
            <a:r>
              <a:rPr lang="en-US" altLang="ko-KR" sz="1200" dirty="0">
                <a:ea typeface="나눔명조" panose="02020603020101020101" pitchFamily="18" charset="-127"/>
              </a:rPr>
              <a:t>https://hunkim.github.io/ml/</a:t>
            </a:r>
            <a:endParaRPr lang="ko-KR" altLang="en-US" sz="1200" dirty="0">
              <a:ea typeface="나눔명조" panose="02020603020101020101" pitchFamily="18" charset="-127"/>
            </a:endParaRPr>
          </a:p>
        </p:txBody>
      </p:sp>
      <p:grpSp>
        <p:nvGrpSpPr>
          <p:cNvPr id="36" name="Group 35"/>
          <p:cNvGrpSpPr/>
          <p:nvPr/>
        </p:nvGrpSpPr>
        <p:grpSpPr>
          <a:xfrm>
            <a:off x="2875175" y="2363081"/>
            <a:ext cx="5643191" cy="2991344"/>
            <a:chOff x="2875175" y="2363081"/>
            <a:chExt cx="5643191" cy="2991344"/>
          </a:xfrm>
        </p:grpSpPr>
        <p:cxnSp>
          <p:nvCxnSpPr>
            <p:cNvPr id="33" name="Straight Connector 32"/>
            <p:cNvCxnSpPr/>
            <p:nvPr/>
          </p:nvCxnSpPr>
          <p:spPr>
            <a:xfrm flipV="1">
              <a:off x="2875175" y="2689775"/>
              <a:ext cx="3253046" cy="2664650"/>
            </a:xfrm>
            <a:prstGeom prst="line">
              <a:avLst/>
            </a:prstGeom>
            <a:ln w="38100">
              <a:solidFill>
                <a:srgbClr val="0000CC"/>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6046214" y="2363081"/>
              <a:ext cx="2472152" cy="400110"/>
            </a:xfrm>
            <a:prstGeom prst="rect">
              <a:avLst/>
            </a:prstGeom>
            <a:noFill/>
          </p:spPr>
          <p:txBody>
            <a:bodyPr wrap="none" rtlCol="0">
              <a:spAutoFit/>
            </a:bodyPr>
            <a:lstStyle/>
            <a:p>
              <a:r>
                <a:rPr lang="en-US" altLang="ko-KR" sz="2000" dirty="0" smtClean="0">
                  <a:solidFill>
                    <a:srgbClr val="0000CC"/>
                  </a:solidFill>
                  <a:latin typeface="나눔명조" panose="02020603020101020101" pitchFamily="18" charset="-127"/>
                  <a:ea typeface="나눔명조" panose="02020603020101020101" pitchFamily="18" charset="-127"/>
                </a:rPr>
                <a:t>Reasonable linear fit</a:t>
              </a:r>
              <a:endParaRPr lang="ko-KR" altLang="en-US" sz="2000" dirty="0">
                <a:solidFill>
                  <a:srgbClr val="0000CC"/>
                </a:solidFill>
                <a:latin typeface="나눔명조" panose="02020603020101020101" pitchFamily="18" charset="-127"/>
                <a:ea typeface="나눔명조" panose="02020603020101020101" pitchFamily="18" charset="-127"/>
              </a:endParaRPr>
            </a:p>
          </p:txBody>
        </p:sp>
      </p:grpSp>
      <p:grpSp>
        <p:nvGrpSpPr>
          <p:cNvPr id="5" name="Group 4"/>
          <p:cNvGrpSpPr/>
          <p:nvPr/>
        </p:nvGrpSpPr>
        <p:grpSpPr>
          <a:xfrm>
            <a:off x="2527989" y="2363081"/>
            <a:ext cx="3759689" cy="2991344"/>
            <a:chOff x="2527989" y="2363081"/>
            <a:chExt cx="3759689" cy="2991344"/>
          </a:xfrm>
        </p:grpSpPr>
        <p:sp>
          <p:nvSpPr>
            <p:cNvPr id="4" name="Rectangle 3"/>
            <p:cNvSpPr/>
            <p:nvPr/>
          </p:nvSpPr>
          <p:spPr>
            <a:xfrm>
              <a:off x="4619134" y="2363081"/>
              <a:ext cx="1668544" cy="1567896"/>
            </a:xfrm>
            <a:prstGeom prst="rect">
              <a:avLst/>
            </a:prstGeom>
            <a:solidFill>
              <a:srgbClr val="FFFFFF">
                <a:alpha val="89804"/>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Rectangle 10"/>
            <p:cNvSpPr/>
            <p:nvPr/>
          </p:nvSpPr>
          <p:spPr>
            <a:xfrm>
              <a:off x="2527989" y="4015819"/>
              <a:ext cx="1864902" cy="1338606"/>
            </a:xfrm>
            <a:prstGeom prst="rect">
              <a:avLst/>
            </a:prstGeom>
            <a:solidFill>
              <a:srgbClr val="FFFFFF">
                <a:alpha val="89804"/>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13" name="Group 12"/>
          <p:cNvGrpSpPr/>
          <p:nvPr/>
        </p:nvGrpSpPr>
        <p:grpSpPr>
          <a:xfrm>
            <a:off x="2527989" y="2393091"/>
            <a:ext cx="2666180" cy="2863930"/>
            <a:chOff x="4918134" y="2585778"/>
            <a:chExt cx="2666180" cy="2863930"/>
          </a:xfrm>
        </p:grpSpPr>
        <p:cxnSp>
          <p:nvCxnSpPr>
            <p:cNvPr id="14" name="Straight Connector 13"/>
            <p:cNvCxnSpPr>
              <a:stCxn id="15" idx="2"/>
            </p:cNvCxnSpPr>
            <p:nvPr/>
          </p:nvCxnSpPr>
          <p:spPr>
            <a:xfrm>
              <a:off x="5960247" y="2985888"/>
              <a:ext cx="1624067" cy="2463820"/>
            </a:xfrm>
            <a:prstGeom prst="line">
              <a:avLst/>
            </a:prstGeom>
            <a:ln w="38100">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4918134" y="2585778"/>
              <a:ext cx="2084225" cy="400110"/>
            </a:xfrm>
            <a:prstGeom prst="rect">
              <a:avLst/>
            </a:prstGeom>
            <a:noFill/>
          </p:spPr>
          <p:txBody>
            <a:bodyPr wrap="none" rtlCol="0">
              <a:spAutoFit/>
            </a:bodyPr>
            <a:lstStyle/>
            <a:p>
              <a:r>
                <a:rPr lang="en-US" altLang="ko-KR" sz="2000" dirty="0" smtClean="0">
                  <a:solidFill>
                    <a:schemeClr val="accent2"/>
                  </a:solidFill>
                  <a:latin typeface="나눔명조" panose="02020603020101020101" pitchFamily="18" charset="-127"/>
                  <a:ea typeface="나눔명조" panose="02020603020101020101" pitchFamily="18" charset="-127"/>
                </a:rPr>
                <a:t>Biased regression</a:t>
              </a:r>
              <a:endParaRPr lang="ko-KR" altLang="en-US" sz="2000" dirty="0">
                <a:solidFill>
                  <a:schemeClr val="accent2"/>
                </a:solidFill>
                <a:latin typeface="나눔명조" panose="02020603020101020101" pitchFamily="18" charset="-127"/>
                <a:ea typeface="나눔명조" panose="02020603020101020101" pitchFamily="18" charset="-127"/>
              </a:endParaRPr>
            </a:p>
          </p:txBody>
        </p:sp>
      </p:grpSp>
      <p:sp>
        <p:nvSpPr>
          <p:cNvPr id="20" name="Rectangle 19"/>
          <p:cNvSpPr/>
          <p:nvPr/>
        </p:nvSpPr>
        <p:spPr>
          <a:xfrm>
            <a:off x="2527989" y="3110321"/>
            <a:ext cx="3518225" cy="2244104"/>
          </a:xfrm>
          <a:prstGeom prst="rect">
            <a:avLst/>
          </a:prstGeom>
          <a:solidFill>
            <a:srgbClr val="FFFFFF">
              <a:alpha val="89804"/>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1" name="Group 20"/>
          <p:cNvGrpSpPr/>
          <p:nvPr/>
        </p:nvGrpSpPr>
        <p:grpSpPr>
          <a:xfrm>
            <a:off x="5109326" y="1943657"/>
            <a:ext cx="2100667" cy="978652"/>
            <a:chOff x="5371821" y="3958361"/>
            <a:chExt cx="2171946" cy="3247440"/>
          </a:xfrm>
        </p:grpSpPr>
        <p:cxnSp>
          <p:nvCxnSpPr>
            <p:cNvPr id="22" name="Straight Connector 21"/>
            <p:cNvCxnSpPr/>
            <p:nvPr/>
          </p:nvCxnSpPr>
          <p:spPr>
            <a:xfrm flipV="1">
              <a:off x="5371821" y="5449708"/>
              <a:ext cx="1412432" cy="1756093"/>
            </a:xfrm>
            <a:prstGeom prst="line">
              <a:avLst/>
            </a:prstGeom>
            <a:ln w="38100">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5459542" y="3958361"/>
              <a:ext cx="2084225" cy="400111"/>
            </a:xfrm>
            <a:prstGeom prst="rect">
              <a:avLst/>
            </a:prstGeom>
            <a:noFill/>
          </p:spPr>
          <p:txBody>
            <a:bodyPr wrap="none" rtlCol="0">
              <a:spAutoFit/>
            </a:bodyPr>
            <a:lstStyle/>
            <a:p>
              <a:r>
                <a:rPr lang="en-US" altLang="ko-KR" sz="2000" dirty="0" smtClean="0">
                  <a:solidFill>
                    <a:schemeClr val="accent2"/>
                  </a:solidFill>
                  <a:latin typeface="나눔명조" panose="02020603020101020101" pitchFamily="18" charset="-127"/>
                  <a:ea typeface="나눔명조" panose="02020603020101020101" pitchFamily="18" charset="-127"/>
                </a:rPr>
                <a:t>Biased regression</a:t>
              </a:r>
              <a:endParaRPr lang="ko-KR" altLang="en-US" sz="2000" dirty="0">
                <a:solidFill>
                  <a:schemeClr val="accent2"/>
                </a:solidFill>
                <a:latin typeface="나눔명조" panose="02020603020101020101" pitchFamily="18" charset="-127"/>
                <a:ea typeface="나눔명조" panose="02020603020101020101" pitchFamily="18" charset="-127"/>
              </a:endParaRPr>
            </a:p>
          </p:txBody>
        </p:sp>
      </p:grpSp>
      <p:sp>
        <p:nvSpPr>
          <p:cNvPr id="25" name="TextBox 24"/>
          <p:cNvSpPr txBox="1"/>
          <p:nvPr/>
        </p:nvSpPr>
        <p:spPr>
          <a:xfrm>
            <a:off x="5792365" y="4269040"/>
            <a:ext cx="2965889" cy="1015663"/>
          </a:xfrm>
          <a:prstGeom prst="rect">
            <a:avLst/>
          </a:prstGeom>
          <a:noFill/>
        </p:spPr>
        <p:txBody>
          <a:bodyPr wrap="square" rtlCol="0">
            <a:spAutoFit/>
          </a:bodyPr>
          <a:lstStyle/>
          <a:p>
            <a:r>
              <a:rPr lang="en-US" altLang="ko-KR" sz="2000" dirty="0" smtClean="0">
                <a:solidFill>
                  <a:schemeClr val="accent2"/>
                </a:solidFill>
                <a:latin typeface="나눔명조" panose="02020603020101020101" pitchFamily="18" charset="-127"/>
                <a:ea typeface="나눔명조" panose="02020603020101020101" pitchFamily="18" charset="-127"/>
              </a:rPr>
              <a:t>Suppose we train the Network using these correlated samples</a:t>
            </a:r>
            <a:endParaRPr lang="ko-KR" altLang="en-US" sz="2000" dirty="0">
              <a:solidFill>
                <a:schemeClr val="accent2"/>
              </a:solidFill>
              <a:latin typeface="나눔명조" panose="02020603020101020101" pitchFamily="18" charset="-127"/>
              <a:ea typeface="나눔명조" panose="02020603020101020101" pitchFamily="18" charset="-127"/>
            </a:endParaRPr>
          </a:p>
        </p:txBody>
      </p:sp>
      <p:grpSp>
        <p:nvGrpSpPr>
          <p:cNvPr id="26" name="Group 25"/>
          <p:cNvGrpSpPr/>
          <p:nvPr/>
        </p:nvGrpSpPr>
        <p:grpSpPr>
          <a:xfrm>
            <a:off x="947885" y="5909992"/>
            <a:ext cx="7294411" cy="644314"/>
            <a:chOff x="686311" y="3529756"/>
            <a:chExt cx="7294411" cy="644314"/>
          </a:xfrm>
        </p:grpSpPr>
        <p:sp>
          <p:nvSpPr>
            <p:cNvPr id="27" name="TextBox 26"/>
            <p:cNvSpPr txBox="1"/>
            <p:nvPr/>
          </p:nvSpPr>
          <p:spPr>
            <a:xfrm>
              <a:off x="781373" y="3647943"/>
              <a:ext cx="7199349" cy="400110"/>
            </a:xfrm>
            <a:prstGeom prst="rect">
              <a:avLst/>
            </a:prstGeom>
            <a:noFill/>
          </p:spPr>
          <p:txBody>
            <a:bodyPr wrap="square" rtlCol="0">
              <a:spAutoFit/>
            </a:bodyPr>
            <a:lstStyle/>
            <a:p>
              <a:r>
                <a:rPr lang="en-US" altLang="ko-KR" sz="2000" b="1" dirty="0" smtClean="0">
                  <a:solidFill>
                    <a:srgbClr val="A50021"/>
                  </a:solidFill>
                  <a:latin typeface="Times New Roman" panose="02020603050405020304" pitchFamily="18" charset="0"/>
                  <a:ea typeface="나눔명조" panose="02020603020101020101" pitchFamily="18" charset="-127"/>
                  <a:cs typeface="Times New Roman" panose="02020603050405020304" pitchFamily="18" charset="0"/>
                </a:rPr>
                <a:t>※ </a:t>
              </a:r>
              <a:r>
                <a:rPr lang="en-US" altLang="ko-KR" sz="2000" b="1" dirty="0" smtClean="0">
                  <a:solidFill>
                    <a:srgbClr val="A50021"/>
                  </a:solidFill>
                  <a:latin typeface="나눔명조" panose="02020603020101020101" pitchFamily="18" charset="-127"/>
                  <a:ea typeface="나눔명조" panose="02020603020101020101" pitchFamily="18" charset="-127"/>
                </a:rPr>
                <a:t>Solution</a:t>
              </a:r>
              <a:r>
                <a:rPr lang="en-US" altLang="ko-KR" sz="2000" b="1" dirty="0">
                  <a:solidFill>
                    <a:srgbClr val="A50021"/>
                  </a:solidFill>
                  <a:latin typeface="나눔명조" panose="02020603020101020101" pitchFamily="18" charset="-127"/>
                  <a:ea typeface="나눔명조" panose="02020603020101020101" pitchFamily="18" charset="-127"/>
                </a:rPr>
                <a:t>: Experience replay</a:t>
              </a:r>
              <a:r>
                <a:rPr lang="en-US" altLang="ko-KR" sz="2000" dirty="0">
                  <a:solidFill>
                    <a:srgbClr val="0000CC"/>
                  </a:solidFill>
                  <a:latin typeface="나눔명조" panose="02020603020101020101" pitchFamily="18" charset="-127"/>
                  <a:ea typeface="나눔명조" panose="02020603020101020101" pitchFamily="18" charset="-127"/>
                </a:rPr>
                <a:t>, i.e., random sample &amp; replay</a:t>
              </a:r>
              <a:endParaRPr lang="ko-KR" altLang="en-US" sz="2000" b="1" dirty="0">
                <a:solidFill>
                  <a:srgbClr val="A50021"/>
                </a:solidFill>
                <a:latin typeface="나눔명조" panose="02020603020101020101" pitchFamily="18" charset="-127"/>
                <a:ea typeface="나눔명조" panose="02020603020101020101" pitchFamily="18" charset="-127"/>
              </a:endParaRPr>
            </a:p>
          </p:txBody>
        </p:sp>
        <p:grpSp>
          <p:nvGrpSpPr>
            <p:cNvPr id="29" name="Group 28"/>
            <p:cNvGrpSpPr/>
            <p:nvPr/>
          </p:nvGrpSpPr>
          <p:grpSpPr>
            <a:xfrm>
              <a:off x="686311" y="3529756"/>
              <a:ext cx="7053943" cy="644314"/>
              <a:chOff x="686311" y="3600361"/>
              <a:chExt cx="7053943" cy="470282"/>
            </a:xfrm>
          </p:grpSpPr>
          <p:cxnSp>
            <p:nvCxnSpPr>
              <p:cNvPr id="32" name="Straight Connector 31"/>
              <p:cNvCxnSpPr/>
              <p:nvPr/>
            </p:nvCxnSpPr>
            <p:spPr>
              <a:xfrm>
                <a:off x="686311" y="3600361"/>
                <a:ext cx="7053943" cy="0"/>
              </a:xfrm>
              <a:prstGeom prst="line">
                <a:avLst/>
              </a:prstGeom>
              <a:ln w="38100">
                <a:solidFill>
                  <a:srgbClr val="99003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686311" y="4070643"/>
                <a:ext cx="7053943" cy="0"/>
              </a:xfrm>
              <a:prstGeom prst="line">
                <a:avLst/>
              </a:prstGeom>
              <a:ln w="38100">
                <a:solidFill>
                  <a:srgbClr val="99003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910202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wipe(left)">
                                      <p:cBhvr>
                                        <p:cTn id="7" dur="500"/>
                                        <p:tgtEl>
                                          <p:spTgt spid="36"/>
                                        </p:tgtEl>
                                      </p:cBhvr>
                                    </p:animEffect>
                                  </p:childTnLst>
                                  <p:subTnLst>
                                    <p:set>
                                      <p:cBhvr override="childStyle">
                                        <p:cTn dur="1" fill="hold" display="0" masterRel="nextClick" afterEffect="1"/>
                                        <p:tgtEl>
                                          <p:spTgt spid="36"/>
                                        </p:tgtEl>
                                        <p:attrNameLst>
                                          <p:attrName>style.visibility</p:attrName>
                                        </p:attrNameLst>
                                      </p:cBhvr>
                                      <p:to>
                                        <p:strVal val="hidden"/>
                                      </p:to>
                                    </p:set>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fade">
                                      <p:cBhvr>
                                        <p:cTn id="15" dur="500"/>
                                        <p:tgtEl>
                                          <p:spTgt spid="25"/>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wipe(left)">
                                      <p:cBhvr>
                                        <p:cTn id="20" dur="500"/>
                                        <p:tgtEl>
                                          <p:spTgt spid="13"/>
                                        </p:tgtEl>
                                      </p:cBhvr>
                                    </p:animEffect>
                                  </p:childTnLst>
                                  <p:subTnLst>
                                    <p:set>
                                      <p:cBhvr override="childStyle">
                                        <p:cTn dur="1" fill="hold" display="0" masterRel="nextClick" afterEffect="1"/>
                                        <p:tgtEl>
                                          <p:spTgt spid="13"/>
                                        </p:tgtEl>
                                        <p:attrNameLst>
                                          <p:attrName>style.visibility</p:attrName>
                                        </p:attrNameLst>
                                      </p:cBhvr>
                                      <p:to>
                                        <p:strVal val="hidden"/>
                                      </p:to>
                                    </p:set>
                                  </p:subTnLst>
                                </p:cTn>
                              </p:par>
                            </p:childTnLst>
                          </p:cTn>
                        </p:par>
                      </p:childTnLst>
                    </p:cTn>
                  </p:par>
                  <p:par>
                    <p:cTn id="21" fill="hold">
                      <p:stCondLst>
                        <p:cond delay="indefinite"/>
                      </p:stCondLst>
                      <p:childTnLst>
                        <p:par>
                          <p:cTn id="22" fill="hold">
                            <p:stCondLst>
                              <p:cond delay="0"/>
                            </p:stCondLst>
                            <p:childTnLst>
                              <p:par>
                                <p:cTn id="23" presetID="9" presetClass="exit" presetSubtype="0" fill="hold" nodeType="clickEffect">
                                  <p:stCondLst>
                                    <p:cond delay="0"/>
                                  </p:stCondLst>
                                  <p:childTnLst>
                                    <p:animEffect transition="out" filter="dissolve">
                                      <p:cBhvr>
                                        <p:cTn id="24" dur="500"/>
                                        <p:tgtEl>
                                          <p:spTgt spid="5"/>
                                        </p:tgtEl>
                                      </p:cBhvr>
                                    </p:animEffect>
                                    <p:set>
                                      <p:cBhvr>
                                        <p:cTn id="25" dur="1" fill="hold">
                                          <p:stCondLst>
                                            <p:cond delay="499"/>
                                          </p:stCondLst>
                                        </p:cTn>
                                        <p:tgtEl>
                                          <p:spTgt spid="5"/>
                                        </p:tgtEl>
                                        <p:attrNameLst>
                                          <p:attrName>style.visibility</p:attrName>
                                        </p:attrNameLst>
                                      </p:cBhvr>
                                      <p:to>
                                        <p:strVal val="hidden"/>
                                      </p:to>
                                    </p:set>
                                  </p:childTnLst>
                                </p:cTn>
                              </p:par>
                            </p:childTnLst>
                          </p:cTn>
                        </p:par>
                        <p:par>
                          <p:cTn id="26" fill="hold">
                            <p:stCondLst>
                              <p:cond delay="500"/>
                            </p:stCondLst>
                            <p:childTnLst>
                              <p:par>
                                <p:cTn id="27" presetID="10" presetClass="entr" presetSubtype="0" fill="hold" grpId="0" nodeType="after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fade">
                                      <p:cBhvr>
                                        <p:cTn id="29" dur="500"/>
                                        <p:tgtEl>
                                          <p:spTgt spid="20"/>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nodeType="clickEffect">
                                  <p:stCondLst>
                                    <p:cond delay="0"/>
                                  </p:stCondLst>
                                  <p:childTnLst>
                                    <p:set>
                                      <p:cBhvr>
                                        <p:cTn id="33" dur="1" fill="hold">
                                          <p:stCondLst>
                                            <p:cond delay="0"/>
                                          </p:stCondLst>
                                        </p:cTn>
                                        <p:tgtEl>
                                          <p:spTgt spid="21"/>
                                        </p:tgtEl>
                                        <p:attrNameLst>
                                          <p:attrName>style.visibility</p:attrName>
                                        </p:attrNameLst>
                                      </p:cBhvr>
                                      <p:to>
                                        <p:strVal val="visible"/>
                                      </p:to>
                                    </p:set>
                                    <p:animEffect transition="in" filter="wipe(left)">
                                      <p:cBhvr>
                                        <p:cTn id="34" dur="500"/>
                                        <p:tgtEl>
                                          <p:spTgt spid="21"/>
                                        </p:tgtEl>
                                      </p:cBhvr>
                                    </p:animEffect>
                                  </p:childTnLst>
                                  <p:subTnLst>
                                    <p:set>
                                      <p:cBhvr override="childStyle">
                                        <p:cTn dur="1" fill="hold" display="0" masterRel="nextClick" afterEffect="1"/>
                                        <p:tgtEl>
                                          <p:spTgt spid="21"/>
                                        </p:tgtEl>
                                        <p:attrNameLst>
                                          <p:attrName>style.visibility</p:attrName>
                                        </p:attrNameLst>
                                      </p:cBhvr>
                                      <p:to>
                                        <p:strVal val="hidden"/>
                                      </p:to>
                                    </p:set>
                                  </p:sub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28"/>
                                        </p:tgtEl>
                                        <p:attrNameLst>
                                          <p:attrName>style.visibility</p:attrName>
                                        </p:attrNameLst>
                                      </p:cBhvr>
                                      <p:to>
                                        <p:strVal val="visible"/>
                                      </p:to>
                                    </p:set>
                                    <p:animEffect transition="in" filter="fade">
                                      <p:cBhvr>
                                        <p:cTn id="39" dur="500"/>
                                        <p:tgtEl>
                                          <p:spTgt spid="28"/>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nodeType="clickEffect">
                                  <p:stCondLst>
                                    <p:cond delay="0"/>
                                  </p:stCondLst>
                                  <p:childTnLst>
                                    <p:set>
                                      <p:cBhvr>
                                        <p:cTn id="43" dur="1" fill="hold">
                                          <p:stCondLst>
                                            <p:cond delay="0"/>
                                          </p:stCondLst>
                                        </p:cTn>
                                        <p:tgtEl>
                                          <p:spTgt spid="26"/>
                                        </p:tgtEl>
                                        <p:attrNameLst>
                                          <p:attrName>style.visibility</p:attrName>
                                        </p:attrNameLst>
                                      </p:cBhvr>
                                      <p:to>
                                        <p:strVal val="visible"/>
                                      </p:to>
                                    </p:set>
                                    <p:animEffect transition="in" filter="wipe(left)">
                                      <p:cBhvr>
                                        <p:cTn id="44"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0" grpId="0" animBg="1"/>
      <p:bldP spid="25" grpId="0"/>
    </p:bld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dirty="0" smtClean="0"/>
              <a:t>1. </a:t>
            </a:r>
            <a:r>
              <a:rPr lang="en-US" altLang="ko-KR" b="1" dirty="0" smtClean="0"/>
              <a:t>Experience replay</a:t>
            </a:r>
            <a:endParaRPr lang="ko-KR" altLang="en-US" b="1" dirty="0"/>
          </a:p>
        </p:txBody>
      </p:sp>
      <p:sp>
        <p:nvSpPr>
          <p:cNvPr id="3" name="Slide Number Placeholder 2"/>
          <p:cNvSpPr>
            <a:spLocks noGrp="1"/>
          </p:cNvSpPr>
          <p:nvPr>
            <p:ph type="sldNum" sz="quarter" idx="12"/>
          </p:nvPr>
        </p:nvSpPr>
        <p:spPr/>
        <p:txBody>
          <a:bodyPr/>
          <a:lstStyle/>
          <a:p>
            <a:fld id="{E7B612BC-FA30-47E7-8F83-60B8876EFC04}" type="slidenum">
              <a:rPr lang="ko-KR" altLang="en-US" smtClean="0">
                <a:solidFill>
                  <a:prstClr val="black">
                    <a:tint val="75000"/>
                  </a:prstClr>
                </a:solidFill>
              </a:rPr>
              <a:pPr/>
              <a:t>158</a:t>
            </a:fld>
            <a:endParaRPr lang="ko-KR" altLang="en-US">
              <a:solidFill>
                <a:prstClr val="black">
                  <a:tint val="75000"/>
                </a:prstClr>
              </a:solidFill>
            </a:endParaRPr>
          </a:p>
        </p:txBody>
      </p:sp>
      <p:sp>
        <p:nvSpPr>
          <p:cNvPr id="28" name="TextBox 27"/>
          <p:cNvSpPr txBox="1"/>
          <p:nvPr/>
        </p:nvSpPr>
        <p:spPr>
          <a:xfrm>
            <a:off x="267856" y="1168924"/>
            <a:ext cx="8517926" cy="707886"/>
          </a:xfrm>
          <a:prstGeom prst="rect">
            <a:avLst/>
          </a:prstGeom>
          <a:noFill/>
        </p:spPr>
        <p:txBody>
          <a:bodyPr wrap="square" rtlCol="0">
            <a:spAutoFit/>
          </a:bodyPr>
          <a:lstStyle/>
          <a:p>
            <a:pPr marL="342900" indent="-342900">
              <a:buFont typeface="Arial" panose="020B0604020202020204" pitchFamily="34" charset="0"/>
              <a:buChar char="•"/>
            </a:pPr>
            <a:r>
              <a:rPr lang="en-US" altLang="ko-KR" sz="2000" dirty="0" smtClean="0">
                <a:latin typeface="나눔명조" panose="02020603020101020101" pitchFamily="18" charset="-127"/>
                <a:ea typeface="나눔명조" panose="02020603020101020101" pitchFamily="18" charset="-127"/>
              </a:rPr>
              <a:t>Capture few samples (to reduce the intra-sample correlation), and perform a regression, and replay the “captured sample”</a:t>
            </a:r>
            <a:endParaRPr lang="ko-KR" altLang="en-US" sz="2000" dirty="0">
              <a:latin typeface="나눔명조" panose="02020603020101020101" pitchFamily="18" charset="-127"/>
              <a:ea typeface="나눔명조" panose="02020603020101020101" pitchFamily="18" charset="-127"/>
            </a:endParaRPr>
          </a:p>
        </p:txBody>
      </p:sp>
      <p:pic>
        <p:nvPicPr>
          <p:cNvPr id="30" name="Picture 29"/>
          <p:cNvPicPr>
            <a:picLocks noChangeAspect="1"/>
          </p:cNvPicPr>
          <p:nvPr/>
        </p:nvPicPr>
        <p:blipFill>
          <a:blip r:embed="rId3"/>
          <a:stretch>
            <a:fillRect/>
          </a:stretch>
        </p:blipFill>
        <p:spPr>
          <a:xfrm>
            <a:off x="1807197" y="2014427"/>
            <a:ext cx="4810420" cy="3980775"/>
          </a:xfrm>
          <a:prstGeom prst="rect">
            <a:avLst/>
          </a:prstGeom>
        </p:spPr>
      </p:pic>
      <p:sp>
        <p:nvSpPr>
          <p:cNvPr id="31" name="TextBox 30"/>
          <p:cNvSpPr txBox="1"/>
          <p:nvPr/>
        </p:nvSpPr>
        <p:spPr>
          <a:xfrm>
            <a:off x="-21603" y="6596562"/>
            <a:ext cx="2006190" cy="276999"/>
          </a:xfrm>
          <a:prstGeom prst="rect">
            <a:avLst/>
          </a:prstGeom>
          <a:noFill/>
        </p:spPr>
        <p:txBody>
          <a:bodyPr wrap="none" rtlCol="0">
            <a:spAutoFit/>
          </a:bodyPr>
          <a:lstStyle/>
          <a:p>
            <a:r>
              <a:rPr lang="en-US" altLang="ko-KR" sz="1200" dirty="0">
                <a:ea typeface="나눔명조" panose="02020603020101020101" pitchFamily="18" charset="-127"/>
              </a:rPr>
              <a:t>https://hunkim.github.io/ml/</a:t>
            </a:r>
            <a:endParaRPr lang="ko-KR" altLang="en-US" sz="1200" dirty="0">
              <a:ea typeface="나눔명조" panose="02020603020101020101" pitchFamily="18" charset="-127"/>
            </a:endParaRPr>
          </a:p>
        </p:txBody>
      </p:sp>
      <p:grpSp>
        <p:nvGrpSpPr>
          <p:cNvPr id="36" name="Group 35"/>
          <p:cNvGrpSpPr/>
          <p:nvPr/>
        </p:nvGrpSpPr>
        <p:grpSpPr>
          <a:xfrm>
            <a:off x="3093945" y="1908622"/>
            <a:ext cx="4199534" cy="3379488"/>
            <a:chOff x="3150506" y="3752948"/>
            <a:chExt cx="4199534" cy="3379488"/>
          </a:xfrm>
        </p:grpSpPr>
        <p:cxnSp>
          <p:nvCxnSpPr>
            <p:cNvPr id="33" name="Straight Connector 32"/>
            <p:cNvCxnSpPr/>
            <p:nvPr/>
          </p:nvCxnSpPr>
          <p:spPr>
            <a:xfrm flipV="1">
              <a:off x="3150506" y="4220256"/>
              <a:ext cx="2895708" cy="2912180"/>
            </a:xfrm>
            <a:prstGeom prst="line">
              <a:avLst/>
            </a:prstGeom>
            <a:ln w="76200">
              <a:solidFill>
                <a:srgbClr val="0000CC"/>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4950024" y="3752948"/>
              <a:ext cx="2400016" cy="400110"/>
            </a:xfrm>
            <a:prstGeom prst="rect">
              <a:avLst/>
            </a:prstGeom>
            <a:noFill/>
          </p:spPr>
          <p:txBody>
            <a:bodyPr wrap="none" rtlCol="0">
              <a:spAutoFit/>
            </a:bodyPr>
            <a:lstStyle/>
            <a:p>
              <a:r>
                <a:rPr lang="en-US" altLang="ko-KR" sz="2000" dirty="0" smtClean="0">
                  <a:solidFill>
                    <a:srgbClr val="0000CC"/>
                  </a:solidFill>
                  <a:latin typeface="나눔명조" panose="02020603020101020101" pitchFamily="18" charset="-127"/>
                  <a:ea typeface="나눔명조" panose="02020603020101020101" pitchFamily="18" charset="-127"/>
                </a:rPr>
                <a:t>Random sample #1</a:t>
              </a:r>
              <a:endParaRPr lang="ko-KR" altLang="en-US" sz="2000" dirty="0">
                <a:solidFill>
                  <a:srgbClr val="0000CC"/>
                </a:solidFill>
                <a:latin typeface="나눔명조" panose="02020603020101020101" pitchFamily="18" charset="-127"/>
                <a:ea typeface="나눔명조" panose="02020603020101020101" pitchFamily="18" charset="-127"/>
              </a:endParaRPr>
            </a:p>
          </p:txBody>
        </p:sp>
      </p:grpSp>
      <p:grpSp>
        <p:nvGrpSpPr>
          <p:cNvPr id="5" name="Group 4"/>
          <p:cNvGrpSpPr/>
          <p:nvPr/>
        </p:nvGrpSpPr>
        <p:grpSpPr>
          <a:xfrm>
            <a:off x="2843329" y="2471351"/>
            <a:ext cx="3013775" cy="2816759"/>
            <a:chOff x="2843329" y="2471351"/>
            <a:chExt cx="3013775" cy="2816759"/>
          </a:xfrm>
        </p:grpSpPr>
        <p:sp>
          <p:nvSpPr>
            <p:cNvPr id="4" name="Oval 3"/>
            <p:cNvSpPr/>
            <p:nvPr/>
          </p:nvSpPr>
          <p:spPr>
            <a:xfrm>
              <a:off x="5511114" y="2471351"/>
              <a:ext cx="345990" cy="345990"/>
            </a:xfrm>
            <a:prstGeom prst="ellipse">
              <a:avLst/>
            </a:prstGeom>
            <a:noFill/>
            <a:ln w="1905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Oval 10"/>
            <p:cNvSpPr/>
            <p:nvPr/>
          </p:nvSpPr>
          <p:spPr>
            <a:xfrm>
              <a:off x="4922108" y="3059923"/>
              <a:ext cx="345990" cy="345990"/>
            </a:xfrm>
            <a:prstGeom prst="ellipse">
              <a:avLst/>
            </a:prstGeom>
            <a:noFill/>
            <a:ln w="1905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Oval 11"/>
            <p:cNvSpPr/>
            <p:nvPr/>
          </p:nvSpPr>
          <p:spPr>
            <a:xfrm>
              <a:off x="4547473" y="4406660"/>
              <a:ext cx="345990" cy="345990"/>
            </a:xfrm>
            <a:prstGeom prst="ellipse">
              <a:avLst/>
            </a:prstGeom>
            <a:noFill/>
            <a:ln w="1905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Oval 12"/>
            <p:cNvSpPr/>
            <p:nvPr/>
          </p:nvSpPr>
          <p:spPr>
            <a:xfrm>
              <a:off x="3735860" y="4596130"/>
              <a:ext cx="345990" cy="345990"/>
            </a:xfrm>
            <a:prstGeom prst="ellipse">
              <a:avLst/>
            </a:prstGeom>
            <a:noFill/>
            <a:ln w="1905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Oval 13"/>
            <p:cNvSpPr/>
            <p:nvPr/>
          </p:nvSpPr>
          <p:spPr>
            <a:xfrm>
              <a:off x="2843329" y="4942120"/>
              <a:ext cx="345990" cy="345990"/>
            </a:xfrm>
            <a:prstGeom prst="ellipse">
              <a:avLst/>
            </a:prstGeom>
            <a:noFill/>
            <a:ln w="1905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18" name="Group 17"/>
          <p:cNvGrpSpPr/>
          <p:nvPr/>
        </p:nvGrpSpPr>
        <p:grpSpPr>
          <a:xfrm>
            <a:off x="2679381" y="2445938"/>
            <a:ext cx="5960904" cy="2704555"/>
            <a:chOff x="1452036" y="4137864"/>
            <a:chExt cx="5960904" cy="2704555"/>
          </a:xfrm>
        </p:grpSpPr>
        <p:cxnSp>
          <p:nvCxnSpPr>
            <p:cNvPr id="19" name="Straight Connector 18"/>
            <p:cNvCxnSpPr/>
            <p:nvPr/>
          </p:nvCxnSpPr>
          <p:spPr>
            <a:xfrm flipV="1">
              <a:off x="1452036" y="4509267"/>
              <a:ext cx="3853585" cy="2333152"/>
            </a:xfrm>
            <a:prstGeom prst="line">
              <a:avLst/>
            </a:prstGeom>
            <a:ln w="76200">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5012924" y="4137864"/>
              <a:ext cx="2400016" cy="400110"/>
            </a:xfrm>
            <a:prstGeom prst="rect">
              <a:avLst/>
            </a:prstGeom>
            <a:noFill/>
            <a:ln>
              <a:noFill/>
            </a:ln>
          </p:spPr>
          <p:txBody>
            <a:bodyPr wrap="none" rtlCol="0">
              <a:spAutoFit/>
            </a:bodyPr>
            <a:lstStyle/>
            <a:p>
              <a:r>
                <a:rPr lang="en-US" altLang="ko-KR" sz="2000" dirty="0" smtClean="0">
                  <a:solidFill>
                    <a:schemeClr val="accent2"/>
                  </a:solidFill>
                  <a:latin typeface="나눔명조" panose="02020603020101020101" pitchFamily="18" charset="-127"/>
                  <a:ea typeface="나눔명조" panose="02020603020101020101" pitchFamily="18" charset="-127"/>
                </a:rPr>
                <a:t>Random sample #2</a:t>
              </a:r>
              <a:endParaRPr lang="ko-KR" altLang="en-US" sz="2000" dirty="0">
                <a:solidFill>
                  <a:schemeClr val="accent2"/>
                </a:solidFill>
                <a:latin typeface="나눔명조" panose="02020603020101020101" pitchFamily="18" charset="-127"/>
                <a:ea typeface="나눔명조" panose="02020603020101020101" pitchFamily="18" charset="-127"/>
              </a:endParaRPr>
            </a:p>
          </p:txBody>
        </p:sp>
      </p:grpSp>
      <p:grpSp>
        <p:nvGrpSpPr>
          <p:cNvPr id="21" name="Group 20"/>
          <p:cNvGrpSpPr/>
          <p:nvPr/>
        </p:nvGrpSpPr>
        <p:grpSpPr>
          <a:xfrm>
            <a:off x="2497339" y="2443959"/>
            <a:ext cx="3697696" cy="2787337"/>
            <a:chOff x="2843329" y="2500773"/>
            <a:chExt cx="3697696" cy="2787337"/>
          </a:xfrm>
        </p:grpSpPr>
        <p:sp>
          <p:nvSpPr>
            <p:cNvPr id="22" name="Oval 21"/>
            <p:cNvSpPr/>
            <p:nvPr/>
          </p:nvSpPr>
          <p:spPr>
            <a:xfrm>
              <a:off x="6195035" y="2500773"/>
              <a:ext cx="345990" cy="345990"/>
            </a:xfrm>
            <a:prstGeom prst="ellipse">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Oval 22"/>
            <p:cNvSpPr/>
            <p:nvPr/>
          </p:nvSpPr>
          <p:spPr>
            <a:xfrm>
              <a:off x="5375248" y="3655829"/>
              <a:ext cx="345990" cy="345990"/>
            </a:xfrm>
            <a:prstGeom prst="ellipse">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Oval 23"/>
            <p:cNvSpPr/>
            <p:nvPr/>
          </p:nvSpPr>
          <p:spPr>
            <a:xfrm>
              <a:off x="4699814" y="4180493"/>
              <a:ext cx="345990" cy="345990"/>
            </a:xfrm>
            <a:prstGeom prst="ellipse">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Oval 24"/>
            <p:cNvSpPr/>
            <p:nvPr/>
          </p:nvSpPr>
          <p:spPr>
            <a:xfrm>
              <a:off x="3607217" y="4082612"/>
              <a:ext cx="345990" cy="345990"/>
            </a:xfrm>
            <a:prstGeom prst="ellipse">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 name="Oval 25"/>
            <p:cNvSpPr/>
            <p:nvPr/>
          </p:nvSpPr>
          <p:spPr>
            <a:xfrm>
              <a:off x="2843329" y="4942120"/>
              <a:ext cx="345990" cy="345990"/>
            </a:xfrm>
            <a:prstGeom prst="ellipse">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556927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6"/>
                                        </p:tgtEl>
                                        <p:attrNameLst>
                                          <p:attrName>style.visibility</p:attrName>
                                        </p:attrNameLst>
                                      </p:cBhvr>
                                      <p:to>
                                        <p:strVal val="visible"/>
                                      </p:to>
                                    </p:set>
                                    <p:animEffect transition="in" filter="wipe(left)">
                                      <p:cBhvr>
                                        <p:cTn id="11" dur="500"/>
                                        <p:tgtEl>
                                          <p:spTgt spid="36"/>
                                        </p:tgtEl>
                                      </p:cBhvr>
                                    </p:animEffect>
                                  </p:childTnLst>
                                  <p:subTnLst>
                                    <p:set>
                                      <p:cBhvr override="childStyle">
                                        <p:cTn dur="1" fill="hold" display="0" masterRel="nextClick" afterEffect="1"/>
                                        <p:tgtEl>
                                          <p:spTgt spid="36"/>
                                        </p:tgtEl>
                                        <p:attrNameLst>
                                          <p:attrName>style.visibility</p:attrName>
                                        </p:attrNameLst>
                                      </p:cBhvr>
                                      <p:to>
                                        <p:strVal val="hidden"/>
                                      </p:to>
                                    </p:set>
                                  </p:sub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fade">
                                      <p:cBhvr>
                                        <p:cTn id="16" dur="500"/>
                                        <p:tgtEl>
                                          <p:spTgt spid="21"/>
                                        </p:tgtEl>
                                      </p:cBhvr>
                                    </p:animEffect>
                                  </p:childTnLst>
                                </p:cTn>
                              </p:par>
                            </p:childTnLst>
                          </p:cTn>
                        </p:par>
                        <p:par>
                          <p:cTn id="17" fill="hold">
                            <p:stCondLst>
                              <p:cond delay="500"/>
                            </p:stCondLst>
                            <p:childTnLst>
                              <p:par>
                                <p:cTn id="18" presetID="22" presetClass="entr" presetSubtype="8" fill="hold" nodeType="after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wipe(left)">
                                      <p:cBhvr>
                                        <p:cTn id="20" dur="500"/>
                                        <p:tgtEl>
                                          <p:spTgt spid="18"/>
                                        </p:tgtEl>
                                      </p:cBhvr>
                                    </p:animEffect>
                                  </p:childTnLst>
                                  <p:subTnLst>
                                    <p:set>
                                      <p:cBhvr override="childStyle">
                                        <p:cTn dur="1" fill="hold" display="0" masterRel="nextClick" afterEffect="1"/>
                                        <p:tgtEl>
                                          <p:spTgt spid="18"/>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dirty="0" smtClean="0"/>
              <a:t>1. Experience replay</a:t>
            </a:r>
            <a:endParaRPr lang="ko-KR" altLang="en-US" dirty="0"/>
          </a:p>
        </p:txBody>
      </p:sp>
      <p:sp>
        <p:nvSpPr>
          <p:cNvPr id="3" name="Slide Number Placeholder 2"/>
          <p:cNvSpPr>
            <a:spLocks noGrp="1"/>
          </p:cNvSpPr>
          <p:nvPr>
            <p:ph type="sldNum" sz="quarter" idx="12"/>
          </p:nvPr>
        </p:nvSpPr>
        <p:spPr/>
        <p:txBody>
          <a:bodyPr/>
          <a:lstStyle/>
          <a:p>
            <a:fld id="{E7B612BC-FA30-47E7-8F83-60B8876EFC04}" type="slidenum">
              <a:rPr lang="ko-KR" altLang="en-US" smtClean="0">
                <a:solidFill>
                  <a:prstClr val="black">
                    <a:tint val="75000"/>
                  </a:prstClr>
                </a:solidFill>
              </a:rPr>
              <a:pPr/>
              <a:t>159</a:t>
            </a:fld>
            <a:endParaRPr lang="ko-KR" altLang="en-US">
              <a:solidFill>
                <a:prstClr val="black">
                  <a:tint val="75000"/>
                </a:prstClr>
              </a:solidFill>
            </a:endParaRPr>
          </a:p>
        </p:txBody>
      </p:sp>
      <p:sp>
        <p:nvSpPr>
          <p:cNvPr id="28" name="TextBox 27"/>
          <p:cNvSpPr txBox="1"/>
          <p:nvPr/>
        </p:nvSpPr>
        <p:spPr>
          <a:xfrm>
            <a:off x="267856" y="1168924"/>
            <a:ext cx="8517926" cy="707886"/>
          </a:xfrm>
          <a:prstGeom prst="rect">
            <a:avLst/>
          </a:prstGeom>
          <a:noFill/>
        </p:spPr>
        <p:txBody>
          <a:bodyPr wrap="square" rtlCol="0">
            <a:spAutoFit/>
          </a:bodyPr>
          <a:lstStyle/>
          <a:p>
            <a:pPr marL="342900" indent="-342900">
              <a:buFont typeface="Arial" panose="020B0604020202020204" pitchFamily="34" charset="0"/>
              <a:buChar char="•"/>
            </a:pPr>
            <a:r>
              <a:rPr lang="en-US" altLang="ko-KR" sz="2000" dirty="0" smtClean="0">
                <a:latin typeface="나눔명조" panose="02020603020101020101" pitchFamily="18" charset="-127"/>
                <a:ea typeface="나눔명조" panose="02020603020101020101" pitchFamily="18" charset="-127"/>
              </a:rPr>
              <a:t>Capture few samples (to reduce the intra-sample correlation), and perform a regression, and replay the “captured sample”</a:t>
            </a:r>
            <a:endParaRPr lang="ko-KR" altLang="en-US" sz="2000" dirty="0">
              <a:latin typeface="나눔명조" panose="02020603020101020101" pitchFamily="18" charset="-127"/>
              <a:ea typeface="나눔명조" panose="02020603020101020101" pitchFamily="18" charset="-127"/>
            </a:endParaRPr>
          </a:p>
        </p:txBody>
      </p:sp>
      <p:sp>
        <p:nvSpPr>
          <p:cNvPr id="31" name="TextBox 30"/>
          <p:cNvSpPr txBox="1"/>
          <p:nvPr/>
        </p:nvSpPr>
        <p:spPr>
          <a:xfrm>
            <a:off x="-21603" y="6596562"/>
            <a:ext cx="2006190" cy="276999"/>
          </a:xfrm>
          <a:prstGeom prst="rect">
            <a:avLst/>
          </a:prstGeom>
          <a:noFill/>
        </p:spPr>
        <p:txBody>
          <a:bodyPr wrap="none" rtlCol="0">
            <a:spAutoFit/>
          </a:bodyPr>
          <a:lstStyle/>
          <a:p>
            <a:r>
              <a:rPr lang="en-US" altLang="ko-KR" sz="1200" dirty="0">
                <a:ea typeface="나눔명조" panose="02020603020101020101" pitchFamily="18" charset="-127"/>
              </a:rPr>
              <a:t>https://hunkim.github.io/ml/</a:t>
            </a:r>
            <a:endParaRPr lang="ko-KR" altLang="en-US" sz="1200" dirty="0">
              <a:ea typeface="나눔명조" panose="02020603020101020101" pitchFamily="18" charset="-127"/>
            </a:endParaRPr>
          </a:p>
        </p:txBody>
      </p:sp>
      <p:grpSp>
        <p:nvGrpSpPr>
          <p:cNvPr id="29" name="Group 28"/>
          <p:cNvGrpSpPr/>
          <p:nvPr/>
        </p:nvGrpSpPr>
        <p:grpSpPr>
          <a:xfrm>
            <a:off x="267856" y="4591163"/>
            <a:ext cx="1422400" cy="1021976"/>
            <a:chOff x="3438525" y="2581538"/>
            <a:chExt cx="2266950" cy="1628775"/>
          </a:xfrm>
        </p:grpSpPr>
        <p:pic>
          <p:nvPicPr>
            <p:cNvPr id="50" name="Picture 49"/>
            <p:cNvPicPr>
              <a:picLocks noChangeAspect="1"/>
            </p:cNvPicPr>
            <p:nvPr/>
          </p:nvPicPr>
          <p:blipFill>
            <a:blip r:embed="rId4"/>
            <a:stretch>
              <a:fillRect/>
            </a:stretch>
          </p:blipFill>
          <p:spPr>
            <a:xfrm>
              <a:off x="3438525" y="2581538"/>
              <a:ext cx="2266950" cy="1628775"/>
            </a:xfrm>
            <a:prstGeom prst="rect">
              <a:avLst/>
            </a:prstGeom>
          </p:spPr>
        </p:pic>
        <p:sp>
          <p:nvSpPr>
            <p:cNvPr id="51" name="Oval 50"/>
            <p:cNvSpPr/>
            <p:nvPr/>
          </p:nvSpPr>
          <p:spPr>
            <a:xfrm>
              <a:off x="4003589" y="3398886"/>
              <a:ext cx="210065" cy="210065"/>
            </a:xfrm>
            <a:prstGeom prst="ellipse">
              <a:avLst/>
            </a:prstGeom>
            <a:solidFill>
              <a:srgbClr val="0000CC"/>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2" name="Oval 51"/>
            <p:cNvSpPr/>
            <p:nvPr/>
          </p:nvSpPr>
          <p:spPr>
            <a:xfrm>
              <a:off x="4572001" y="2812371"/>
              <a:ext cx="210065" cy="210065"/>
            </a:xfrm>
            <a:prstGeom prst="ellipse">
              <a:avLst/>
            </a:prstGeom>
            <a:solidFill>
              <a:srgbClr val="0000CC"/>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3" name="Oval 52"/>
            <p:cNvSpPr/>
            <p:nvPr/>
          </p:nvSpPr>
          <p:spPr>
            <a:xfrm>
              <a:off x="4155989" y="3551286"/>
              <a:ext cx="210065" cy="210065"/>
            </a:xfrm>
            <a:prstGeom prst="ellipse">
              <a:avLst/>
            </a:prstGeom>
            <a:solidFill>
              <a:srgbClr val="A5002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4" name="Oval 53"/>
            <p:cNvSpPr/>
            <p:nvPr/>
          </p:nvSpPr>
          <p:spPr>
            <a:xfrm>
              <a:off x="4892846" y="3395925"/>
              <a:ext cx="210065" cy="210065"/>
            </a:xfrm>
            <a:prstGeom prst="ellipse">
              <a:avLst/>
            </a:prstGeom>
            <a:solidFill>
              <a:srgbClr val="A5002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34" name="Group 33"/>
          <p:cNvGrpSpPr/>
          <p:nvPr/>
        </p:nvGrpSpPr>
        <p:grpSpPr>
          <a:xfrm>
            <a:off x="267857" y="2387798"/>
            <a:ext cx="1422400" cy="1021976"/>
            <a:chOff x="3438525" y="2614612"/>
            <a:chExt cx="2266950" cy="1628775"/>
          </a:xfrm>
        </p:grpSpPr>
        <p:pic>
          <p:nvPicPr>
            <p:cNvPr id="40" name="Picture 39"/>
            <p:cNvPicPr>
              <a:picLocks noChangeAspect="1"/>
            </p:cNvPicPr>
            <p:nvPr/>
          </p:nvPicPr>
          <p:blipFill>
            <a:blip r:embed="rId4"/>
            <a:stretch>
              <a:fillRect/>
            </a:stretch>
          </p:blipFill>
          <p:spPr>
            <a:xfrm>
              <a:off x="3438525" y="2614612"/>
              <a:ext cx="2266950" cy="1628775"/>
            </a:xfrm>
            <a:prstGeom prst="rect">
              <a:avLst/>
            </a:prstGeom>
          </p:spPr>
        </p:pic>
        <p:sp>
          <p:nvSpPr>
            <p:cNvPr id="41" name="Oval 40"/>
            <p:cNvSpPr/>
            <p:nvPr/>
          </p:nvSpPr>
          <p:spPr>
            <a:xfrm>
              <a:off x="4003589" y="3361038"/>
              <a:ext cx="210065" cy="210065"/>
            </a:xfrm>
            <a:prstGeom prst="ellipse">
              <a:avLst/>
            </a:prstGeom>
            <a:solidFill>
              <a:srgbClr val="0000CC"/>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 name="Oval 41"/>
            <p:cNvSpPr/>
            <p:nvPr/>
          </p:nvSpPr>
          <p:spPr>
            <a:xfrm>
              <a:off x="4572000" y="2774524"/>
              <a:ext cx="210065" cy="210065"/>
            </a:xfrm>
            <a:prstGeom prst="ellipse">
              <a:avLst/>
            </a:prstGeom>
            <a:solidFill>
              <a:srgbClr val="0000CC"/>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3" name="Oval 42"/>
            <p:cNvSpPr/>
            <p:nvPr/>
          </p:nvSpPr>
          <p:spPr>
            <a:xfrm>
              <a:off x="4155989" y="3513438"/>
              <a:ext cx="210065" cy="210065"/>
            </a:xfrm>
            <a:prstGeom prst="ellipse">
              <a:avLst/>
            </a:prstGeom>
            <a:solidFill>
              <a:srgbClr val="A5002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4" name="Oval 43"/>
            <p:cNvSpPr/>
            <p:nvPr/>
          </p:nvSpPr>
          <p:spPr>
            <a:xfrm>
              <a:off x="4892846" y="3358078"/>
              <a:ext cx="210065" cy="210065"/>
            </a:xfrm>
            <a:prstGeom prst="ellipse">
              <a:avLst/>
            </a:prstGeom>
            <a:solidFill>
              <a:srgbClr val="A5002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32" name="Group 31"/>
          <p:cNvGrpSpPr/>
          <p:nvPr/>
        </p:nvGrpSpPr>
        <p:grpSpPr>
          <a:xfrm>
            <a:off x="267856" y="3503864"/>
            <a:ext cx="1422400" cy="1021976"/>
            <a:chOff x="3438525" y="2614613"/>
            <a:chExt cx="2266950" cy="1628775"/>
          </a:xfrm>
        </p:grpSpPr>
        <p:pic>
          <p:nvPicPr>
            <p:cNvPr id="45" name="Picture 44"/>
            <p:cNvPicPr>
              <a:picLocks noChangeAspect="1"/>
            </p:cNvPicPr>
            <p:nvPr/>
          </p:nvPicPr>
          <p:blipFill>
            <a:blip r:embed="rId4"/>
            <a:stretch>
              <a:fillRect/>
            </a:stretch>
          </p:blipFill>
          <p:spPr>
            <a:xfrm>
              <a:off x="3438525" y="2614613"/>
              <a:ext cx="2266950" cy="1628775"/>
            </a:xfrm>
            <a:prstGeom prst="rect">
              <a:avLst/>
            </a:prstGeom>
          </p:spPr>
        </p:pic>
        <p:sp>
          <p:nvSpPr>
            <p:cNvPr id="46" name="Oval 45"/>
            <p:cNvSpPr/>
            <p:nvPr/>
          </p:nvSpPr>
          <p:spPr>
            <a:xfrm>
              <a:off x="4003589" y="3386270"/>
              <a:ext cx="210065" cy="210065"/>
            </a:xfrm>
            <a:prstGeom prst="ellipse">
              <a:avLst/>
            </a:prstGeom>
            <a:solidFill>
              <a:srgbClr val="0000CC"/>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7" name="Oval 46"/>
            <p:cNvSpPr/>
            <p:nvPr/>
          </p:nvSpPr>
          <p:spPr>
            <a:xfrm>
              <a:off x="4572001" y="2799755"/>
              <a:ext cx="210065" cy="210065"/>
            </a:xfrm>
            <a:prstGeom prst="ellipse">
              <a:avLst/>
            </a:prstGeom>
            <a:solidFill>
              <a:srgbClr val="0000CC"/>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8" name="Oval 47"/>
            <p:cNvSpPr/>
            <p:nvPr/>
          </p:nvSpPr>
          <p:spPr>
            <a:xfrm>
              <a:off x="4155989" y="3538670"/>
              <a:ext cx="210065" cy="210065"/>
            </a:xfrm>
            <a:prstGeom prst="ellipse">
              <a:avLst/>
            </a:prstGeom>
            <a:solidFill>
              <a:srgbClr val="A5002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9" name="Oval 48"/>
            <p:cNvSpPr/>
            <p:nvPr/>
          </p:nvSpPr>
          <p:spPr>
            <a:xfrm>
              <a:off x="4892846" y="3383310"/>
              <a:ext cx="210065" cy="210065"/>
            </a:xfrm>
            <a:prstGeom prst="ellipse">
              <a:avLst/>
            </a:prstGeom>
            <a:solidFill>
              <a:srgbClr val="A5002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15" name="Group 14"/>
          <p:cNvGrpSpPr/>
          <p:nvPr/>
        </p:nvGrpSpPr>
        <p:grpSpPr>
          <a:xfrm>
            <a:off x="1765265" y="3057976"/>
            <a:ext cx="1116731" cy="1051679"/>
            <a:chOff x="2328863" y="3059616"/>
            <a:chExt cx="1116731" cy="1051679"/>
          </a:xfrm>
        </p:grpSpPr>
        <p:sp>
          <p:nvSpPr>
            <p:cNvPr id="55" name="TextBox 54"/>
            <p:cNvSpPr txBox="1"/>
            <p:nvPr/>
          </p:nvSpPr>
          <p:spPr>
            <a:xfrm>
              <a:off x="2342391" y="3059616"/>
              <a:ext cx="1103203" cy="1015663"/>
            </a:xfrm>
            <a:prstGeom prst="rect">
              <a:avLst/>
            </a:prstGeom>
            <a:noFill/>
          </p:spPr>
          <p:txBody>
            <a:bodyPr wrap="square" rtlCol="0">
              <a:spAutoFit/>
            </a:bodyPr>
            <a:lstStyle/>
            <a:p>
              <a:pPr algn="ctr"/>
              <a:r>
                <a:rPr lang="en-US" altLang="ko-KR" sz="2000" dirty="0" smtClean="0">
                  <a:latin typeface="나눔명조" panose="02020603020101020101" pitchFamily="18" charset="-127"/>
                  <a:ea typeface="나눔명조" panose="02020603020101020101" pitchFamily="18" charset="-127"/>
                </a:rPr>
                <a:t>Capture many samples</a:t>
              </a:r>
              <a:endParaRPr lang="ko-KR" altLang="en-US" sz="2000" dirty="0">
                <a:latin typeface="나눔명조" panose="02020603020101020101" pitchFamily="18" charset="-127"/>
                <a:ea typeface="나눔명조" panose="02020603020101020101" pitchFamily="18" charset="-127"/>
              </a:endParaRPr>
            </a:p>
          </p:txBody>
        </p:sp>
        <p:cxnSp>
          <p:nvCxnSpPr>
            <p:cNvPr id="8" name="Straight Arrow Connector 7"/>
            <p:cNvCxnSpPr/>
            <p:nvPr/>
          </p:nvCxnSpPr>
          <p:spPr>
            <a:xfrm>
              <a:off x="2328863" y="4111295"/>
              <a:ext cx="1071562" cy="0"/>
            </a:xfrm>
            <a:prstGeom prst="straightConnector1">
              <a:avLst/>
            </a:prstGeom>
            <a:ln w="3810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grpSp>
      <p:graphicFrame>
        <p:nvGraphicFramePr>
          <p:cNvPr id="10" name="Table 9"/>
          <p:cNvGraphicFramePr>
            <a:graphicFrameLocks noGrp="1"/>
          </p:cNvGraphicFramePr>
          <p:nvPr>
            <p:extLst>
              <p:ext uri="{D42A27DB-BD31-4B8C-83A1-F6EECF244321}">
                <p14:modId xmlns:p14="http://schemas.microsoft.com/office/powerpoint/2010/main" val="816486518"/>
              </p:ext>
            </p:extLst>
          </p:nvPr>
        </p:nvGraphicFramePr>
        <p:xfrm>
          <a:off x="2881996" y="2986091"/>
          <a:ext cx="2202713" cy="2286000"/>
        </p:xfrm>
        <a:graphic>
          <a:graphicData uri="http://schemas.openxmlformats.org/drawingml/2006/table">
            <a:tbl>
              <a:tblPr firstRow="1" bandRow="1">
                <a:tableStyleId>{5940675A-B579-460E-94D1-54222C63F5DA}</a:tableStyleId>
              </a:tblPr>
              <a:tblGrid>
                <a:gridCol w="2202713">
                  <a:extLst>
                    <a:ext uri="{9D8B030D-6E8A-4147-A177-3AD203B41FA5}">
                      <a16:colId xmlns:a16="http://schemas.microsoft.com/office/drawing/2014/main" val="840563542"/>
                    </a:ext>
                  </a:extLst>
                </a:gridCol>
              </a:tblGrid>
              <a:tr h="370840">
                <a:tc>
                  <a:txBody>
                    <a:bodyPr/>
                    <a:lstStyle/>
                    <a:p>
                      <a:pPr algn="ctr" latinLnBrk="1"/>
                      <a:r>
                        <a:rPr lang="en-US" altLang="ko-KR" sz="2400" dirty="0" smtClean="0">
                          <a:latin typeface="+mn-lt"/>
                        </a:rPr>
                        <a:t>s</a:t>
                      </a:r>
                      <a:r>
                        <a:rPr lang="en-US" altLang="ko-KR" sz="2400" baseline="-25000" dirty="0" smtClean="0">
                          <a:latin typeface="+mn-lt"/>
                        </a:rPr>
                        <a:t>1</a:t>
                      </a:r>
                      <a:r>
                        <a:rPr lang="en-US" altLang="ko-KR" sz="2400" dirty="0" smtClean="0">
                          <a:latin typeface="+mn-lt"/>
                        </a:rPr>
                        <a:t>, a</a:t>
                      </a:r>
                      <a:r>
                        <a:rPr lang="en-US" altLang="ko-KR" sz="2400" baseline="-25000" dirty="0" smtClean="0">
                          <a:latin typeface="+mn-lt"/>
                        </a:rPr>
                        <a:t>1</a:t>
                      </a:r>
                      <a:r>
                        <a:rPr lang="en-US" altLang="ko-KR" sz="2400" dirty="0" smtClean="0">
                          <a:latin typeface="+mn-lt"/>
                        </a:rPr>
                        <a:t>, r</a:t>
                      </a:r>
                      <a:r>
                        <a:rPr lang="en-US" altLang="ko-KR" sz="2400" baseline="-25000" dirty="0" smtClean="0">
                          <a:latin typeface="+mn-lt"/>
                        </a:rPr>
                        <a:t>2</a:t>
                      </a:r>
                      <a:r>
                        <a:rPr lang="en-US" altLang="ko-KR" sz="2400" dirty="0" smtClean="0">
                          <a:latin typeface="+mn-lt"/>
                        </a:rPr>
                        <a:t>, s</a:t>
                      </a:r>
                      <a:r>
                        <a:rPr lang="en-US" altLang="ko-KR" sz="2400" baseline="-25000" dirty="0" smtClean="0">
                          <a:latin typeface="+mn-lt"/>
                        </a:rPr>
                        <a:t>2</a:t>
                      </a:r>
                      <a:endParaRPr lang="ko-KR" altLang="en-US" sz="2400" baseline="-25000" dirty="0">
                        <a:latin typeface="+mn-lt"/>
                      </a:endParaRPr>
                    </a:p>
                  </a:txBody>
                  <a:tcPr/>
                </a:tc>
                <a:extLst>
                  <a:ext uri="{0D108BD9-81ED-4DB2-BD59-A6C34878D82A}">
                    <a16:rowId xmlns:a16="http://schemas.microsoft.com/office/drawing/2014/main" val="2338908743"/>
                  </a:ext>
                </a:extLst>
              </a:tr>
              <a:tr h="37084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2400" dirty="0" smtClean="0">
                          <a:latin typeface="+mn-lt"/>
                        </a:rPr>
                        <a:t>s</a:t>
                      </a:r>
                      <a:r>
                        <a:rPr lang="en-US" altLang="ko-KR" sz="2400" baseline="-25000" dirty="0" smtClean="0">
                          <a:latin typeface="+mn-lt"/>
                        </a:rPr>
                        <a:t>2</a:t>
                      </a:r>
                      <a:r>
                        <a:rPr lang="en-US" altLang="ko-KR" sz="2400" dirty="0" smtClean="0">
                          <a:latin typeface="+mn-lt"/>
                        </a:rPr>
                        <a:t>, a</a:t>
                      </a:r>
                      <a:r>
                        <a:rPr lang="en-US" altLang="ko-KR" sz="2400" baseline="-25000" dirty="0" smtClean="0">
                          <a:latin typeface="+mn-lt"/>
                        </a:rPr>
                        <a:t>2</a:t>
                      </a:r>
                      <a:r>
                        <a:rPr lang="en-US" altLang="ko-KR" sz="2400" dirty="0" smtClean="0">
                          <a:latin typeface="+mn-lt"/>
                        </a:rPr>
                        <a:t>, r</a:t>
                      </a:r>
                      <a:r>
                        <a:rPr lang="en-US" altLang="ko-KR" sz="2400" baseline="-25000" dirty="0" smtClean="0">
                          <a:latin typeface="+mn-lt"/>
                        </a:rPr>
                        <a:t>3</a:t>
                      </a:r>
                      <a:r>
                        <a:rPr lang="en-US" altLang="ko-KR" sz="2400" dirty="0" smtClean="0">
                          <a:latin typeface="+mn-lt"/>
                        </a:rPr>
                        <a:t>, s</a:t>
                      </a:r>
                      <a:r>
                        <a:rPr lang="en-US" altLang="ko-KR" sz="2400" baseline="-25000" dirty="0" smtClean="0">
                          <a:latin typeface="+mn-lt"/>
                        </a:rPr>
                        <a:t>3</a:t>
                      </a:r>
                      <a:endParaRPr lang="ko-KR" altLang="en-US" sz="2400" dirty="0">
                        <a:latin typeface="+mn-lt"/>
                      </a:endParaRPr>
                    </a:p>
                  </a:txBody>
                  <a:tcPr/>
                </a:tc>
                <a:extLst>
                  <a:ext uri="{0D108BD9-81ED-4DB2-BD59-A6C34878D82A}">
                    <a16:rowId xmlns:a16="http://schemas.microsoft.com/office/drawing/2014/main" val="1353893849"/>
                  </a:ext>
                </a:extLst>
              </a:tr>
              <a:tr h="37084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2400" dirty="0" smtClean="0">
                          <a:latin typeface="+mn-lt"/>
                        </a:rPr>
                        <a:t>s</a:t>
                      </a:r>
                      <a:r>
                        <a:rPr lang="en-US" altLang="ko-KR" sz="2400" baseline="-25000" dirty="0" smtClean="0">
                          <a:latin typeface="+mn-lt"/>
                        </a:rPr>
                        <a:t>3</a:t>
                      </a:r>
                      <a:r>
                        <a:rPr lang="en-US" altLang="ko-KR" sz="2400" dirty="0" smtClean="0">
                          <a:latin typeface="+mn-lt"/>
                        </a:rPr>
                        <a:t>, a</a:t>
                      </a:r>
                      <a:r>
                        <a:rPr lang="en-US" altLang="ko-KR" sz="2400" baseline="-25000" dirty="0" smtClean="0">
                          <a:latin typeface="+mn-lt"/>
                        </a:rPr>
                        <a:t>3</a:t>
                      </a:r>
                      <a:r>
                        <a:rPr lang="en-US" altLang="ko-KR" sz="2400" dirty="0" smtClean="0">
                          <a:latin typeface="+mn-lt"/>
                        </a:rPr>
                        <a:t>, r</a:t>
                      </a:r>
                      <a:r>
                        <a:rPr lang="en-US" altLang="ko-KR" sz="2400" baseline="-25000" dirty="0" smtClean="0">
                          <a:latin typeface="+mn-lt"/>
                        </a:rPr>
                        <a:t>4</a:t>
                      </a:r>
                      <a:r>
                        <a:rPr lang="en-US" altLang="ko-KR" sz="2400" dirty="0" smtClean="0">
                          <a:latin typeface="+mn-lt"/>
                        </a:rPr>
                        <a:t>, s</a:t>
                      </a:r>
                      <a:r>
                        <a:rPr lang="en-US" altLang="ko-KR" sz="2400" baseline="-25000" dirty="0" smtClean="0">
                          <a:latin typeface="+mn-lt"/>
                        </a:rPr>
                        <a:t>4</a:t>
                      </a:r>
                      <a:endParaRPr lang="ko-KR" altLang="en-US" sz="2400" dirty="0">
                        <a:latin typeface="+mn-lt"/>
                      </a:endParaRPr>
                    </a:p>
                  </a:txBody>
                  <a:tcPr/>
                </a:tc>
                <a:extLst>
                  <a:ext uri="{0D108BD9-81ED-4DB2-BD59-A6C34878D82A}">
                    <a16:rowId xmlns:a16="http://schemas.microsoft.com/office/drawing/2014/main" val="2602040061"/>
                  </a:ext>
                </a:extLst>
              </a:tr>
              <a:tr h="370840">
                <a:tc>
                  <a:txBody>
                    <a:bodyPr/>
                    <a:lstStyle/>
                    <a:p>
                      <a:pPr algn="ctr" latinLnBrk="1"/>
                      <a:r>
                        <a:rPr lang="en-US" altLang="ko-KR" sz="2400" dirty="0" smtClean="0">
                          <a:latin typeface="+mn-lt"/>
                        </a:rPr>
                        <a:t>… </a:t>
                      </a:r>
                      <a:endParaRPr lang="ko-KR" altLang="en-US" sz="2400" dirty="0">
                        <a:latin typeface="+mn-lt"/>
                      </a:endParaRPr>
                    </a:p>
                  </a:txBody>
                  <a:tcPr/>
                </a:tc>
                <a:extLst>
                  <a:ext uri="{0D108BD9-81ED-4DB2-BD59-A6C34878D82A}">
                    <a16:rowId xmlns:a16="http://schemas.microsoft.com/office/drawing/2014/main" val="3004999421"/>
                  </a:ext>
                </a:extLst>
              </a:tr>
              <a:tr h="37084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2400" dirty="0" err="1" smtClean="0">
                          <a:latin typeface="+mn-lt"/>
                        </a:rPr>
                        <a:t>s</a:t>
                      </a:r>
                      <a:r>
                        <a:rPr lang="en-US" altLang="ko-KR" sz="2400" baseline="-25000" dirty="0" err="1" smtClean="0">
                          <a:latin typeface="+mn-lt"/>
                        </a:rPr>
                        <a:t>t</a:t>
                      </a:r>
                      <a:r>
                        <a:rPr lang="en-US" altLang="ko-KR" sz="2400" dirty="0" smtClean="0">
                          <a:latin typeface="+mn-lt"/>
                        </a:rPr>
                        <a:t>, a</a:t>
                      </a:r>
                      <a:r>
                        <a:rPr lang="en-US" altLang="ko-KR" sz="2400" baseline="-25000" dirty="0" smtClean="0">
                          <a:latin typeface="+mn-lt"/>
                        </a:rPr>
                        <a:t>t</a:t>
                      </a:r>
                      <a:r>
                        <a:rPr lang="en-US" altLang="ko-KR" sz="2400" dirty="0" smtClean="0">
                          <a:latin typeface="+mn-lt"/>
                        </a:rPr>
                        <a:t>, r</a:t>
                      </a:r>
                      <a:r>
                        <a:rPr lang="en-US" altLang="ko-KR" sz="2400" baseline="-25000" dirty="0" smtClean="0">
                          <a:latin typeface="+mn-lt"/>
                        </a:rPr>
                        <a:t>t+1</a:t>
                      </a:r>
                      <a:r>
                        <a:rPr lang="en-US" altLang="ko-KR" sz="2400" dirty="0" smtClean="0">
                          <a:latin typeface="+mn-lt"/>
                        </a:rPr>
                        <a:t>, s</a:t>
                      </a:r>
                      <a:r>
                        <a:rPr lang="en-US" altLang="ko-KR" sz="2400" baseline="-25000" dirty="0" smtClean="0">
                          <a:latin typeface="+mn-lt"/>
                        </a:rPr>
                        <a:t>t+1</a:t>
                      </a:r>
                      <a:endParaRPr lang="ko-KR" altLang="en-US" sz="2400" dirty="0">
                        <a:latin typeface="+mn-lt"/>
                      </a:endParaRPr>
                    </a:p>
                  </a:txBody>
                  <a:tcPr/>
                </a:tc>
                <a:extLst>
                  <a:ext uri="{0D108BD9-81ED-4DB2-BD59-A6C34878D82A}">
                    <a16:rowId xmlns:a16="http://schemas.microsoft.com/office/drawing/2014/main" val="61677016"/>
                  </a:ext>
                </a:extLst>
              </a:tr>
            </a:tbl>
          </a:graphicData>
        </a:graphic>
      </p:graphicFrame>
      <p:grpSp>
        <p:nvGrpSpPr>
          <p:cNvPr id="60" name="Group 59"/>
          <p:cNvGrpSpPr/>
          <p:nvPr/>
        </p:nvGrpSpPr>
        <p:grpSpPr>
          <a:xfrm>
            <a:off x="5092514" y="3907158"/>
            <a:ext cx="4097286" cy="1292474"/>
            <a:chOff x="5092514" y="3907158"/>
            <a:chExt cx="4097286" cy="1292474"/>
          </a:xfrm>
        </p:grpSpPr>
        <p:grpSp>
          <p:nvGrpSpPr>
            <p:cNvPr id="56" name="Group 55"/>
            <p:cNvGrpSpPr/>
            <p:nvPr/>
          </p:nvGrpSpPr>
          <p:grpSpPr>
            <a:xfrm>
              <a:off x="5092514" y="3907158"/>
              <a:ext cx="3819999" cy="707886"/>
              <a:chOff x="1939001" y="3952804"/>
              <a:chExt cx="3819999" cy="707886"/>
            </a:xfrm>
          </p:grpSpPr>
          <p:sp>
            <p:nvSpPr>
              <p:cNvPr id="57" name="TextBox 56"/>
              <p:cNvSpPr txBox="1"/>
              <p:nvPr/>
            </p:nvSpPr>
            <p:spPr>
              <a:xfrm>
                <a:off x="2659403" y="3952804"/>
                <a:ext cx="3099597" cy="707886"/>
              </a:xfrm>
              <a:prstGeom prst="rect">
                <a:avLst/>
              </a:prstGeom>
              <a:noFill/>
            </p:spPr>
            <p:txBody>
              <a:bodyPr wrap="square" rtlCol="0">
                <a:spAutoFit/>
              </a:bodyPr>
              <a:lstStyle/>
              <a:p>
                <a:r>
                  <a:rPr lang="en-US" altLang="ko-KR" sz="2000" b="1" dirty="0" smtClean="0">
                    <a:solidFill>
                      <a:srgbClr val="0000CC"/>
                    </a:solidFill>
                    <a:latin typeface="나눔명조" panose="02020603020101020101" pitchFamily="18" charset="-127"/>
                    <a:ea typeface="나눔명조" panose="02020603020101020101" pitchFamily="18" charset="-127"/>
                  </a:rPr>
                  <a:t>Random sample &amp; replay </a:t>
                </a:r>
                <a:r>
                  <a:rPr lang="en-US" altLang="ko-KR" sz="2000" dirty="0" smtClean="0">
                    <a:latin typeface="나눔명조" panose="02020603020101020101" pitchFamily="18" charset="-127"/>
                    <a:ea typeface="나눔명조" panose="02020603020101020101" pitchFamily="18" charset="-127"/>
                  </a:rPr>
                  <a:t>for training</a:t>
                </a:r>
                <a:endParaRPr lang="ko-KR" altLang="en-US" sz="2000" dirty="0">
                  <a:latin typeface="나눔명조" panose="02020603020101020101" pitchFamily="18" charset="-127"/>
                  <a:ea typeface="나눔명조" panose="02020603020101020101" pitchFamily="18" charset="-127"/>
                </a:endParaRPr>
              </a:p>
            </p:txBody>
          </p:sp>
          <p:cxnSp>
            <p:nvCxnSpPr>
              <p:cNvPr id="58" name="Straight Arrow Connector 57"/>
              <p:cNvCxnSpPr/>
              <p:nvPr/>
            </p:nvCxnSpPr>
            <p:spPr>
              <a:xfrm>
                <a:off x="1939001" y="4163634"/>
                <a:ext cx="720402" cy="0"/>
              </a:xfrm>
              <a:prstGeom prst="straightConnector1">
                <a:avLst/>
              </a:prstGeom>
              <a:ln w="38100">
                <a:solidFill>
                  <a:srgbClr val="0000CC"/>
                </a:solidFill>
                <a:headEnd type="none" w="med" len="med"/>
                <a:tailEnd type="triangle"/>
              </a:ln>
            </p:spPr>
            <p:style>
              <a:lnRef idx="1">
                <a:schemeClr val="accent1"/>
              </a:lnRef>
              <a:fillRef idx="0">
                <a:schemeClr val="accent1"/>
              </a:fillRef>
              <a:effectRef idx="0">
                <a:schemeClr val="accent1"/>
              </a:effectRef>
              <a:fontRef idx="minor">
                <a:schemeClr val="tx1"/>
              </a:fontRef>
            </p:style>
          </p:cxnSp>
        </p:grpSp>
        <p:graphicFrame>
          <p:nvGraphicFramePr>
            <p:cNvPr id="59" name="Object 58"/>
            <p:cNvGraphicFramePr>
              <a:graphicFrameLocks noChangeAspect="1"/>
            </p:cNvGraphicFramePr>
            <p:nvPr>
              <p:extLst>
                <p:ext uri="{D42A27DB-BD31-4B8C-83A1-F6EECF244321}">
                  <p14:modId xmlns:p14="http://schemas.microsoft.com/office/powerpoint/2010/main" val="3474779187"/>
                </p:ext>
              </p:extLst>
            </p:nvPr>
          </p:nvGraphicFramePr>
          <p:xfrm>
            <a:off x="5092514" y="4594839"/>
            <a:ext cx="4097286" cy="604793"/>
          </p:xfrm>
          <a:graphic>
            <a:graphicData uri="http://schemas.openxmlformats.org/presentationml/2006/ole">
              <mc:AlternateContent xmlns:mc="http://schemas.openxmlformats.org/markup-compatibility/2006">
                <mc:Choice xmlns:v="urn:schemas-microsoft-com:vml" Requires="v">
                  <p:oleObj spid="_x0000_s44290" name="Equation" r:id="rId5" imgW="3022560" imgH="444240" progId="Equation.DSMT4">
                    <p:embed/>
                  </p:oleObj>
                </mc:Choice>
                <mc:Fallback>
                  <p:oleObj name="Equation" r:id="rId5" imgW="3022560" imgH="444240" progId="Equation.DSMT4">
                    <p:embed/>
                    <p:pic>
                      <p:nvPicPr>
                        <p:cNvPr id="7" name="Object 6"/>
                        <p:cNvPicPr/>
                        <p:nvPr/>
                      </p:nvPicPr>
                      <p:blipFill>
                        <a:blip r:embed="rId6"/>
                        <a:stretch>
                          <a:fillRect/>
                        </a:stretch>
                      </p:blipFill>
                      <p:spPr>
                        <a:xfrm>
                          <a:off x="5092514" y="4594839"/>
                          <a:ext cx="4097286" cy="604793"/>
                        </a:xfrm>
                        <a:prstGeom prst="rect">
                          <a:avLst/>
                        </a:prstGeom>
                        <a:noFill/>
                      </p:spPr>
                    </p:pic>
                  </p:oleObj>
                </mc:Fallback>
              </mc:AlternateContent>
            </a:graphicData>
          </a:graphic>
        </p:graphicFrame>
      </p:grpSp>
      <p:sp>
        <p:nvSpPr>
          <p:cNvPr id="33" name="TextBox 32"/>
          <p:cNvSpPr txBox="1"/>
          <p:nvPr/>
        </p:nvSpPr>
        <p:spPr>
          <a:xfrm>
            <a:off x="2865844" y="2525450"/>
            <a:ext cx="2145139" cy="400110"/>
          </a:xfrm>
          <a:prstGeom prst="rect">
            <a:avLst/>
          </a:prstGeom>
          <a:noFill/>
        </p:spPr>
        <p:txBody>
          <a:bodyPr wrap="none" rtlCol="0">
            <a:spAutoFit/>
          </a:bodyPr>
          <a:lstStyle/>
          <a:p>
            <a:r>
              <a:rPr lang="en-US" altLang="ko-KR" sz="2000" dirty="0" smtClean="0">
                <a:latin typeface="나눔명조" panose="02020603020101020101" pitchFamily="18" charset="-127"/>
                <a:ea typeface="나눔명조" panose="02020603020101020101" pitchFamily="18" charset="-127"/>
              </a:rPr>
              <a:t>Stored in a buffer</a:t>
            </a:r>
            <a:endParaRPr lang="ko-KR" altLang="en-US" sz="2000" dirty="0">
              <a:latin typeface="나눔명조" panose="02020603020101020101" pitchFamily="18" charset="-127"/>
              <a:ea typeface="나눔명조" panose="02020603020101020101" pitchFamily="18" charset="-127"/>
            </a:endParaRPr>
          </a:p>
        </p:txBody>
      </p:sp>
      <p:sp>
        <p:nvSpPr>
          <p:cNvPr id="4" name="Rectangle 3"/>
          <p:cNvSpPr/>
          <p:nvPr/>
        </p:nvSpPr>
        <p:spPr>
          <a:xfrm>
            <a:off x="2836827" y="3409774"/>
            <a:ext cx="2255687" cy="497384"/>
          </a:xfrm>
          <a:prstGeom prst="rect">
            <a:avLst/>
          </a:prstGeom>
          <a:noFill/>
          <a:ln w="762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6" name="Rectangle 35"/>
          <p:cNvSpPr/>
          <p:nvPr/>
        </p:nvSpPr>
        <p:spPr>
          <a:xfrm>
            <a:off x="2850772" y="4792715"/>
            <a:ext cx="2255687" cy="497384"/>
          </a:xfrm>
          <a:prstGeom prst="rect">
            <a:avLst/>
          </a:prstGeom>
          <a:noFill/>
          <a:ln w="762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39078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fade">
                                      <p:cBhvr>
                                        <p:cTn id="12" dur="500"/>
                                        <p:tgtEl>
                                          <p:spTgt spid="33"/>
                                        </p:tgtEl>
                                      </p:cBhvr>
                                    </p:animEffect>
                                  </p:childTnLst>
                                </p:cTn>
                              </p:par>
                              <p:par>
                                <p:cTn id="13" presetID="10"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500"/>
                                        <p:tgtEl>
                                          <p:spTgt spid="4"/>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6"/>
                                        </p:tgtEl>
                                        <p:attrNameLst>
                                          <p:attrName>style.visibility</p:attrName>
                                        </p:attrNameLst>
                                      </p:cBhvr>
                                      <p:to>
                                        <p:strVal val="visible"/>
                                      </p:to>
                                    </p:set>
                                    <p:animEffect transition="in" filter="fade">
                                      <p:cBhvr>
                                        <p:cTn id="23" dur="500"/>
                                        <p:tgtEl>
                                          <p:spTgt spid="36"/>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60"/>
                                        </p:tgtEl>
                                        <p:attrNameLst>
                                          <p:attrName>style.visibility</p:attrName>
                                        </p:attrNameLst>
                                      </p:cBhvr>
                                      <p:to>
                                        <p:strVal val="visible"/>
                                      </p:to>
                                    </p:set>
                                    <p:animEffect transition="in" filter="fade">
                                      <p:cBhvr>
                                        <p:cTn id="28"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4" grpId="0" animBg="1"/>
      <p:bldP spid="36"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ltLang="ko-KR" dirty="0" smtClean="0"/>
              <a:t>Programming structure &amp; code review</a:t>
            </a:r>
            <a:endParaRPr lang="ko-KR" altLang="en-US" dirty="0"/>
          </a:p>
        </p:txBody>
      </p:sp>
      <p:sp>
        <p:nvSpPr>
          <p:cNvPr id="4" name="Content Placeholder 3"/>
          <p:cNvSpPr>
            <a:spLocks noGrp="1"/>
          </p:cNvSpPr>
          <p:nvPr>
            <p:ph idx="1"/>
          </p:nvPr>
        </p:nvSpPr>
        <p:spPr/>
        <p:txBody>
          <a:bodyPr>
            <a:normAutofit/>
          </a:bodyPr>
          <a:lstStyle/>
          <a:p>
            <a:r>
              <a:rPr lang="en-US" altLang="ko-KR" dirty="0" smtClean="0">
                <a:solidFill>
                  <a:schemeClr val="bg1">
                    <a:lumMod val="85000"/>
                  </a:schemeClr>
                </a:solidFill>
              </a:rPr>
              <a:t>Data prep programming</a:t>
            </a:r>
          </a:p>
          <a:p>
            <a:r>
              <a:rPr lang="en-US" altLang="ko-KR" dirty="0" smtClean="0"/>
              <a:t>Architecture programing</a:t>
            </a:r>
          </a:p>
          <a:p>
            <a:pPr lvl="1"/>
            <a:r>
              <a:rPr lang="en-US" altLang="ko-KR" dirty="0" smtClean="0"/>
              <a:t>Module programing</a:t>
            </a:r>
          </a:p>
          <a:p>
            <a:pPr lvl="1"/>
            <a:r>
              <a:rPr lang="en-US" altLang="ko-KR" dirty="0" smtClean="0"/>
              <a:t>Inter-module control</a:t>
            </a:r>
          </a:p>
          <a:p>
            <a:r>
              <a:rPr lang="en-US" altLang="ko-KR" dirty="0" smtClean="0">
                <a:solidFill>
                  <a:schemeClr val="bg1">
                    <a:lumMod val="85000"/>
                  </a:schemeClr>
                </a:solidFill>
              </a:rPr>
              <a:t>Interface programing</a:t>
            </a:r>
          </a:p>
          <a:p>
            <a:pPr lvl="1"/>
            <a:r>
              <a:rPr lang="en-US" altLang="ko-KR" dirty="0" smtClean="0">
                <a:solidFill>
                  <a:schemeClr val="bg1">
                    <a:lumMod val="85000"/>
                  </a:schemeClr>
                </a:solidFill>
              </a:rPr>
              <a:t>Interface for software modules</a:t>
            </a:r>
          </a:p>
          <a:p>
            <a:pPr lvl="1"/>
            <a:r>
              <a:rPr lang="en-US" altLang="ko-KR" dirty="0" smtClean="0">
                <a:solidFill>
                  <a:schemeClr val="bg1">
                    <a:lumMod val="85000"/>
                  </a:schemeClr>
                </a:solidFill>
              </a:rPr>
              <a:t>Interface for different devices</a:t>
            </a:r>
          </a:p>
          <a:p>
            <a:r>
              <a:rPr lang="en-US" altLang="ko-KR" dirty="0" smtClean="0">
                <a:solidFill>
                  <a:schemeClr val="bg1">
                    <a:lumMod val="85000"/>
                  </a:schemeClr>
                </a:solidFill>
              </a:rPr>
              <a:t>Procedure</a:t>
            </a:r>
          </a:p>
          <a:p>
            <a:endParaRPr lang="en-US" altLang="ko-KR" dirty="0">
              <a:solidFill>
                <a:schemeClr val="bg1">
                  <a:lumMod val="85000"/>
                </a:schemeClr>
              </a:solidFill>
            </a:endParaRPr>
          </a:p>
          <a:p>
            <a:r>
              <a:rPr lang="en-US" altLang="ko-KR" dirty="0" smtClean="0"/>
              <a:t>Sample code(s) will be provided and you are supposed to modify them to fit your system </a:t>
            </a:r>
          </a:p>
          <a:p>
            <a:pPr lvl="1"/>
            <a:r>
              <a:rPr lang="en-US" altLang="ko-KR" dirty="0" smtClean="0"/>
              <a:t>Code review of sample code</a:t>
            </a:r>
          </a:p>
          <a:p>
            <a:pPr lvl="1"/>
            <a:r>
              <a:rPr lang="en-US" altLang="ko-KR" dirty="0" smtClean="0"/>
              <a:t>Code review of your own (customized) code</a:t>
            </a:r>
            <a:endParaRPr lang="ko-KR" altLang="en-US" dirty="0"/>
          </a:p>
        </p:txBody>
      </p:sp>
      <p:sp>
        <p:nvSpPr>
          <p:cNvPr id="2" name="Slide Number Placeholder 1"/>
          <p:cNvSpPr>
            <a:spLocks noGrp="1"/>
          </p:cNvSpPr>
          <p:nvPr>
            <p:ph type="sldNum" sz="quarter" idx="12"/>
          </p:nvPr>
        </p:nvSpPr>
        <p:spPr/>
        <p:txBody>
          <a:bodyPr/>
          <a:lstStyle/>
          <a:p>
            <a:fld id="{E7B612BC-FA30-47E7-8F83-60B8876EFC04}" type="slidenum">
              <a:rPr lang="ko-KR" altLang="en-US" smtClean="0">
                <a:solidFill>
                  <a:prstClr val="black">
                    <a:tint val="75000"/>
                  </a:prstClr>
                </a:solidFill>
              </a:rPr>
              <a:pPr/>
              <a:t>16</a:t>
            </a:fld>
            <a:endParaRPr lang="ko-KR" altLang="en-US">
              <a:solidFill>
                <a:prstClr val="black">
                  <a:tint val="75000"/>
                </a:prstClr>
              </a:solidFill>
            </a:endParaRPr>
          </a:p>
        </p:txBody>
      </p:sp>
    </p:spTree>
    <p:extLst>
      <p:ext uri="{BB962C8B-B14F-4D97-AF65-F5344CB8AC3E}">
        <p14:creationId xmlns:p14="http://schemas.microsoft.com/office/powerpoint/2010/main" val="3814067428"/>
      </p:ext>
    </p:extLst>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dirty="0" smtClean="0"/>
              <a:t>Programming: experience replay</a:t>
            </a:r>
            <a:endParaRPr lang="ko-KR" altLang="en-US" dirty="0"/>
          </a:p>
        </p:txBody>
      </p:sp>
      <p:sp>
        <p:nvSpPr>
          <p:cNvPr id="3" name="Slide Number Placeholder 2"/>
          <p:cNvSpPr>
            <a:spLocks noGrp="1"/>
          </p:cNvSpPr>
          <p:nvPr>
            <p:ph type="sldNum" sz="quarter" idx="12"/>
          </p:nvPr>
        </p:nvSpPr>
        <p:spPr/>
        <p:txBody>
          <a:bodyPr/>
          <a:lstStyle/>
          <a:p>
            <a:fld id="{E7B612BC-FA30-47E7-8F83-60B8876EFC04}" type="slidenum">
              <a:rPr lang="ko-KR" altLang="en-US" smtClean="0">
                <a:solidFill>
                  <a:prstClr val="black">
                    <a:tint val="75000"/>
                  </a:prstClr>
                </a:solidFill>
              </a:rPr>
              <a:pPr/>
              <a:t>160</a:t>
            </a:fld>
            <a:endParaRPr lang="ko-KR" altLang="en-US">
              <a:solidFill>
                <a:prstClr val="black">
                  <a:tint val="75000"/>
                </a:prstClr>
              </a:solidFill>
            </a:endParaRPr>
          </a:p>
        </p:txBody>
      </p:sp>
      <p:sp>
        <p:nvSpPr>
          <p:cNvPr id="45" name="TextBox 44"/>
          <p:cNvSpPr txBox="1"/>
          <p:nvPr/>
        </p:nvSpPr>
        <p:spPr>
          <a:xfrm>
            <a:off x="967500" y="2757932"/>
            <a:ext cx="8176500" cy="400110"/>
          </a:xfrm>
          <a:prstGeom prst="rect">
            <a:avLst/>
          </a:prstGeom>
          <a:noFill/>
        </p:spPr>
        <p:txBody>
          <a:bodyPr wrap="square" rtlCol="0">
            <a:spAutoFit/>
          </a:bodyPr>
          <a:lstStyle/>
          <a:p>
            <a:pPr marL="342900" indent="-342900">
              <a:buFont typeface="Arial" panose="020B0604020202020204" pitchFamily="34" charset="0"/>
              <a:buChar char="•"/>
            </a:pPr>
            <a:r>
              <a:rPr lang="en-US" altLang="ko-KR" sz="2000" b="1" dirty="0" smtClean="0">
                <a:latin typeface="나눔명조" panose="02020603020101020101" pitchFamily="18" charset="-127"/>
                <a:ea typeface="나눔명조" panose="02020603020101020101" pitchFamily="18" charset="-127"/>
              </a:rPr>
              <a:t>Execute </a:t>
            </a:r>
            <a:r>
              <a:rPr lang="en-US" altLang="ko-KR" sz="2000" b="1" dirty="0">
                <a:latin typeface="나눔명조" panose="02020603020101020101" pitchFamily="18" charset="-127"/>
                <a:ea typeface="나눔명조" panose="02020603020101020101" pitchFamily="18" charset="-127"/>
              </a:rPr>
              <a:t>action a in emulator and observe the </a:t>
            </a:r>
            <a:r>
              <a:rPr lang="en-US" altLang="ko-KR" sz="2000" b="1" dirty="0" smtClean="0">
                <a:latin typeface="나눔명조" panose="02020603020101020101" pitchFamily="18" charset="-127"/>
                <a:ea typeface="나눔명조" panose="02020603020101020101" pitchFamily="18" charset="-127"/>
              </a:rPr>
              <a:t>image x</a:t>
            </a:r>
            <a:r>
              <a:rPr lang="en-US" altLang="ko-KR" sz="2000" b="1" baseline="-25000" dirty="0" smtClean="0">
                <a:latin typeface="나눔명조" panose="02020603020101020101" pitchFamily="18" charset="-127"/>
                <a:ea typeface="나눔명조" panose="02020603020101020101" pitchFamily="18" charset="-127"/>
              </a:rPr>
              <a:t>t+1</a:t>
            </a:r>
            <a:r>
              <a:rPr lang="en-US" altLang="ko-KR" sz="2000" b="1" dirty="0">
                <a:latin typeface="나눔명조" panose="02020603020101020101" pitchFamily="18" charset="-127"/>
                <a:ea typeface="나눔명조" panose="02020603020101020101" pitchFamily="18" charset="-127"/>
              </a:rPr>
              <a:t> </a:t>
            </a:r>
            <a:r>
              <a:rPr lang="en-US" altLang="ko-KR" sz="2000" b="1" dirty="0" smtClean="0">
                <a:latin typeface="나눔명조" panose="02020603020101020101" pitchFamily="18" charset="-127"/>
                <a:ea typeface="나눔명조" panose="02020603020101020101" pitchFamily="18" charset="-127"/>
              </a:rPr>
              <a:t>and reward</a:t>
            </a:r>
            <a:endParaRPr lang="en-US" altLang="ko-KR" sz="2000" b="1" i="1" dirty="0" smtClean="0">
              <a:latin typeface="나눔명조" panose="02020603020101020101" pitchFamily="18" charset="-127"/>
              <a:ea typeface="나눔명조" panose="02020603020101020101" pitchFamily="18" charset="-127"/>
            </a:endParaRPr>
          </a:p>
        </p:txBody>
      </p:sp>
      <p:sp>
        <p:nvSpPr>
          <p:cNvPr id="46" name="TextBox 45"/>
          <p:cNvSpPr txBox="1"/>
          <p:nvPr/>
        </p:nvSpPr>
        <p:spPr>
          <a:xfrm>
            <a:off x="967500" y="3207913"/>
            <a:ext cx="7456064" cy="400110"/>
          </a:xfrm>
          <a:prstGeom prst="rect">
            <a:avLst/>
          </a:prstGeom>
          <a:noFill/>
        </p:spPr>
        <p:txBody>
          <a:bodyPr wrap="square" rtlCol="0">
            <a:spAutoFit/>
          </a:bodyPr>
          <a:lstStyle/>
          <a:p>
            <a:pPr marL="342900" indent="-342900">
              <a:buFont typeface="Arial" panose="020B0604020202020204" pitchFamily="34" charset="0"/>
              <a:buChar char="•"/>
            </a:pPr>
            <a:r>
              <a:rPr lang="en-US" altLang="ko-KR" sz="2000" b="1" dirty="0" smtClean="0">
                <a:latin typeface="나눔명조" panose="02020603020101020101" pitchFamily="18" charset="-127"/>
                <a:ea typeface="나눔명조" panose="02020603020101020101" pitchFamily="18" charset="-127"/>
              </a:rPr>
              <a:t>Go to a new set s</a:t>
            </a:r>
            <a:r>
              <a:rPr lang="en-US" altLang="ko-KR" sz="2000" b="1" baseline="-25000" dirty="0" smtClean="0">
                <a:latin typeface="나눔명조" panose="02020603020101020101" pitchFamily="18" charset="-127"/>
                <a:ea typeface="나눔명조" panose="02020603020101020101" pitchFamily="18" charset="-127"/>
              </a:rPr>
              <a:t>t+1</a:t>
            </a:r>
            <a:r>
              <a:rPr lang="en-US" altLang="ko-KR" sz="2000" b="1" dirty="0" smtClean="0">
                <a:latin typeface="나눔명조" panose="02020603020101020101" pitchFamily="18" charset="-127"/>
                <a:ea typeface="나눔명조" panose="02020603020101020101" pitchFamily="18" charset="-127"/>
              </a:rPr>
              <a:t> = {x</a:t>
            </a:r>
            <a:r>
              <a:rPr lang="en-US" altLang="ko-KR" sz="2000" b="1" baseline="-25000" dirty="0" smtClean="0">
                <a:latin typeface="나눔명조" panose="02020603020101020101" pitchFamily="18" charset="-127"/>
                <a:ea typeface="나눔명조" panose="02020603020101020101" pitchFamily="18" charset="-127"/>
              </a:rPr>
              <a:t>t+1</a:t>
            </a:r>
            <a:r>
              <a:rPr lang="en-US" altLang="ko-KR" sz="2000" b="1" dirty="0" smtClean="0">
                <a:latin typeface="나눔명조" panose="02020603020101020101" pitchFamily="18" charset="-127"/>
                <a:ea typeface="나눔명조" panose="02020603020101020101" pitchFamily="18" charset="-127"/>
              </a:rPr>
              <a:t>}, </a:t>
            </a:r>
            <a:r>
              <a:rPr lang="en-US" altLang="ko-KR" sz="2000" b="1" dirty="0">
                <a:latin typeface="나눔명조" panose="02020603020101020101" pitchFamily="18" charset="-127"/>
                <a:ea typeface="나눔명조" panose="02020603020101020101" pitchFamily="18" charset="-127"/>
              </a:rPr>
              <a:t>or </a:t>
            </a:r>
            <a:r>
              <a:rPr lang="en-US" altLang="ko-KR" sz="2000" b="1" i="1" dirty="0">
                <a:latin typeface="Symbol" panose="05050102010706020507" pitchFamily="18" charset="2"/>
                <a:ea typeface="나눔명조" panose="02020603020101020101" pitchFamily="18" charset="-127"/>
              </a:rPr>
              <a:t>f</a:t>
            </a:r>
            <a:r>
              <a:rPr lang="en-US" altLang="ko-KR" sz="2000" b="1" baseline="-25000" dirty="0">
                <a:latin typeface="나눔명조" panose="02020603020101020101" pitchFamily="18" charset="-127"/>
                <a:ea typeface="나눔명조" panose="02020603020101020101" pitchFamily="18" charset="-127"/>
              </a:rPr>
              <a:t>t+1</a:t>
            </a:r>
            <a:r>
              <a:rPr lang="en-US" altLang="ko-KR" sz="2000" b="1" dirty="0">
                <a:latin typeface="나눔명조" panose="02020603020101020101" pitchFamily="18" charset="-127"/>
                <a:ea typeface="나눔명조" panose="02020603020101020101" pitchFamily="18" charset="-127"/>
              </a:rPr>
              <a:t> = </a:t>
            </a:r>
            <a:r>
              <a:rPr lang="en-US" altLang="ko-KR" sz="2000" b="1" i="1" dirty="0">
                <a:latin typeface="Symbol" panose="05050102010706020507" pitchFamily="18" charset="2"/>
                <a:ea typeface="나눔명조" panose="02020603020101020101" pitchFamily="18" charset="-127"/>
              </a:rPr>
              <a:t>f</a:t>
            </a:r>
            <a:r>
              <a:rPr lang="en-US" altLang="ko-KR" sz="2000" b="1" dirty="0">
                <a:latin typeface="나눔명조" panose="02020603020101020101" pitchFamily="18" charset="-127"/>
                <a:ea typeface="나눔명조" panose="02020603020101020101" pitchFamily="18" charset="-127"/>
              </a:rPr>
              <a:t>(s</a:t>
            </a:r>
            <a:r>
              <a:rPr lang="en-US" altLang="ko-KR" sz="2000" b="1" baseline="-25000" dirty="0">
                <a:latin typeface="나눔명조" panose="02020603020101020101" pitchFamily="18" charset="-127"/>
                <a:ea typeface="나눔명조" panose="02020603020101020101" pitchFamily="18" charset="-127"/>
              </a:rPr>
              <a:t>t+1</a:t>
            </a:r>
            <a:r>
              <a:rPr lang="en-US" altLang="ko-KR" sz="2000" b="1" dirty="0">
                <a:latin typeface="나눔명조" panose="02020603020101020101" pitchFamily="18" charset="-127"/>
                <a:ea typeface="나눔명조" panose="02020603020101020101" pitchFamily="18" charset="-127"/>
              </a:rPr>
              <a:t>)(= here s</a:t>
            </a:r>
            <a:r>
              <a:rPr lang="en-US" altLang="ko-KR" sz="2000" b="1" baseline="-25000" dirty="0">
                <a:latin typeface="나눔명조" panose="02020603020101020101" pitchFamily="18" charset="-127"/>
                <a:ea typeface="나눔명조" panose="02020603020101020101" pitchFamily="18" charset="-127"/>
              </a:rPr>
              <a:t>t+1</a:t>
            </a:r>
            <a:r>
              <a:rPr lang="en-US" altLang="ko-KR" sz="2000" b="1" dirty="0">
                <a:latin typeface="나눔명조" panose="02020603020101020101" pitchFamily="18" charset="-127"/>
                <a:ea typeface="나눔명조" panose="02020603020101020101" pitchFamily="18" charset="-127"/>
              </a:rPr>
              <a:t> </a:t>
            </a:r>
            <a:r>
              <a:rPr lang="en-US" altLang="ko-KR" sz="2000" b="1" dirty="0" smtClean="0">
                <a:latin typeface="나눔명조" panose="02020603020101020101" pitchFamily="18" charset="-127"/>
                <a:ea typeface="나눔명조" panose="02020603020101020101" pitchFamily="18" charset="-127"/>
              </a:rPr>
              <a:t>)</a:t>
            </a:r>
            <a:endParaRPr lang="ko-KR" altLang="en-US" sz="2000" b="1" baseline="-25000" dirty="0">
              <a:latin typeface="Symbol" panose="05050102010706020507" pitchFamily="18" charset="2"/>
              <a:ea typeface="나눔명조" panose="02020603020101020101" pitchFamily="18" charset="-127"/>
            </a:endParaRPr>
          </a:p>
        </p:txBody>
      </p:sp>
      <p:sp>
        <p:nvSpPr>
          <p:cNvPr id="48" name="Slide Number Placeholder 2"/>
          <p:cNvSpPr txBox="1">
            <a:spLocks/>
          </p:cNvSpPr>
          <p:nvPr/>
        </p:nvSpPr>
        <p:spPr>
          <a:xfrm>
            <a:off x="6855113" y="6594474"/>
            <a:ext cx="2057400" cy="263526"/>
          </a:xfrm>
          <a:prstGeom prst="rect">
            <a:avLst/>
          </a:prstGeom>
        </p:spPr>
        <p:txBody>
          <a:bodyPr vert="horz" lIns="91440" tIns="45720" rIns="91440" bIns="45720" rtlCol="0" anchor="ctr"/>
          <a:lstStyle>
            <a:defPPr>
              <a:defRPr lang="ko-KR"/>
            </a:defPPr>
            <a:lvl1pPr marL="0" algn="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E7B612BC-FA30-47E7-8F83-60B8876EFC04}" type="slidenum">
              <a:rPr lang="ko-KR" altLang="en-US" smtClean="0">
                <a:solidFill>
                  <a:prstClr val="black">
                    <a:tint val="75000"/>
                  </a:prstClr>
                </a:solidFill>
              </a:rPr>
              <a:pPr/>
              <a:t>160</a:t>
            </a:fld>
            <a:endParaRPr lang="ko-KR" altLang="en-US">
              <a:solidFill>
                <a:prstClr val="black">
                  <a:tint val="75000"/>
                </a:prstClr>
              </a:solidFill>
            </a:endParaRPr>
          </a:p>
        </p:txBody>
      </p:sp>
      <p:sp>
        <p:nvSpPr>
          <p:cNvPr id="49" name="TextBox 48"/>
          <p:cNvSpPr txBox="1"/>
          <p:nvPr/>
        </p:nvSpPr>
        <p:spPr>
          <a:xfrm>
            <a:off x="376913" y="794693"/>
            <a:ext cx="5664082" cy="400110"/>
          </a:xfrm>
          <a:prstGeom prst="rect">
            <a:avLst/>
          </a:prstGeom>
          <a:noFill/>
        </p:spPr>
        <p:txBody>
          <a:bodyPr wrap="square" rtlCol="0">
            <a:spAutoFit/>
          </a:bodyPr>
          <a:lstStyle/>
          <a:p>
            <a:pPr marL="342900" indent="-342900">
              <a:buFont typeface="Wingdings" panose="05000000000000000000" pitchFamily="2" charset="2"/>
              <a:buChar char="§"/>
            </a:pPr>
            <a:r>
              <a:rPr lang="en-US" altLang="ko-KR" sz="2000" b="1" dirty="0" smtClean="0">
                <a:latin typeface="나눔명조" panose="02020603020101020101" pitchFamily="18" charset="-127"/>
                <a:ea typeface="나눔명조" panose="02020603020101020101" pitchFamily="18" charset="-127"/>
              </a:rPr>
              <a:t>Initialize a </a:t>
            </a:r>
            <a:r>
              <a:rPr lang="en-US" altLang="ko-KR" sz="2000" b="1" dirty="0">
                <a:latin typeface="나눔명조" panose="02020603020101020101" pitchFamily="18" charset="-127"/>
                <a:ea typeface="나눔명조" panose="02020603020101020101" pitchFamily="18" charset="-127"/>
              </a:rPr>
              <a:t>Q function with random weight </a:t>
            </a:r>
            <a:r>
              <a:rPr lang="en-US" altLang="ko-KR" sz="2000" b="1" dirty="0" smtClean="0">
                <a:latin typeface="Symbol" panose="05050102010706020507" pitchFamily="18" charset="2"/>
                <a:ea typeface="나눔명조" panose="02020603020101020101" pitchFamily="18" charset="-127"/>
              </a:rPr>
              <a:t>q</a:t>
            </a:r>
            <a:r>
              <a:rPr lang="en-US" altLang="ko-KR" sz="2000" b="1" baseline="-25000" dirty="0" smtClean="0">
                <a:latin typeface="Symbol" panose="05050102010706020507" pitchFamily="18" charset="2"/>
                <a:ea typeface="나눔명조" panose="02020603020101020101" pitchFamily="18" charset="-127"/>
              </a:rPr>
              <a:t>0</a:t>
            </a:r>
            <a:endParaRPr lang="ko-KR" altLang="en-US" sz="2000" b="1" baseline="-25000" dirty="0">
              <a:latin typeface="Symbol" panose="05050102010706020507" pitchFamily="18" charset="2"/>
              <a:ea typeface="나눔명조" panose="02020603020101020101" pitchFamily="18" charset="-127"/>
            </a:endParaRPr>
          </a:p>
        </p:txBody>
      </p:sp>
      <p:sp>
        <p:nvSpPr>
          <p:cNvPr id="50" name="TextBox 49"/>
          <p:cNvSpPr txBox="1"/>
          <p:nvPr/>
        </p:nvSpPr>
        <p:spPr>
          <a:xfrm>
            <a:off x="376913" y="1999207"/>
            <a:ext cx="1806995" cy="400110"/>
          </a:xfrm>
          <a:prstGeom prst="rect">
            <a:avLst/>
          </a:prstGeom>
          <a:noFill/>
        </p:spPr>
        <p:txBody>
          <a:bodyPr wrap="square" rtlCol="0">
            <a:spAutoFit/>
          </a:bodyPr>
          <a:lstStyle/>
          <a:p>
            <a:pPr marL="342900" indent="-342900">
              <a:buFont typeface="Wingdings" panose="05000000000000000000" pitchFamily="2" charset="2"/>
              <a:buChar char="§"/>
            </a:pPr>
            <a:r>
              <a:rPr lang="en-US" altLang="ko-KR" sz="2000" b="1" dirty="0" smtClean="0">
                <a:latin typeface="나눔명조" panose="02020603020101020101" pitchFamily="18" charset="-127"/>
                <a:ea typeface="나눔명조" panose="02020603020101020101" pitchFamily="18" charset="-127"/>
              </a:rPr>
              <a:t>For loop</a:t>
            </a:r>
          </a:p>
        </p:txBody>
      </p:sp>
      <p:sp>
        <p:nvSpPr>
          <p:cNvPr id="52" name="TextBox 51"/>
          <p:cNvSpPr txBox="1"/>
          <p:nvPr/>
        </p:nvSpPr>
        <p:spPr>
          <a:xfrm>
            <a:off x="376913" y="1577179"/>
            <a:ext cx="6993705" cy="400110"/>
          </a:xfrm>
          <a:prstGeom prst="rect">
            <a:avLst/>
          </a:prstGeom>
          <a:noFill/>
        </p:spPr>
        <p:txBody>
          <a:bodyPr wrap="square" rtlCol="0">
            <a:spAutoFit/>
          </a:bodyPr>
          <a:lstStyle/>
          <a:p>
            <a:pPr marL="342900" indent="-342900">
              <a:buFont typeface="Wingdings" panose="05000000000000000000" pitchFamily="2" charset="2"/>
              <a:buChar char="§"/>
            </a:pPr>
            <a:r>
              <a:rPr lang="en-US" altLang="ko-KR" sz="2000" b="1" dirty="0" smtClean="0">
                <a:latin typeface="나눔명조" panose="02020603020101020101" pitchFamily="18" charset="-127"/>
                <a:ea typeface="나눔명조" panose="02020603020101020101" pitchFamily="18" charset="-127"/>
              </a:rPr>
              <a:t>Initialize </a:t>
            </a:r>
            <a:r>
              <a:rPr lang="en-US" altLang="ko-KR" sz="2000" b="1" dirty="0">
                <a:latin typeface="나눔명조" panose="02020603020101020101" pitchFamily="18" charset="-127"/>
                <a:ea typeface="나눔명조" panose="02020603020101020101" pitchFamily="18" charset="-127"/>
              </a:rPr>
              <a:t>s</a:t>
            </a:r>
            <a:r>
              <a:rPr lang="en-US" altLang="ko-KR" sz="2000" b="1" baseline="-25000" dirty="0">
                <a:latin typeface="나눔명조" panose="02020603020101020101" pitchFamily="18" charset="-127"/>
                <a:ea typeface="나눔명조" panose="02020603020101020101" pitchFamily="18" charset="-127"/>
              </a:rPr>
              <a:t>1</a:t>
            </a:r>
            <a:r>
              <a:rPr lang="en-US" altLang="ko-KR" sz="2000" b="1" dirty="0">
                <a:latin typeface="나눔명조" panose="02020603020101020101" pitchFamily="18" charset="-127"/>
                <a:ea typeface="나눔명조" panose="02020603020101020101" pitchFamily="18" charset="-127"/>
              </a:rPr>
              <a:t> = {x</a:t>
            </a:r>
            <a:r>
              <a:rPr lang="en-US" altLang="ko-KR" sz="2000" b="1" baseline="-25000" dirty="0">
                <a:latin typeface="나눔명조" panose="02020603020101020101" pitchFamily="18" charset="-127"/>
                <a:ea typeface="나눔명조" panose="02020603020101020101" pitchFamily="18" charset="-127"/>
              </a:rPr>
              <a:t>1</a:t>
            </a:r>
            <a:r>
              <a:rPr lang="en-US" altLang="ko-KR" sz="2000" b="1" dirty="0">
                <a:latin typeface="나눔명조" panose="02020603020101020101" pitchFamily="18" charset="-127"/>
                <a:ea typeface="나눔명조" panose="02020603020101020101" pitchFamily="18" charset="-127"/>
              </a:rPr>
              <a:t>} -or- preprocessed sequenced </a:t>
            </a:r>
            <a:r>
              <a:rPr lang="en-US" altLang="ko-KR" sz="2000" b="1" i="1" dirty="0">
                <a:latin typeface="Symbol" panose="05050102010706020507" pitchFamily="18" charset="2"/>
                <a:ea typeface="나눔명조" panose="02020603020101020101" pitchFamily="18" charset="-127"/>
              </a:rPr>
              <a:t>f</a:t>
            </a:r>
            <a:r>
              <a:rPr lang="en-US" altLang="ko-KR" sz="2000" b="1" baseline="-25000" dirty="0">
                <a:latin typeface="나눔명조" panose="02020603020101020101" pitchFamily="18" charset="-127"/>
                <a:ea typeface="나눔명조" panose="02020603020101020101" pitchFamily="18" charset="-127"/>
              </a:rPr>
              <a:t>1</a:t>
            </a:r>
            <a:r>
              <a:rPr lang="en-US" altLang="ko-KR" sz="2000" b="1" dirty="0">
                <a:latin typeface="나눔명조" panose="02020603020101020101" pitchFamily="18" charset="-127"/>
                <a:ea typeface="나눔명조" panose="02020603020101020101" pitchFamily="18" charset="-127"/>
              </a:rPr>
              <a:t> = </a:t>
            </a:r>
            <a:r>
              <a:rPr lang="en-US" altLang="ko-KR" sz="2000" b="1" i="1" dirty="0">
                <a:latin typeface="Symbol" panose="05050102010706020507" pitchFamily="18" charset="2"/>
                <a:ea typeface="나눔명조" panose="02020603020101020101" pitchFamily="18" charset="-127"/>
              </a:rPr>
              <a:t>f</a:t>
            </a:r>
            <a:r>
              <a:rPr lang="en-US" altLang="ko-KR" sz="2000" b="1" dirty="0">
                <a:latin typeface="나눔명조" panose="02020603020101020101" pitchFamily="18" charset="-127"/>
                <a:ea typeface="나눔명조" panose="02020603020101020101" pitchFamily="18" charset="-127"/>
              </a:rPr>
              <a:t>(s</a:t>
            </a:r>
            <a:r>
              <a:rPr lang="en-US" altLang="ko-KR" sz="2000" b="1" baseline="-25000" dirty="0">
                <a:latin typeface="나눔명조" panose="02020603020101020101" pitchFamily="18" charset="-127"/>
                <a:ea typeface="나눔명조" panose="02020603020101020101" pitchFamily="18" charset="-127"/>
              </a:rPr>
              <a:t>1</a:t>
            </a:r>
            <a:r>
              <a:rPr lang="en-US" altLang="ko-KR" sz="2000" b="1" dirty="0" smtClean="0">
                <a:latin typeface="나눔명조" panose="02020603020101020101" pitchFamily="18" charset="-127"/>
                <a:ea typeface="나눔명조" panose="02020603020101020101" pitchFamily="18" charset="-127"/>
              </a:rPr>
              <a:t>)</a:t>
            </a:r>
            <a:endParaRPr lang="en-US" altLang="ko-KR" sz="2000" b="1" i="1" dirty="0" smtClean="0">
              <a:latin typeface="나눔명조" panose="02020603020101020101" pitchFamily="18" charset="-127"/>
              <a:ea typeface="나눔명조" panose="02020603020101020101" pitchFamily="18" charset="-127"/>
            </a:endParaRPr>
          </a:p>
        </p:txBody>
      </p:sp>
      <p:grpSp>
        <p:nvGrpSpPr>
          <p:cNvPr id="54" name="Group 53"/>
          <p:cNvGrpSpPr/>
          <p:nvPr/>
        </p:nvGrpSpPr>
        <p:grpSpPr>
          <a:xfrm>
            <a:off x="166255" y="1385454"/>
            <a:ext cx="628072" cy="5375563"/>
            <a:chOff x="166255" y="1669551"/>
            <a:chExt cx="628072" cy="4936547"/>
          </a:xfrm>
          <a:noFill/>
        </p:grpSpPr>
        <p:cxnSp>
          <p:nvCxnSpPr>
            <p:cNvPr id="56" name="Straight Connector 55"/>
            <p:cNvCxnSpPr/>
            <p:nvPr/>
          </p:nvCxnSpPr>
          <p:spPr>
            <a:xfrm flipH="1">
              <a:off x="166255" y="1669551"/>
              <a:ext cx="628072" cy="0"/>
            </a:xfrm>
            <a:prstGeom prst="line">
              <a:avLst/>
            </a:prstGeom>
            <a:grpFill/>
            <a:ln w="381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flipH="1">
              <a:off x="166255" y="6606098"/>
              <a:ext cx="628072" cy="0"/>
            </a:xfrm>
            <a:prstGeom prst="line">
              <a:avLst/>
            </a:prstGeom>
            <a:grpFill/>
            <a:ln w="381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175491" y="1669551"/>
              <a:ext cx="0" cy="4936547"/>
            </a:xfrm>
            <a:prstGeom prst="line">
              <a:avLst/>
            </a:prstGeom>
            <a:grpFill/>
            <a:ln w="381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55" name="TextBox 54"/>
          <p:cNvSpPr txBox="1"/>
          <p:nvPr/>
        </p:nvSpPr>
        <p:spPr>
          <a:xfrm>
            <a:off x="709422" y="1176931"/>
            <a:ext cx="2634142" cy="400110"/>
          </a:xfrm>
          <a:prstGeom prst="rect">
            <a:avLst/>
          </a:prstGeom>
          <a:noFill/>
        </p:spPr>
        <p:txBody>
          <a:bodyPr wrap="square" rtlCol="0">
            <a:spAutoFit/>
          </a:bodyPr>
          <a:lstStyle/>
          <a:p>
            <a:r>
              <a:rPr lang="en-US" altLang="ko-KR" sz="2000" b="1" dirty="0" smtClean="0">
                <a:latin typeface="나눔명조" panose="02020603020101020101" pitchFamily="18" charset="-127"/>
                <a:ea typeface="나눔명조" panose="02020603020101020101" pitchFamily="18" charset="-127"/>
              </a:rPr>
              <a:t>For loop for episodes</a:t>
            </a:r>
            <a:endParaRPr lang="ko-KR" altLang="en-US" sz="2000" b="1" dirty="0">
              <a:latin typeface="나눔명조" panose="02020603020101020101" pitchFamily="18" charset="-127"/>
              <a:ea typeface="나눔명조" panose="02020603020101020101" pitchFamily="18" charset="-127"/>
            </a:endParaRPr>
          </a:p>
        </p:txBody>
      </p:sp>
      <p:sp>
        <p:nvSpPr>
          <p:cNvPr id="67" name="TextBox 66"/>
          <p:cNvSpPr txBox="1"/>
          <p:nvPr/>
        </p:nvSpPr>
        <p:spPr>
          <a:xfrm>
            <a:off x="967498" y="3618522"/>
            <a:ext cx="7830137" cy="1015663"/>
          </a:xfrm>
          <a:prstGeom prst="rect">
            <a:avLst/>
          </a:prstGeom>
          <a:solidFill>
            <a:srgbClr val="FAD2D2"/>
          </a:solidFill>
        </p:spPr>
        <p:txBody>
          <a:bodyPr wrap="square" rtlCol="0">
            <a:spAutoFit/>
          </a:bodyPr>
          <a:lstStyle/>
          <a:p>
            <a:pPr marL="342900" indent="-342900">
              <a:lnSpc>
                <a:spcPct val="150000"/>
              </a:lnSpc>
              <a:buFont typeface="Arial" panose="020B0604020202020204" pitchFamily="34" charset="0"/>
              <a:buChar char="•"/>
            </a:pPr>
            <a:r>
              <a:rPr lang="en-US" altLang="ko-KR" sz="2000" b="1" dirty="0" smtClean="0">
                <a:solidFill>
                  <a:srgbClr val="A50021"/>
                </a:solidFill>
                <a:latin typeface="나눔명조" panose="02020603020101020101" pitchFamily="18" charset="-127"/>
                <a:ea typeface="나눔명조" panose="02020603020101020101" pitchFamily="18" charset="-127"/>
              </a:rPr>
              <a:t>Store </a:t>
            </a:r>
            <a:r>
              <a:rPr lang="en-US" altLang="ko-KR" sz="2000" b="1" dirty="0">
                <a:solidFill>
                  <a:srgbClr val="A50021"/>
                </a:solidFill>
                <a:latin typeface="나눔명조" panose="02020603020101020101" pitchFamily="18" charset="-127"/>
                <a:ea typeface="나눔명조" panose="02020603020101020101" pitchFamily="18" charset="-127"/>
              </a:rPr>
              <a:t>transition </a:t>
            </a:r>
            <a:r>
              <a:rPr lang="en-US" altLang="ko-KR" sz="2000" b="1" dirty="0" smtClean="0">
                <a:solidFill>
                  <a:srgbClr val="A50021"/>
                </a:solidFill>
                <a:latin typeface="나눔명조" panose="02020603020101020101" pitchFamily="18" charset="-127"/>
                <a:ea typeface="나눔명조" panose="02020603020101020101" pitchFamily="18" charset="-127"/>
              </a:rPr>
              <a:t>(</a:t>
            </a:r>
            <a:r>
              <a:rPr lang="en-US" altLang="ko-KR" sz="2000" i="1" dirty="0" err="1" smtClean="0">
                <a:solidFill>
                  <a:srgbClr val="A50021"/>
                </a:solidFill>
                <a:latin typeface="Symbol" panose="05050102010706020507" pitchFamily="18" charset="2"/>
                <a:ea typeface="나눔명조" panose="02020603020101020101" pitchFamily="18" charset="-127"/>
              </a:rPr>
              <a:t>f</a:t>
            </a:r>
            <a:r>
              <a:rPr lang="en-US" altLang="ko-KR" sz="2000" baseline="-25000" dirty="0" err="1" smtClean="0">
                <a:solidFill>
                  <a:srgbClr val="A50021"/>
                </a:solidFill>
                <a:latin typeface="나눔명조" panose="02020603020101020101" pitchFamily="18" charset="-127"/>
                <a:ea typeface="나눔명조" panose="02020603020101020101" pitchFamily="18" charset="-127"/>
              </a:rPr>
              <a:t>t</a:t>
            </a:r>
            <a:r>
              <a:rPr lang="en-US" altLang="ko-KR" sz="2000" b="1" dirty="0" smtClean="0">
                <a:solidFill>
                  <a:srgbClr val="A50021"/>
                </a:solidFill>
                <a:latin typeface="나눔명조" panose="02020603020101020101" pitchFamily="18" charset="-127"/>
                <a:ea typeface="나눔명조" panose="02020603020101020101" pitchFamily="18" charset="-127"/>
              </a:rPr>
              <a:t>, </a:t>
            </a:r>
            <a:r>
              <a:rPr lang="en-US" altLang="ko-KR" sz="2000" b="1" i="1" dirty="0" smtClean="0">
                <a:solidFill>
                  <a:srgbClr val="A50021"/>
                </a:solidFill>
                <a:latin typeface="나눔명조" panose="02020603020101020101" pitchFamily="18" charset="-127"/>
                <a:ea typeface="나눔명조" panose="02020603020101020101" pitchFamily="18" charset="-127"/>
              </a:rPr>
              <a:t>a</a:t>
            </a:r>
            <a:r>
              <a:rPr lang="en-US" altLang="ko-KR" sz="2000" baseline="-25000" dirty="0" smtClean="0">
                <a:solidFill>
                  <a:srgbClr val="A50021"/>
                </a:solidFill>
                <a:latin typeface="나눔명조" panose="02020603020101020101" pitchFamily="18" charset="-127"/>
                <a:ea typeface="나눔명조" panose="02020603020101020101" pitchFamily="18" charset="-127"/>
              </a:rPr>
              <a:t>t</a:t>
            </a:r>
            <a:r>
              <a:rPr lang="en-US" altLang="ko-KR" sz="2000" b="1" dirty="0" smtClean="0">
                <a:solidFill>
                  <a:srgbClr val="A50021"/>
                </a:solidFill>
                <a:latin typeface="나눔명조" panose="02020603020101020101" pitchFamily="18" charset="-127"/>
                <a:ea typeface="나눔명조" panose="02020603020101020101" pitchFamily="18" charset="-127"/>
              </a:rPr>
              <a:t>,</a:t>
            </a:r>
            <a:r>
              <a:rPr lang="en-US" altLang="ko-KR" sz="2000" i="1" dirty="0" smtClean="0">
                <a:solidFill>
                  <a:srgbClr val="A50021"/>
                </a:solidFill>
                <a:latin typeface="Symbol" panose="05050102010706020507" pitchFamily="18" charset="2"/>
                <a:ea typeface="나눔명조" panose="02020603020101020101" pitchFamily="18" charset="-127"/>
              </a:rPr>
              <a:t> </a:t>
            </a:r>
            <a:r>
              <a:rPr lang="en-US" altLang="ko-KR" sz="2000" b="1" i="1" dirty="0" err="1" smtClean="0">
                <a:solidFill>
                  <a:srgbClr val="A50021"/>
                </a:solidFill>
                <a:latin typeface="나눔명조" panose="02020603020101020101" pitchFamily="18" charset="-127"/>
                <a:ea typeface="나눔명조" panose="02020603020101020101" pitchFamily="18" charset="-127"/>
              </a:rPr>
              <a:t>r</a:t>
            </a:r>
            <a:r>
              <a:rPr lang="en-US" altLang="ko-KR" sz="2000" baseline="-25000" dirty="0" err="1" smtClean="0">
                <a:solidFill>
                  <a:srgbClr val="A50021"/>
                </a:solidFill>
                <a:latin typeface="나눔명조" panose="02020603020101020101" pitchFamily="18" charset="-127"/>
                <a:ea typeface="나눔명조" panose="02020603020101020101" pitchFamily="18" charset="-127"/>
              </a:rPr>
              <a:t>t</a:t>
            </a:r>
            <a:r>
              <a:rPr lang="en-US" altLang="ko-KR" sz="2000" b="1" dirty="0" smtClean="0">
                <a:solidFill>
                  <a:srgbClr val="A50021"/>
                </a:solidFill>
                <a:latin typeface="나눔명조" panose="02020603020101020101" pitchFamily="18" charset="-127"/>
                <a:ea typeface="나눔명조" panose="02020603020101020101" pitchFamily="18" charset="-127"/>
              </a:rPr>
              <a:t>,</a:t>
            </a:r>
            <a:r>
              <a:rPr lang="en-US" altLang="ko-KR" sz="2000" i="1" dirty="0" smtClean="0">
                <a:solidFill>
                  <a:srgbClr val="A50021"/>
                </a:solidFill>
                <a:latin typeface="Symbol" panose="05050102010706020507" pitchFamily="18" charset="2"/>
                <a:ea typeface="나눔명조" panose="02020603020101020101" pitchFamily="18" charset="-127"/>
              </a:rPr>
              <a:t> </a:t>
            </a:r>
            <a:r>
              <a:rPr lang="en-US" altLang="ko-KR" sz="2000" i="1" dirty="0">
                <a:solidFill>
                  <a:srgbClr val="A50021"/>
                </a:solidFill>
                <a:latin typeface="Symbol" panose="05050102010706020507" pitchFamily="18" charset="2"/>
                <a:ea typeface="나눔명조" panose="02020603020101020101" pitchFamily="18" charset="-127"/>
              </a:rPr>
              <a:t>f</a:t>
            </a:r>
            <a:r>
              <a:rPr lang="en-US" altLang="ko-KR" sz="2000" baseline="-25000" dirty="0">
                <a:solidFill>
                  <a:srgbClr val="A50021"/>
                </a:solidFill>
                <a:latin typeface="나눔명조" panose="02020603020101020101" pitchFamily="18" charset="-127"/>
                <a:ea typeface="나눔명조" panose="02020603020101020101" pitchFamily="18" charset="-127"/>
              </a:rPr>
              <a:t>t+1</a:t>
            </a:r>
            <a:r>
              <a:rPr lang="en-US" altLang="ko-KR" sz="2000" b="1" dirty="0" smtClean="0">
                <a:solidFill>
                  <a:srgbClr val="A50021"/>
                </a:solidFill>
                <a:latin typeface="나눔명조" panose="02020603020101020101" pitchFamily="18" charset="-127"/>
                <a:ea typeface="나눔명조" panose="02020603020101020101" pitchFamily="18" charset="-127"/>
              </a:rPr>
              <a:t>) in </a:t>
            </a:r>
            <a:r>
              <a:rPr lang="en-US" altLang="ko-KR" sz="2000" b="1" i="1" dirty="0" smtClean="0">
                <a:solidFill>
                  <a:srgbClr val="A50021"/>
                </a:solidFill>
                <a:latin typeface="나눔명조" panose="02020603020101020101" pitchFamily="18" charset="-127"/>
                <a:ea typeface="나눔명조" panose="02020603020101020101" pitchFamily="18" charset="-127"/>
              </a:rPr>
              <a:t>D </a:t>
            </a:r>
            <a:r>
              <a:rPr lang="en-US" altLang="ko-KR" sz="2000" b="1" dirty="0" smtClean="0">
                <a:solidFill>
                  <a:srgbClr val="A50021"/>
                </a:solidFill>
                <a:latin typeface="나눔명조" panose="02020603020101020101" pitchFamily="18" charset="-127"/>
                <a:ea typeface="나눔명조" panose="02020603020101020101" pitchFamily="18" charset="-127"/>
              </a:rPr>
              <a:t>(buffer)</a:t>
            </a:r>
          </a:p>
          <a:p>
            <a:pPr marL="342900" indent="-342900">
              <a:lnSpc>
                <a:spcPct val="150000"/>
              </a:lnSpc>
              <a:buFont typeface="Arial" panose="020B0604020202020204" pitchFamily="34" charset="0"/>
              <a:buChar char="•"/>
            </a:pPr>
            <a:r>
              <a:rPr lang="en-US" altLang="ko-KR" sz="2000" b="1" dirty="0" smtClean="0">
                <a:solidFill>
                  <a:srgbClr val="A50021"/>
                </a:solidFill>
                <a:latin typeface="나눔명조" panose="02020603020101020101" pitchFamily="18" charset="-127"/>
                <a:ea typeface="나눔명조" panose="02020603020101020101" pitchFamily="18" charset="-127"/>
              </a:rPr>
              <a:t>Sample random </a:t>
            </a:r>
            <a:r>
              <a:rPr lang="en-US" altLang="ko-KR" sz="2000" b="1" dirty="0" err="1" smtClean="0">
                <a:solidFill>
                  <a:srgbClr val="A50021"/>
                </a:solidFill>
                <a:latin typeface="나눔명조" panose="02020603020101020101" pitchFamily="18" charset="-127"/>
                <a:ea typeface="나눔명조" panose="02020603020101020101" pitchFamily="18" charset="-127"/>
              </a:rPr>
              <a:t>minibatch</a:t>
            </a:r>
            <a:r>
              <a:rPr lang="en-US" altLang="ko-KR" sz="2000" b="1" dirty="0" smtClean="0">
                <a:solidFill>
                  <a:srgbClr val="A50021"/>
                </a:solidFill>
                <a:latin typeface="나눔명조" panose="02020603020101020101" pitchFamily="18" charset="-127"/>
                <a:ea typeface="나눔명조" panose="02020603020101020101" pitchFamily="18" charset="-127"/>
              </a:rPr>
              <a:t> of transitions </a:t>
            </a:r>
            <a:r>
              <a:rPr lang="en-US" altLang="ko-KR" sz="2000" b="1" dirty="0">
                <a:solidFill>
                  <a:srgbClr val="A50021"/>
                </a:solidFill>
                <a:latin typeface="나눔명조" panose="02020603020101020101" pitchFamily="18" charset="-127"/>
                <a:ea typeface="나눔명조" panose="02020603020101020101" pitchFamily="18" charset="-127"/>
              </a:rPr>
              <a:t>(</a:t>
            </a:r>
            <a:r>
              <a:rPr lang="en-US" altLang="ko-KR" sz="2000" i="1" dirty="0" smtClean="0">
                <a:solidFill>
                  <a:srgbClr val="A50021"/>
                </a:solidFill>
                <a:latin typeface="Symbol" panose="05050102010706020507" pitchFamily="18" charset="2"/>
                <a:ea typeface="나눔명조" panose="02020603020101020101" pitchFamily="18" charset="-127"/>
              </a:rPr>
              <a:t>f</a:t>
            </a:r>
            <a:r>
              <a:rPr lang="en-US" altLang="ko-KR" sz="2000" baseline="-25000" dirty="0" smtClean="0">
                <a:solidFill>
                  <a:srgbClr val="A50021"/>
                </a:solidFill>
                <a:latin typeface="나눔명조" panose="02020603020101020101" pitchFamily="18" charset="-127"/>
                <a:ea typeface="나눔명조" panose="02020603020101020101" pitchFamily="18" charset="-127"/>
              </a:rPr>
              <a:t>j</a:t>
            </a:r>
            <a:r>
              <a:rPr lang="en-US" altLang="ko-KR" sz="2000" b="1" dirty="0" smtClean="0">
                <a:solidFill>
                  <a:srgbClr val="A50021"/>
                </a:solidFill>
                <a:latin typeface="나눔명조" panose="02020603020101020101" pitchFamily="18" charset="-127"/>
                <a:ea typeface="나눔명조" panose="02020603020101020101" pitchFamily="18" charset="-127"/>
              </a:rPr>
              <a:t>, </a:t>
            </a:r>
            <a:r>
              <a:rPr lang="en-US" altLang="ko-KR" sz="2000" b="1" i="1" dirty="0" err="1" smtClean="0">
                <a:solidFill>
                  <a:srgbClr val="A50021"/>
                </a:solidFill>
                <a:latin typeface="나눔명조" panose="02020603020101020101" pitchFamily="18" charset="-127"/>
                <a:ea typeface="나눔명조" panose="02020603020101020101" pitchFamily="18" charset="-127"/>
              </a:rPr>
              <a:t>a</a:t>
            </a:r>
            <a:r>
              <a:rPr lang="en-US" altLang="ko-KR" sz="2000" baseline="-25000" dirty="0" err="1">
                <a:solidFill>
                  <a:srgbClr val="A50021"/>
                </a:solidFill>
                <a:latin typeface="나눔명조" panose="02020603020101020101" pitchFamily="18" charset="-127"/>
                <a:ea typeface="나눔명조" panose="02020603020101020101" pitchFamily="18" charset="-127"/>
              </a:rPr>
              <a:t>j</a:t>
            </a:r>
            <a:r>
              <a:rPr lang="en-US" altLang="ko-KR" sz="2000" b="1" dirty="0" smtClean="0">
                <a:solidFill>
                  <a:srgbClr val="A50021"/>
                </a:solidFill>
                <a:latin typeface="나눔명조" panose="02020603020101020101" pitchFamily="18" charset="-127"/>
                <a:ea typeface="나눔명조" panose="02020603020101020101" pitchFamily="18" charset="-127"/>
              </a:rPr>
              <a:t>,</a:t>
            </a:r>
            <a:r>
              <a:rPr lang="en-US" altLang="ko-KR" sz="2000" i="1" dirty="0" smtClean="0">
                <a:solidFill>
                  <a:srgbClr val="A50021"/>
                </a:solidFill>
                <a:latin typeface="Symbol" panose="05050102010706020507" pitchFamily="18" charset="2"/>
                <a:ea typeface="나눔명조" panose="02020603020101020101" pitchFamily="18" charset="-127"/>
              </a:rPr>
              <a:t> </a:t>
            </a:r>
            <a:r>
              <a:rPr lang="en-US" altLang="ko-KR" sz="2000" b="1" i="1" dirty="0" err="1" smtClean="0">
                <a:solidFill>
                  <a:srgbClr val="A50021"/>
                </a:solidFill>
                <a:latin typeface="나눔명조" panose="02020603020101020101" pitchFamily="18" charset="-127"/>
                <a:ea typeface="나눔명조" panose="02020603020101020101" pitchFamily="18" charset="-127"/>
              </a:rPr>
              <a:t>r</a:t>
            </a:r>
            <a:r>
              <a:rPr lang="en-US" altLang="ko-KR" sz="2000" baseline="-25000" dirty="0" err="1">
                <a:solidFill>
                  <a:srgbClr val="A50021"/>
                </a:solidFill>
                <a:latin typeface="나눔명조" panose="02020603020101020101" pitchFamily="18" charset="-127"/>
                <a:ea typeface="나눔명조" panose="02020603020101020101" pitchFamily="18" charset="-127"/>
              </a:rPr>
              <a:t>j</a:t>
            </a:r>
            <a:r>
              <a:rPr lang="en-US" altLang="ko-KR" sz="2000" b="1" dirty="0" smtClean="0">
                <a:solidFill>
                  <a:srgbClr val="A50021"/>
                </a:solidFill>
                <a:latin typeface="나눔명조" panose="02020603020101020101" pitchFamily="18" charset="-127"/>
                <a:ea typeface="나눔명조" panose="02020603020101020101" pitchFamily="18" charset="-127"/>
              </a:rPr>
              <a:t>,</a:t>
            </a:r>
            <a:r>
              <a:rPr lang="en-US" altLang="ko-KR" sz="2000" i="1" dirty="0" smtClean="0">
                <a:solidFill>
                  <a:srgbClr val="A50021"/>
                </a:solidFill>
                <a:latin typeface="Symbol" panose="05050102010706020507" pitchFamily="18" charset="2"/>
                <a:ea typeface="나눔명조" panose="02020603020101020101" pitchFamily="18" charset="-127"/>
              </a:rPr>
              <a:t> f</a:t>
            </a:r>
            <a:r>
              <a:rPr lang="en-US" altLang="ko-KR" sz="2000" baseline="-25000" dirty="0">
                <a:solidFill>
                  <a:srgbClr val="A50021"/>
                </a:solidFill>
                <a:latin typeface="나눔명조" panose="02020603020101020101" pitchFamily="18" charset="-127"/>
                <a:ea typeface="나눔명조" panose="02020603020101020101" pitchFamily="18" charset="-127"/>
              </a:rPr>
              <a:t>j</a:t>
            </a:r>
            <a:r>
              <a:rPr lang="en-US" altLang="ko-KR" sz="2000" baseline="-25000" dirty="0" smtClean="0">
                <a:solidFill>
                  <a:srgbClr val="A50021"/>
                </a:solidFill>
                <a:latin typeface="나눔명조" panose="02020603020101020101" pitchFamily="18" charset="-127"/>
                <a:ea typeface="나눔명조" panose="02020603020101020101" pitchFamily="18" charset="-127"/>
              </a:rPr>
              <a:t>+1</a:t>
            </a:r>
            <a:r>
              <a:rPr lang="en-US" altLang="ko-KR" sz="2000" b="1" dirty="0">
                <a:solidFill>
                  <a:srgbClr val="A50021"/>
                </a:solidFill>
                <a:latin typeface="나눔명조" panose="02020603020101020101" pitchFamily="18" charset="-127"/>
                <a:ea typeface="나눔명조" panose="02020603020101020101" pitchFamily="18" charset="-127"/>
              </a:rPr>
              <a:t>) </a:t>
            </a:r>
            <a:r>
              <a:rPr lang="en-US" altLang="ko-KR" sz="2000" b="1" dirty="0" smtClean="0">
                <a:solidFill>
                  <a:srgbClr val="A50021"/>
                </a:solidFill>
                <a:latin typeface="나눔명조" panose="02020603020101020101" pitchFamily="18" charset="-127"/>
                <a:ea typeface="나눔명조" panose="02020603020101020101" pitchFamily="18" charset="-127"/>
              </a:rPr>
              <a:t>from D</a:t>
            </a:r>
            <a:endParaRPr lang="ko-KR" altLang="en-US" sz="2000" b="1" baseline="-25000" dirty="0">
              <a:solidFill>
                <a:srgbClr val="A50021"/>
              </a:solidFill>
              <a:latin typeface="Symbol" panose="05050102010706020507" pitchFamily="18" charset="2"/>
              <a:ea typeface="나눔명조" panose="02020603020101020101" pitchFamily="18" charset="-127"/>
            </a:endParaRPr>
          </a:p>
        </p:txBody>
      </p:sp>
      <p:graphicFrame>
        <p:nvGraphicFramePr>
          <p:cNvPr id="69" name="Object 68"/>
          <p:cNvGraphicFramePr>
            <a:graphicFrameLocks noChangeAspect="1"/>
          </p:cNvGraphicFramePr>
          <p:nvPr>
            <p:extLst>
              <p:ext uri="{D42A27DB-BD31-4B8C-83A1-F6EECF244321}">
                <p14:modId xmlns:p14="http://schemas.microsoft.com/office/powerpoint/2010/main" val="2254647969"/>
              </p:ext>
            </p:extLst>
          </p:nvPr>
        </p:nvGraphicFramePr>
        <p:xfrm>
          <a:off x="1698625" y="5049838"/>
          <a:ext cx="5167313" cy="1606550"/>
        </p:xfrm>
        <a:graphic>
          <a:graphicData uri="http://schemas.openxmlformats.org/presentationml/2006/ole">
            <mc:AlternateContent xmlns:mc="http://schemas.openxmlformats.org/markup-compatibility/2006">
              <mc:Choice xmlns:v="urn:schemas-microsoft-com:vml" Requires="v">
                <p:oleObj spid="_x0000_s45370" name="Equation" r:id="rId4" imgW="2869920" imgH="888840" progId="Equation.DSMT4">
                  <p:embed/>
                </p:oleObj>
              </mc:Choice>
              <mc:Fallback>
                <p:oleObj name="Equation" r:id="rId4" imgW="2869920" imgH="888840" progId="Equation.DSMT4">
                  <p:embed/>
                  <p:pic>
                    <p:nvPicPr>
                      <p:cNvPr id="77" name="Object 76"/>
                      <p:cNvPicPr/>
                      <p:nvPr/>
                    </p:nvPicPr>
                    <p:blipFill>
                      <a:blip r:embed="rId5"/>
                      <a:stretch>
                        <a:fillRect/>
                      </a:stretch>
                    </p:blipFill>
                    <p:spPr>
                      <a:xfrm>
                        <a:off x="1698625" y="5049838"/>
                        <a:ext cx="5167313" cy="1606550"/>
                      </a:xfrm>
                      <a:prstGeom prst="rect">
                        <a:avLst/>
                      </a:prstGeom>
                      <a:noFill/>
                    </p:spPr>
                  </p:pic>
                </p:oleObj>
              </mc:Fallback>
            </mc:AlternateContent>
          </a:graphicData>
        </a:graphic>
      </p:graphicFrame>
      <p:sp>
        <p:nvSpPr>
          <p:cNvPr id="70" name="TextBox 69"/>
          <p:cNvSpPr txBox="1"/>
          <p:nvPr/>
        </p:nvSpPr>
        <p:spPr>
          <a:xfrm>
            <a:off x="967498" y="4613363"/>
            <a:ext cx="8107675" cy="400110"/>
          </a:xfrm>
          <a:prstGeom prst="rect">
            <a:avLst/>
          </a:prstGeom>
          <a:noFill/>
        </p:spPr>
        <p:txBody>
          <a:bodyPr wrap="square" rtlCol="0">
            <a:spAutoFit/>
          </a:bodyPr>
          <a:lstStyle/>
          <a:p>
            <a:pPr marL="342900" indent="-342900">
              <a:buFont typeface="Arial" panose="020B0604020202020204" pitchFamily="34" charset="0"/>
              <a:buChar char="•"/>
            </a:pPr>
            <a:r>
              <a:rPr lang="en-US" altLang="ko-KR" sz="2000" b="1" dirty="0" smtClean="0">
                <a:latin typeface="나눔명조" panose="02020603020101020101" pitchFamily="18" charset="-127"/>
                <a:ea typeface="나눔명조" panose="02020603020101020101" pitchFamily="18" charset="-127"/>
              </a:rPr>
              <a:t>Update the Q</a:t>
            </a:r>
            <a:r>
              <a:rPr lang="en-US" altLang="ko-KR" sz="2000" b="1" dirty="0">
                <a:latin typeface="나눔명조" panose="02020603020101020101" pitchFamily="18" charset="-127"/>
                <a:ea typeface="나눔명조" panose="02020603020101020101" pitchFamily="18" charset="-127"/>
              </a:rPr>
              <a:t>(=</a:t>
            </a:r>
            <a:r>
              <a:rPr lang="en-US" altLang="ko-KR" sz="2000" b="1" dirty="0" err="1">
                <a:latin typeface="나눔명조" panose="02020603020101020101" pitchFamily="18" charset="-127"/>
                <a:ea typeface="나눔명조" panose="02020603020101020101" pitchFamily="18" charset="-127"/>
              </a:rPr>
              <a:t>Ws</a:t>
            </a:r>
            <a:r>
              <a:rPr lang="en-US" altLang="ko-KR" sz="2000" b="1" dirty="0">
                <a:latin typeface="나눔명조" panose="02020603020101020101" pitchFamily="18" charset="-127"/>
                <a:ea typeface="나눔명조" panose="02020603020101020101" pitchFamily="18" charset="-127"/>
              </a:rPr>
              <a:t>=</a:t>
            </a:r>
            <a:r>
              <a:rPr lang="en-US" altLang="ko-KR" sz="2000" b="1" dirty="0" err="1">
                <a:latin typeface="Symbol" panose="05050102010706020507" pitchFamily="18" charset="2"/>
                <a:ea typeface="나눔명조" panose="02020603020101020101" pitchFamily="18" charset="-127"/>
              </a:rPr>
              <a:t>q</a:t>
            </a:r>
            <a:r>
              <a:rPr lang="en-US" altLang="ko-KR" sz="2000" b="1" dirty="0" err="1">
                <a:latin typeface="나눔명조" panose="02020603020101020101" pitchFamily="18" charset="-127"/>
                <a:ea typeface="나눔명조" panose="02020603020101020101" pitchFamily="18" charset="-127"/>
              </a:rPr>
              <a:t>s</a:t>
            </a:r>
            <a:r>
              <a:rPr lang="en-US" altLang="ko-KR" sz="2000" b="1" dirty="0">
                <a:latin typeface="나눔명조" panose="02020603020101020101" pitchFamily="18" charset="-127"/>
                <a:ea typeface="나눔명조" panose="02020603020101020101" pitchFamily="18" charset="-127"/>
              </a:rPr>
              <a:t>)</a:t>
            </a:r>
            <a:r>
              <a:rPr lang="en-US" altLang="ko-KR" sz="2000" b="1" baseline="30000" dirty="0">
                <a:latin typeface="나눔명조" panose="02020603020101020101" pitchFamily="18" charset="-127"/>
                <a:ea typeface="나눔명조" panose="02020603020101020101" pitchFamily="18" charset="-127"/>
              </a:rPr>
              <a:t> </a:t>
            </a:r>
            <a:r>
              <a:rPr lang="en-US" altLang="ko-KR" sz="2000" b="1" dirty="0">
                <a:latin typeface="나눔명조" panose="02020603020101020101" pitchFamily="18" charset="-127"/>
                <a:ea typeface="나눔명조" panose="02020603020101020101" pitchFamily="18" charset="-127"/>
              </a:rPr>
              <a:t>to match the target y using gradient descent</a:t>
            </a:r>
            <a:endParaRPr lang="en-US" altLang="ko-KR" sz="2000" b="1" i="1" dirty="0" smtClean="0">
              <a:latin typeface="나눔명조" panose="02020603020101020101" pitchFamily="18" charset="-127"/>
              <a:ea typeface="나눔명조" panose="02020603020101020101" pitchFamily="18" charset="-127"/>
            </a:endParaRPr>
          </a:p>
        </p:txBody>
      </p:sp>
      <p:sp>
        <p:nvSpPr>
          <p:cNvPr id="23" name="TextBox 22"/>
          <p:cNvSpPr txBox="1"/>
          <p:nvPr/>
        </p:nvSpPr>
        <p:spPr>
          <a:xfrm>
            <a:off x="967499" y="2372318"/>
            <a:ext cx="6001625" cy="400110"/>
          </a:xfrm>
          <a:prstGeom prst="rect">
            <a:avLst/>
          </a:prstGeom>
          <a:noFill/>
        </p:spPr>
        <p:txBody>
          <a:bodyPr wrap="square" rtlCol="0">
            <a:spAutoFit/>
          </a:bodyPr>
          <a:lstStyle/>
          <a:p>
            <a:pPr marL="342900" indent="-342900">
              <a:buFont typeface="Arial" panose="020B0604020202020204" pitchFamily="34" charset="0"/>
              <a:buChar char="•"/>
            </a:pPr>
            <a:r>
              <a:rPr lang="en-US" altLang="ko-KR" sz="2000" b="1" dirty="0" smtClean="0">
                <a:latin typeface="나눔명조" panose="02020603020101020101" pitchFamily="18" charset="-127"/>
                <a:ea typeface="나눔명조" panose="02020603020101020101" pitchFamily="18" charset="-127"/>
              </a:rPr>
              <a:t>Select an action </a:t>
            </a:r>
            <a:r>
              <a:rPr lang="en-US" altLang="ko-KR" sz="2000" b="1" i="1" dirty="0" smtClean="0">
                <a:latin typeface="나눔명조" panose="02020603020101020101" pitchFamily="18" charset="-127"/>
                <a:ea typeface="나눔명조" panose="02020603020101020101" pitchFamily="18" charset="-127"/>
              </a:rPr>
              <a:t>a</a:t>
            </a:r>
            <a:r>
              <a:rPr lang="en-US" altLang="ko-KR" sz="2000" b="1" dirty="0" smtClean="0">
                <a:latin typeface="나눔명조" panose="02020603020101020101" pitchFamily="18" charset="-127"/>
                <a:ea typeface="나눔명조" panose="02020603020101020101" pitchFamily="18" charset="-127"/>
              </a:rPr>
              <a:t> with </a:t>
            </a:r>
            <a:r>
              <a:rPr lang="en-US" altLang="ko-KR" sz="2000" b="1" dirty="0" smtClean="0">
                <a:latin typeface="Symbol" panose="05050102010706020507" pitchFamily="18" charset="2"/>
                <a:ea typeface="나눔명조" panose="02020603020101020101" pitchFamily="18" charset="-127"/>
              </a:rPr>
              <a:t>e</a:t>
            </a:r>
            <a:r>
              <a:rPr lang="en-US" altLang="ko-KR" sz="2000" b="1" dirty="0" smtClean="0">
                <a:latin typeface="나눔명조" panose="02020603020101020101" pitchFamily="18" charset="-127"/>
                <a:ea typeface="나눔명조" panose="02020603020101020101" pitchFamily="18" charset="-127"/>
              </a:rPr>
              <a:t>-greedy, random or  </a:t>
            </a:r>
          </a:p>
        </p:txBody>
      </p:sp>
      <p:graphicFrame>
        <p:nvGraphicFramePr>
          <p:cNvPr id="24" name="Object 23"/>
          <p:cNvGraphicFramePr>
            <a:graphicFrameLocks noChangeAspect="1"/>
          </p:cNvGraphicFramePr>
          <p:nvPr>
            <p:extLst>
              <p:ext uri="{D42A27DB-BD31-4B8C-83A1-F6EECF244321}">
                <p14:modId xmlns:p14="http://schemas.microsoft.com/office/powerpoint/2010/main" val="3145787631"/>
              </p:ext>
            </p:extLst>
          </p:nvPr>
        </p:nvGraphicFramePr>
        <p:xfrm>
          <a:off x="6417700" y="2372318"/>
          <a:ext cx="2332037" cy="527050"/>
        </p:xfrm>
        <a:graphic>
          <a:graphicData uri="http://schemas.openxmlformats.org/presentationml/2006/ole">
            <mc:AlternateContent xmlns:mc="http://schemas.openxmlformats.org/markup-compatibility/2006">
              <mc:Choice xmlns:v="urn:schemas-microsoft-com:vml" Requires="v">
                <p:oleObj spid="_x0000_s45371" name="Equation" r:id="rId6" imgW="1295280" imgH="291960" progId="Equation.DSMT4">
                  <p:embed/>
                </p:oleObj>
              </mc:Choice>
              <mc:Fallback>
                <p:oleObj name="Equation" r:id="rId6" imgW="1295280" imgH="291960" progId="Equation.DSMT4">
                  <p:embed/>
                  <p:pic>
                    <p:nvPicPr>
                      <p:cNvPr id="42" name="Object 41"/>
                      <p:cNvPicPr/>
                      <p:nvPr/>
                    </p:nvPicPr>
                    <p:blipFill>
                      <a:blip r:embed="rId7"/>
                      <a:stretch>
                        <a:fillRect/>
                      </a:stretch>
                    </p:blipFill>
                    <p:spPr>
                      <a:xfrm>
                        <a:off x="6417700" y="2372318"/>
                        <a:ext cx="2332037" cy="527050"/>
                      </a:xfrm>
                      <a:prstGeom prst="rect">
                        <a:avLst/>
                      </a:prstGeom>
                      <a:noFill/>
                    </p:spPr>
                  </p:pic>
                </p:oleObj>
              </mc:Fallback>
            </mc:AlternateContent>
          </a:graphicData>
        </a:graphic>
      </p:graphicFrame>
    </p:spTree>
    <p:extLst>
      <p:ext uri="{BB962C8B-B14F-4D97-AF65-F5344CB8AC3E}">
        <p14:creationId xmlns:p14="http://schemas.microsoft.com/office/powerpoint/2010/main" val="20955096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7"/>
                                        </p:tgtEl>
                                        <p:attrNameLst>
                                          <p:attrName>style.visibility</p:attrName>
                                        </p:attrNameLst>
                                      </p:cBhvr>
                                      <p:to>
                                        <p:strVal val="visible"/>
                                      </p:to>
                                    </p:set>
                                    <p:animEffect transition="in" filter="fade">
                                      <p:cBhvr>
                                        <p:cTn id="7" dur="5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animBg="1"/>
    </p:bld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p:cNvSpPr/>
          <p:nvPr/>
        </p:nvSpPr>
        <p:spPr>
          <a:xfrm>
            <a:off x="6537902" y="4746669"/>
            <a:ext cx="318655" cy="781050"/>
          </a:xfrm>
          <a:prstGeom prst="rect">
            <a:avLst/>
          </a:prstGeom>
          <a:solidFill>
            <a:srgbClr val="FAD2D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30" name="Object 29"/>
          <p:cNvGraphicFramePr>
            <a:graphicFrameLocks noChangeAspect="1"/>
          </p:cNvGraphicFramePr>
          <p:nvPr>
            <p:extLst>
              <p:ext uri="{D42A27DB-BD31-4B8C-83A1-F6EECF244321}">
                <p14:modId xmlns:p14="http://schemas.microsoft.com/office/powerpoint/2010/main" val="315711171"/>
              </p:ext>
            </p:extLst>
          </p:nvPr>
        </p:nvGraphicFramePr>
        <p:xfrm>
          <a:off x="1931266" y="4746669"/>
          <a:ext cx="5327650" cy="781050"/>
        </p:xfrm>
        <a:graphic>
          <a:graphicData uri="http://schemas.openxmlformats.org/presentationml/2006/ole">
            <mc:AlternateContent xmlns:mc="http://schemas.openxmlformats.org/markup-compatibility/2006">
              <mc:Choice xmlns:v="urn:schemas-microsoft-com:vml" Requires="v">
                <p:oleObj spid="_x0000_s43518" name="Equation" r:id="rId4" imgW="2958840" imgH="431640" progId="Equation.DSMT4">
                  <p:embed/>
                </p:oleObj>
              </mc:Choice>
              <mc:Fallback>
                <p:oleObj name="Equation" r:id="rId4" imgW="2958840" imgH="431640" progId="Equation.DSMT4">
                  <p:embed/>
                  <p:pic>
                    <p:nvPicPr>
                      <p:cNvPr id="7" name="Object 6"/>
                      <p:cNvPicPr/>
                      <p:nvPr/>
                    </p:nvPicPr>
                    <p:blipFill>
                      <a:blip r:embed="rId5"/>
                      <a:stretch>
                        <a:fillRect/>
                      </a:stretch>
                    </p:blipFill>
                    <p:spPr>
                      <a:xfrm>
                        <a:off x="1931266" y="4746669"/>
                        <a:ext cx="5327650" cy="781050"/>
                      </a:xfrm>
                      <a:prstGeom prst="rect">
                        <a:avLst/>
                      </a:prstGeom>
                      <a:noFill/>
                    </p:spPr>
                  </p:pic>
                </p:oleObj>
              </mc:Fallback>
            </mc:AlternateContent>
          </a:graphicData>
        </a:graphic>
      </p:graphicFrame>
      <p:sp>
        <p:nvSpPr>
          <p:cNvPr id="2" name="Title 1"/>
          <p:cNvSpPr>
            <a:spLocks noGrp="1"/>
          </p:cNvSpPr>
          <p:nvPr>
            <p:ph type="title"/>
          </p:nvPr>
        </p:nvSpPr>
        <p:spPr/>
        <p:txBody>
          <a:bodyPr/>
          <a:lstStyle/>
          <a:p>
            <a:r>
              <a:rPr lang="en-US" altLang="ko-KR" dirty="0" smtClean="0"/>
              <a:t>2. Non-stationary target</a:t>
            </a:r>
            <a:endParaRPr lang="ko-KR" altLang="en-US" dirty="0"/>
          </a:p>
        </p:txBody>
      </p:sp>
      <p:sp>
        <p:nvSpPr>
          <p:cNvPr id="3" name="Slide Number Placeholder 2"/>
          <p:cNvSpPr>
            <a:spLocks noGrp="1"/>
          </p:cNvSpPr>
          <p:nvPr>
            <p:ph type="sldNum" sz="quarter" idx="12"/>
          </p:nvPr>
        </p:nvSpPr>
        <p:spPr/>
        <p:txBody>
          <a:bodyPr/>
          <a:lstStyle/>
          <a:p>
            <a:fld id="{E7B612BC-FA30-47E7-8F83-60B8876EFC04}" type="slidenum">
              <a:rPr lang="ko-KR" altLang="en-US" smtClean="0">
                <a:solidFill>
                  <a:prstClr val="black">
                    <a:tint val="75000"/>
                  </a:prstClr>
                </a:solidFill>
              </a:rPr>
              <a:pPr/>
              <a:t>161</a:t>
            </a:fld>
            <a:endParaRPr lang="ko-KR" altLang="en-US">
              <a:solidFill>
                <a:prstClr val="black">
                  <a:tint val="75000"/>
                </a:prstClr>
              </a:solidFill>
            </a:endParaRPr>
          </a:p>
        </p:txBody>
      </p:sp>
      <p:graphicFrame>
        <p:nvGraphicFramePr>
          <p:cNvPr id="7" name="Object 6"/>
          <p:cNvGraphicFramePr>
            <a:graphicFrameLocks noChangeAspect="1"/>
          </p:cNvGraphicFramePr>
          <p:nvPr>
            <p:extLst>
              <p:ext uri="{D42A27DB-BD31-4B8C-83A1-F6EECF244321}">
                <p14:modId xmlns:p14="http://schemas.microsoft.com/office/powerpoint/2010/main" val="1990082594"/>
              </p:ext>
            </p:extLst>
          </p:nvPr>
        </p:nvGraphicFramePr>
        <p:xfrm>
          <a:off x="1655763" y="1873250"/>
          <a:ext cx="5440362" cy="803275"/>
        </p:xfrm>
        <a:graphic>
          <a:graphicData uri="http://schemas.openxmlformats.org/presentationml/2006/ole">
            <mc:AlternateContent xmlns:mc="http://schemas.openxmlformats.org/markup-compatibility/2006">
              <mc:Choice xmlns:v="urn:schemas-microsoft-com:vml" Requires="v">
                <p:oleObj spid="_x0000_s43519" name="Equation" r:id="rId6" imgW="3022560" imgH="444240" progId="Equation.DSMT4">
                  <p:embed/>
                </p:oleObj>
              </mc:Choice>
              <mc:Fallback>
                <p:oleObj name="Equation" r:id="rId6" imgW="3022560" imgH="444240" progId="Equation.DSMT4">
                  <p:embed/>
                  <p:pic>
                    <p:nvPicPr>
                      <p:cNvPr id="32" name="Object 31"/>
                      <p:cNvPicPr/>
                      <p:nvPr/>
                    </p:nvPicPr>
                    <p:blipFill>
                      <a:blip r:embed="rId7"/>
                      <a:stretch>
                        <a:fillRect/>
                      </a:stretch>
                    </p:blipFill>
                    <p:spPr>
                      <a:xfrm>
                        <a:off x="1655763" y="1873250"/>
                        <a:ext cx="5440362" cy="803275"/>
                      </a:xfrm>
                      <a:prstGeom prst="rect">
                        <a:avLst/>
                      </a:prstGeom>
                      <a:noFill/>
                    </p:spPr>
                  </p:pic>
                </p:oleObj>
              </mc:Fallback>
            </mc:AlternateContent>
          </a:graphicData>
        </a:graphic>
      </p:graphicFrame>
      <p:grpSp>
        <p:nvGrpSpPr>
          <p:cNvPr id="14" name="Group 13"/>
          <p:cNvGrpSpPr/>
          <p:nvPr/>
        </p:nvGrpSpPr>
        <p:grpSpPr>
          <a:xfrm>
            <a:off x="1831433" y="2642950"/>
            <a:ext cx="2353111" cy="447169"/>
            <a:chOff x="-92107" y="5061544"/>
            <a:chExt cx="2353111" cy="447169"/>
          </a:xfrm>
        </p:grpSpPr>
        <p:cxnSp>
          <p:nvCxnSpPr>
            <p:cNvPr id="15" name="Straight Connector 14"/>
            <p:cNvCxnSpPr/>
            <p:nvPr/>
          </p:nvCxnSpPr>
          <p:spPr>
            <a:xfrm>
              <a:off x="677940" y="5061544"/>
              <a:ext cx="1226275" cy="0"/>
            </a:xfrm>
            <a:prstGeom prst="line">
              <a:avLst/>
            </a:prstGeom>
            <a:ln w="76200">
              <a:solidFill>
                <a:srgbClr val="0066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92107" y="5108603"/>
              <a:ext cx="2353111" cy="400110"/>
            </a:xfrm>
            <a:prstGeom prst="rect">
              <a:avLst/>
            </a:prstGeom>
            <a:noFill/>
          </p:spPr>
          <p:txBody>
            <a:bodyPr wrap="square" rtlCol="0">
              <a:spAutoFit/>
            </a:bodyPr>
            <a:lstStyle/>
            <a:p>
              <a:r>
                <a:rPr lang="en-US" altLang="ko-KR" sz="2000" b="1" dirty="0" smtClean="0">
                  <a:solidFill>
                    <a:srgbClr val="006600"/>
                  </a:solidFill>
                  <a:latin typeface="나눔명조" panose="02020603020101020101" pitchFamily="18" charset="-127"/>
                  <a:ea typeface="나눔명조" panose="02020603020101020101" pitchFamily="18" charset="-127"/>
                </a:rPr>
                <a:t>Q prediction = </a:t>
              </a:r>
              <a:r>
                <a:rPr lang="en-US" altLang="ko-KR" sz="2000" b="1" dirty="0" err="1" smtClean="0">
                  <a:solidFill>
                    <a:srgbClr val="006600"/>
                  </a:solidFill>
                  <a:latin typeface="나눔명조" panose="02020603020101020101" pitchFamily="18" charset="-127"/>
                  <a:ea typeface="나눔명조" panose="02020603020101020101" pitchFamily="18" charset="-127"/>
                </a:rPr>
                <a:t>Ws</a:t>
              </a:r>
              <a:endParaRPr lang="ko-KR" altLang="en-US" sz="2000" b="1" dirty="0">
                <a:solidFill>
                  <a:srgbClr val="006600"/>
                </a:solidFill>
                <a:latin typeface="나눔명조" panose="02020603020101020101" pitchFamily="18" charset="-127"/>
                <a:ea typeface="나눔명조" panose="02020603020101020101" pitchFamily="18" charset="-127"/>
              </a:endParaRPr>
            </a:p>
          </p:txBody>
        </p:sp>
      </p:grpSp>
      <p:grpSp>
        <p:nvGrpSpPr>
          <p:cNvPr id="17" name="Group 16"/>
          <p:cNvGrpSpPr/>
          <p:nvPr/>
        </p:nvGrpSpPr>
        <p:grpSpPr>
          <a:xfrm>
            <a:off x="4213283" y="2642950"/>
            <a:ext cx="2714567" cy="477989"/>
            <a:chOff x="2289743" y="4931869"/>
            <a:chExt cx="2714567" cy="477989"/>
          </a:xfrm>
        </p:grpSpPr>
        <p:cxnSp>
          <p:nvCxnSpPr>
            <p:cNvPr id="18" name="Straight Connector 17"/>
            <p:cNvCxnSpPr/>
            <p:nvPr/>
          </p:nvCxnSpPr>
          <p:spPr>
            <a:xfrm>
              <a:off x="2289743" y="4931869"/>
              <a:ext cx="2505541" cy="0"/>
            </a:xfrm>
            <a:prstGeom prst="line">
              <a:avLst/>
            </a:prstGeom>
            <a:ln w="762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2449675" y="5009748"/>
              <a:ext cx="2554635" cy="400110"/>
            </a:xfrm>
            <a:prstGeom prst="rect">
              <a:avLst/>
            </a:prstGeom>
            <a:noFill/>
          </p:spPr>
          <p:txBody>
            <a:bodyPr wrap="square" rtlCol="0">
              <a:spAutoFit/>
            </a:bodyPr>
            <a:lstStyle/>
            <a:p>
              <a:r>
                <a:rPr lang="en-US" altLang="ko-KR" sz="2000" b="1" dirty="0" smtClean="0">
                  <a:latin typeface="나눔명조" panose="02020603020101020101" pitchFamily="18" charset="-127"/>
                  <a:ea typeface="나눔명조" panose="02020603020101020101" pitchFamily="18" charset="-127"/>
                </a:rPr>
                <a:t>Target(y) to match</a:t>
              </a:r>
              <a:endParaRPr lang="ko-KR" altLang="en-US" sz="2000" b="1" dirty="0">
                <a:latin typeface="나눔명조" panose="02020603020101020101" pitchFamily="18" charset="-127"/>
                <a:ea typeface="나눔명조" panose="02020603020101020101" pitchFamily="18" charset="-127"/>
              </a:endParaRPr>
            </a:p>
          </p:txBody>
        </p:sp>
      </p:grpSp>
      <p:sp>
        <p:nvSpPr>
          <p:cNvPr id="36" name="TextBox 35"/>
          <p:cNvSpPr txBox="1"/>
          <p:nvPr/>
        </p:nvSpPr>
        <p:spPr>
          <a:xfrm>
            <a:off x="5223669" y="5496473"/>
            <a:ext cx="3265776" cy="400060"/>
          </a:xfrm>
          <a:prstGeom prst="rect">
            <a:avLst/>
          </a:prstGeom>
          <a:noFill/>
        </p:spPr>
        <p:txBody>
          <a:bodyPr wrap="square" rtlCol="0">
            <a:spAutoFit/>
          </a:bodyPr>
          <a:lstStyle/>
          <a:p>
            <a:r>
              <a:rPr lang="en-US" altLang="ko-KR" sz="2000" b="1" dirty="0" smtClean="0">
                <a:solidFill>
                  <a:srgbClr val="A50021"/>
                </a:solidFill>
                <a:latin typeface="나눔명조" panose="02020603020101020101" pitchFamily="18" charset="-127"/>
                <a:ea typeface="나눔명조" panose="02020603020101020101" pitchFamily="18" charset="-127"/>
                <a:sym typeface="Symbol" panose="05050102010706020507" pitchFamily="18" charset="2"/>
              </a:rPr>
              <a:t> </a:t>
            </a:r>
            <a:r>
              <a:rPr lang="en-US" altLang="ko-KR" sz="2000" b="1" dirty="0" smtClean="0">
                <a:solidFill>
                  <a:srgbClr val="A50021"/>
                </a:solidFill>
                <a:latin typeface="나눔명조" panose="02020603020101020101" pitchFamily="18" charset="-127"/>
                <a:ea typeface="나눔명조" panose="02020603020101020101" pitchFamily="18" charset="-127"/>
              </a:rPr>
              <a:t>Separate target network</a:t>
            </a:r>
            <a:endParaRPr lang="ko-KR" altLang="en-US" sz="2000" b="1" dirty="0">
              <a:solidFill>
                <a:srgbClr val="A50021"/>
              </a:solidFill>
              <a:latin typeface="나눔명조" panose="02020603020101020101" pitchFamily="18" charset="-127"/>
              <a:ea typeface="나눔명조" panose="02020603020101020101" pitchFamily="18" charset="-127"/>
            </a:endParaRPr>
          </a:p>
        </p:txBody>
      </p:sp>
      <p:sp>
        <p:nvSpPr>
          <p:cNvPr id="37" name="Right Arrow 36"/>
          <p:cNvSpPr/>
          <p:nvPr/>
        </p:nvSpPr>
        <p:spPr>
          <a:xfrm>
            <a:off x="912957" y="4888745"/>
            <a:ext cx="886691" cy="477262"/>
          </a:xfrm>
          <a:prstGeom prst="rightArrow">
            <a:avLst/>
          </a:prstGeom>
          <a:noFill/>
          <a:ln w="19050">
            <a:solidFill>
              <a:srgbClr val="9900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4" name="Group 23"/>
          <p:cNvGrpSpPr/>
          <p:nvPr/>
        </p:nvGrpSpPr>
        <p:grpSpPr>
          <a:xfrm>
            <a:off x="831666" y="703009"/>
            <a:ext cx="3188791" cy="477989"/>
            <a:chOff x="2289743" y="4931869"/>
            <a:chExt cx="3188791" cy="477989"/>
          </a:xfrm>
        </p:grpSpPr>
        <p:cxnSp>
          <p:nvCxnSpPr>
            <p:cNvPr id="25" name="Straight Connector 24"/>
            <p:cNvCxnSpPr/>
            <p:nvPr/>
          </p:nvCxnSpPr>
          <p:spPr>
            <a:xfrm>
              <a:off x="2289743" y="4931869"/>
              <a:ext cx="3188791" cy="0"/>
            </a:xfrm>
            <a:prstGeom prst="line">
              <a:avLst/>
            </a:prstGeom>
            <a:ln w="76200">
              <a:solidFill>
                <a:srgbClr val="0000CC"/>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2449675" y="5009748"/>
              <a:ext cx="2554635" cy="400110"/>
            </a:xfrm>
            <a:prstGeom prst="rect">
              <a:avLst/>
            </a:prstGeom>
            <a:noFill/>
          </p:spPr>
          <p:txBody>
            <a:bodyPr wrap="square" rtlCol="0">
              <a:spAutoFit/>
            </a:bodyPr>
            <a:lstStyle/>
            <a:p>
              <a:r>
                <a:rPr lang="en-US" altLang="ko-KR" sz="2000" b="1" dirty="0" smtClean="0">
                  <a:solidFill>
                    <a:srgbClr val="0000CC"/>
                  </a:solidFill>
                  <a:latin typeface="나눔명조" panose="02020603020101020101" pitchFamily="18" charset="-127"/>
                  <a:ea typeface="나눔명조" panose="02020603020101020101" pitchFamily="18" charset="-127"/>
                </a:rPr>
                <a:t>Moving</a:t>
              </a:r>
              <a:endParaRPr lang="ko-KR" altLang="en-US" sz="2000" b="1" dirty="0">
                <a:solidFill>
                  <a:srgbClr val="0000CC"/>
                </a:solidFill>
                <a:latin typeface="나눔명조" panose="02020603020101020101" pitchFamily="18" charset="-127"/>
                <a:ea typeface="나눔명조" panose="02020603020101020101" pitchFamily="18" charset="-127"/>
              </a:endParaRPr>
            </a:p>
          </p:txBody>
        </p:sp>
      </p:grpSp>
      <p:grpSp>
        <p:nvGrpSpPr>
          <p:cNvPr id="6" name="Group 5"/>
          <p:cNvGrpSpPr/>
          <p:nvPr/>
        </p:nvGrpSpPr>
        <p:grpSpPr>
          <a:xfrm>
            <a:off x="3320342" y="941047"/>
            <a:ext cx="4660380" cy="1603263"/>
            <a:chOff x="3320342" y="941047"/>
            <a:chExt cx="4660380" cy="1603263"/>
          </a:xfrm>
        </p:grpSpPr>
        <p:sp>
          <p:nvSpPr>
            <p:cNvPr id="22" name="TextBox 21"/>
            <p:cNvSpPr txBox="1"/>
            <p:nvPr/>
          </p:nvSpPr>
          <p:spPr>
            <a:xfrm>
              <a:off x="3320342" y="941047"/>
              <a:ext cx="4660380" cy="1015663"/>
            </a:xfrm>
            <a:prstGeom prst="rect">
              <a:avLst/>
            </a:prstGeom>
            <a:noFill/>
          </p:spPr>
          <p:txBody>
            <a:bodyPr wrap="square" rtlCol="0">
              <a:spAutoFit/>
            </a:bodyPr>
            <a:lstStyle/>
            <a:p>
              <a:r>
                <a:rPr lang="en-US" altLang="ko-KR" sz="2000" b="1" dirty="0" smtClean="0">
                  <a:solidFill>
                    <a:srgbClr val="0000CC"/>
                  </a:solidFill>
                  <a:latin typeface="나눔명조" panose="02020603020101020101" pitchFamily="18" charset="-127"/>
                  <a:ea typeface="나눔명조" panose="02020603020101020101" pitchFamily="18" charset="-127"/>
                </a:rPr>
                <a:t>Note, both learning parameter </a:t>
              </a:r>
              <a:r>
                <a:rPr lang="en-US" altLang="ko-KR" sz="2000" b="1" dirty="0" smtClean="0">
                  <a:solidFill>
                    <a:srgbClr val="0000CC"/>
                  </a:solidFill>
                  <a:latin typeface="Symbol" panose="05050102010706020507" pitchFamily="18" charset="2"/>
                  <a:ea typeface="나눔명조" panose="02020603020101020101" pitchFamily="18" charset="-127"/>
                </a:rPr>
                <a:t>q</a:t>
              </a:r>
              <a:r>
                <a:rPr lang="en-US" altLang="ko-KR" sz="2000" b="1" dirty="0" smtClean="0">
                  <a:solidFill>
                    <a:srgbClr val="0000CC"/>
                  </a:solidFill>
                  <a:latin typeface="나눔명조" panose="02020603020101020101" pitchFamily="18" charset="-127"/>
                  <a:ea typeface="나눔명조" panose="02020603020101020101" pitchFamily="18" charset="-127"/>
                </a:rPr>
                <a:t>(=W), which is updated through the network, is also affect the target</a:t>
              </a:r>
              <a:endParaRPr lang="ko-KR" altLang="en-US" sz="2000" b="1" dirty="0">
                <a:solidFill>
                  <a:srgbClr val="0000CC"/>
                </a:solidFill>
                <a:latin typeface="나눔명조" panose="02020603020101020101" pitchFamily="18" charset="-127"/>
                <a:ea typeface="나눔명조" panose="02020603020101020101" pitchFamily="18" charset="-127"/>
              </a:endParaRPr>
            </a:p>
          </p:txBody>
        </p:sp>
        <p:sp>
          <p:nvSpPr>
            <p:cNvPr id="5" name="Rectangle 4"/>
            <p:cNvSpPr/>
            <p:nvPr/>
          </p:nvSpPr>
          <p:spPr>
            <a:xfrm>
              <a:off x="3546233" y="1992217"/>
              <a:ext cx="335466" cy="552093"/>
            </a:xfrm>
            <a:prstGeom prst="rect">
              <a:avLst/>
            </a:prstGeom>
            <a:noFill/>
            <a:ln w="5715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0000CC"/>
                </a:solidFill>
              </a:endParaRPr>
            </a:p>
          </p:txBody>
        </p:sp>
        <p:sp>
          <p:nvSpPr>
            <p:cNvPr id="27" name="Rectangle 26"/>
            <p:cNvSpPr/>
            <p:nvPr/>
          </p:nvSpPr>
          <p:spPr>
            <a:xfrm>
              <a:off x="6383358" y="1963026"/>
              <a:ext cx="335466" cy="552093"/>
            </a:xfrm>
            <a:prstGeom prst="rect">
              <a:avLst/>
            </a:prstGeom>
            <a:noFill/>
            <a:ln w="5715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0000CC"/>
                </a:solidFill>
              </a:endParaRPr>
            </a:p>
          </p:txBody>
        </p:sp>
      </p:grpSp>
      <p:grpSp>
        <p:nvGrpSpPr>
          <p:cNvPr id="8" name="Group 7"/>
          <p:cNvGrpSpPr/>
          <p:nvPr/>
        </p:nvGrpSpPr>
        <p:grpSpPr>
          <a:xfrm>
            <a:off x="2266415" y="5357134"/>
            <a:ext cx="3265776" cy="1010282"/>
            <a:chOff x="1935349" y="4182340"/>
            <a:chExt cx="3265776" cy="1010282"/>
          </a:xfrm>
        </p:grpSpPr>
        <p:grpSp>
          <p:nvGrpSpPr>
            <p:cNvPr id="42" name="Group 41"/>
            <p:cNvGrpSpPr/>
            <p:nvPr/>
          </p:nvGrpSpPr>
          <p:grpSpPr>
            <a:xfrm>
              <a:off x="1935349" y="4182340"/>
              <a:ext cx="3265776" cy="1010282"/>
              <a:chOff x="1935349" y="4182340"/>
              <a:chExt cx="3265776" cy="1010282"/>
            </a:xfrm>
          </p:grpSpPr>
          <p:sp>
            <p:nvSpPr>
              <p:cNvPr id="38" name="TextBox 37"/>
              <p:cNvSpPr txBox="1"/>
              <p:nvPr/>
            </p:nvSpPr>
            <p:spPr>
              <a:xfrm>
                <a:off x="1935349" y="4792562"/>
                <a:ext cx="3265776" cy="400060"/>
              </a:xfrm>
              <a:prstGeom prst="rect">
                <a:avLst/>
              </a:prstGeom>
              <a:noFill/>
            </p:spPr>
            <p:txBody>
              <a:bodyPr wrap="square" rtlCol="0">
                <a:spAutoFit/>
              </a:bodyPr>
              <a:lstStyle/>
              <a:p>
                <a:r>
                  <a:rPr lang="en-US" altLang="ko-KR" sz="2000" b="1" dirty="0" smtClean="0">
                    <a:solidFill>
                      <a:srgbClr val="A50021"/>
                    </a:solidFill>
                    <a:latin typeface="나눔명조" panose="02020603020101020101" pitchFamily="18" charset="-127"/>
                    <a:ea typeface="나눔명조" panose="02020603020101020101" pitchFamily="18" charset="-127"/>
                    <a:sym typeface="Symbol" panose="05050102010706020507" pitchFamily="18" charset="2"/>
                  </a:rPr>
                  <a:t>And only update </a:t>
                </a:r>
                <a:r>
                  <a:rPr lang="en-US" altLang="ko-KR" sz="2000" b="1" i="1" dirty="0" smtClean="0">
                    <a:solidFill>
                      <a:srgbClr val="A50021"/>
                    </a:solidFill>
                    <a:latin typeface="Symbol" panose="05050102010706020507" pitchFamily="18" charset="2"/>
                    <a:ea typeface="나눔명조" panose="02020603020101020101" pitchFamily="18" charset="-127"/>
                    <a:sym typeface="Symbol" panose="05050102010706020507" pitchFamily="18" charset="2"/>
                  </a:rPr>
                  <a:t>q</a:t>
                </a:r>
                <a:r>
                  <a:rPr lang="en-US" altLang="ko-KR" sz="2000" b="1" dirty="0" smtClean="0">
                    <a:solidFill>
                      <a:srgbClr val="A50021"/>
                    </a:solidFill>
                    <a:latin typeface="나눔명조" panose="02020603020101020101" pitchFamily="18" charset="-127"/>
                    <a:ea typeface="나눔명조" panose="02020603020101020101" pitchFamily="18" charset="-127"/>
                    <a:sym typeface="Symbol" panose="05050102010706020507" pitchFamily="18" charset="2"/>
                  </a:rPr>
                  <a:t> in Q</a:t>
                </a:r>
                <a:endParaRPr lang="ko-KR" altLang="en-US" sz="2000" b="1" dirty="0">
                  <a:solidFill>
                    <a:srgbClr val="A50021"/>
                  </a:solidFill>
                  <a:latin typeface="나눔명조" panose="02020603020101020101" pitchFamily="18" charset="-127"/>
                  <a:ea typeface="나눔명조" panose="02020603020101020101" pitchFamily="18" charset="-127"/>
                </a:endParaRPr>
              </a:p>
            </p:txBody>
          </p:sp>
          <p:cxnSp>
            <p:nvCxnSpPr>
              <p:cNvPr id="40" name="Straight Arrow Connector 39"/>
              <p:cNvCxnSpPr/>
              <p:nvPr/>
            </p:nvCxnSpPr>
            <p:spPr>
              <a:xfrm flipV="1">
                <a:off x="3568237" y="4182340"/>
                <a:ext cx="0" cy="652341"/>
              </a:xfrm>
              <a:prstGeom prst="straightConnector1">
                <a:avLst/>
              </a:prstGeom>
              <a:ln w="38100">
                <a:solidFill>
                  <a:srgbClr val="A50021"/>
                </a:solidFill>
                <a:headEnd type="none" w="med" len="med"/>
                <a:tailEnd type="triangle"/>
              </a:ln>
            </p:spPr>
            <p:style>
              <a:lnRef idx="1">
                <a:schemeClr val="accent1"/>
              </a:lnRef>
              <a:fillRef idx="0">
                <a:schemeClr val="accent1"/>
              </a:fillRef>
              <a:effectRef idx="0">
                <a:schemeClr val="accent1"/>
              </a:effectRef>
              <a:fontRef idx="minor">
                <a:schemeClr val="tx1"/>
              </a:fontRef>
            </p:style>
          </p:cxnSp>
        </p:grpSp>
        <p:sp>
          <p:nvSpPr>
            <p:cNvPr id="29" name="TextBox 28"/>
            <p:cNvSpPr txBox="1"/>
            <p:nvPr/>
          </p:nvSpPr>
          <p:spPr>
            <a:xfrm>
              <a:off x="4415989" y="4721739"/>
              <a:ext cx="314365" cy="400110"/>
            </a:xfrm>
            <a:prstGeom prst="rect">
              <a:avLst/>
            </a:prstGeom>
            <a:noFill/>
          </p:spPr>
          <p:txBody>
            <a:bodyPr wrap="square" rtlCol="0">
              <a:spAutoFit/>
            </a:bodyPr>
            <a:lstStyle/>
            <a:p>
              <a:r>
                <a:rPr lang="en-US" altLang="ko-KR" sz="2000" b="1" dirty="0" smtClean="0">
                  <a:solidFill>
                    <a:srgbClr val="A50021"/>
                  </a:solidFill>
                  <a:latin typeface="나눔명조" panose="02020603020101020101" pitchFamily="18" charset="-127"/>
                  <a:ea typeface="나눔명조" panose="02020603020101020101" pitchFamily="18" charset="-127"/>
                  <a:sym typeface="Symbol" panose="05050102010706020507" pitchFamily="18" charset="2"/>
                </a:rPr>
                <a:t>^</a:t>
              </a:r>
              <a:endParaRPr lang="ko-KR" altLang="en-US" sz="2000" b="1" dirty="0">
                <a:solidFill>
                  <a:srgbClr val="A50021"/>
                </a:solidFill>
                <a:latin typeface="나눔명조" panose="02020603020101020101" pitchFamily="18" charset="-127"/>
                <a:ea typeface="나눔명조" panose="02020603020101020101" pitchFamily="18" charset="-127"/>
              </a:endParaRPr>
            </a:p>
          </p:txBody>
        </p:sp>
      </p:grpSp>
      <p:grpSp>
        <p:nvGrpSpPr>
          <p:cNvPr id="13" name="Group 12"/>
          <p:cNvGrpSpPr/>
          <p:nvPr/>
        </p:nvGrpSpPr>
        <p:grpSpPr>
          <a:xfrm>
            <a:off x="743106" y="3818880"/>
            <a:ext cx="7294411" cy="644314"/>
            <a:chOff x="686311" y="3529756"/>
            <a:chExt cx="7294411" cy="644314"/>
          </a:xfrm>
        </p:grpSpPr>
        <p:sp>
          <p:nvSpPr>
            <p:cNvPr id="31" name="TextBox 30"/>
            <p:cNvSpPr txBox="1"/>
            <p:nvPr/>
          </p:nvSpPr>
          <p:spPr>
            <a:xfrm>
              <a:off x="781373" y="3647943"/>
              <a:ext cx="7199349" cy="400110"/>
            </a:xfrm>
            <a:prstGeom prst="rect">
              <a:avLst/>
            </a:prstGeom>
            <a:noFill/>
          </p:spPr>
          <p:txBody>
            <a:bodyPr wrap="square" rtlCol="0">
              <a:spAutoFit/>
            </a:bodyPr>
            <a:lstStyle/>
            <a:p>
              <a:r>
                <a:rPr lang="en-US" altLang="ko-KR" sz="2000" b="1" dirty="0" smtClean="0">
                  <a:solidFill>
                    <a:srgbClr val="A50021"/>
                  </a:solidFill>
                  <a:latin typeface="Times New Roman" panose="02020603050405020304" pitchFamily="18" charset="0"/>
                  <a:ea typeface="나눔명조" panose="02020603020101020101" pitchFamily="18" charset="-127"/>
                  <a:cs typeface="Times New Roman" panose="02020603050405020304" pitchFamily="18" charset="0"/>
                </a:rPr>
                <a:t>※ </a:t>
              </a:r>
              <a:r>
                <a:rPr lang="en-US" altLang="ko-KR" sz="2000" b="1" dirty="0" smtClean="0">
                  <a:solidFill>
                    <a:srgbClr val="A50021"/>
                  </a:solidFill>
                  <a:latin typeface="나눔명조" panose="02020603020101020101" pitchFamily="18" charset="-127"/>
                  <a:ea typeface="나눔명조" panose="02020603020101020101" pitchFamily="18" charset="-127"/>
                </a:rPr>
                <a:t>Solution: Separate networks by creating a target network</a:t>
              </a:r>
              <a:endParaRPr lang="ko-KR" altLang="en-US" sz="2000" b="1" dirty="0">
                <a:solidFill>
                  <a:srgbClr val="A50021"/>
                </a:solidFill>
                <a:latin typeface="나눔명조" panose="02020603020101020101" pitchFamily="18" charset="-127"/>
                <a:ea typeface="나눔명조" panose="02020603020101020101" pitchFamily="18" charset="-127"/>
              </a:endParaRPr>
            </a:p>
          </p:txBody>
        </p:sp>
        <p:grpSp>
          <p:nvGrpSpPr>
            <p:cNvPr id="11" name="Group 10"/>
            <p:cNvGrpSpPr/>
            <p:nvPr/>
          </p:nvGrpSpPr>
          <p:grpSpPr>
            <a:xfrm>
              <a:off x="686311" y="3529756"/>
              <a:ext cx="7053943" cy="644314"/>
              <a:chOff x="686311" y="3600361"/>
              <a:chExt cx="7053943" cy="470282"/>
            </a:xfrm>
          </p:grpSpPr>
          <p:cxnSp>
            <p:nvCxnSpPr>
              <p:cNvPr id="10" name="Straight Connector 9"/>
              <p:cNvCxnSpPr/>
              <p:nvPr/>
            </p:nvCxnSpPr>
            <p:spPr>
              <a:xfrm>
                <a:off x="686311" y="3600361"/>
                <a:ext cx="7053943" cy="0"/>
              </a:xfrm>
              <a:prstGeom prst="line">
                <a:avLst/>
              </a:prstGeom>
              <a:ln w="38100">
                <a:solidFill>
                  <a:srgbClr val="99003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686311" y="4070643"/>
                <a:ext cx="7053943" cy="0"/>
              </a:xfrm>
              <a:prstGeom prst="line">
                <a:avLst/>
              </a:prstGeom>
              <a:ln w="38100">
                <a:solidFill>
                  <a:srgbClr val="99003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2554429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wipe(left)">
                                      <p:cBhvr>
                                        <p:cTn id="27" dur="500"/>
                                        <p:tgtEl>
                                          <p:spTgt spid="1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7"/>
                                        </p:tgtEl>
                                        <p:attrNameLst>
                                          <p:attrName>style.visibility</p:attrName>
                                        </p:attrNameLst>
                                      </p:cBhvr>
                                      <p:to>
                                        <p:strVal val="visible"/>
                                      </p:to>
                                    </p:set>
                                    <p:animEffect transition="in" filter="fade">
                                      <p:cBhvr>
                                        <p:cTn id="32" dur="500"/>
                                        <p:tgtEl>
                                          <p:spTgt spid="37"/>
                                        </p:tgtEl>
                                      </p:cBhvr>
                                    </p:animEffect>
                                  </p:childTnLst>
                                </p:cTn>
                              </p:par>
                            </p:childTnLst>
                          </p:cTn>
                        </p:par>
                        <p:par>
                          <p:cTn id="33" fill="hold">
                            <p:stCondLst>
                              <p:cond delay="500"/>
                            </p:stCondLst>
                            <p:childTnLst>
                              <p:par>
                                <p:cTn id="34" presetID="10" presetClass="entr" presetSubtype="0" fill="hold" nodeType="afterEffect">
                                  <p:stCondLst>
                                    <p:cond delay="0"/>
                                  </p:stCondLst>
                                  <p:childTnLst>
                                    <p:set>
                                      <p:cBhvr>
                                        <p:cTn id="35" dur="1" fill="hold">
                                          <p:stCondLst>
                                            <p:cond delay="0"/>
                                          </p:stCondLst>
                                        </p:cTn>
                                        <p:tgtEl>
                                          <p:spTgt spid="30"/>
                                        </p:tgtEl>
                                        <p:attrNameLst>
                                          <p:attrName>style.visibility</p:attrName>
                                        </p:attrNameLst>
                                      </p:cBhvr>
                                      <p:to>
                                        <p:strVal val="visible"/>
                                      </p:to>
                                    </p:set>
                                    <p:animEffect transition="in" filter="fade">
                                      <p:cBhvr>
                                        <p:cTn id="36" dur="500"/>
                                        <p:tgtEl>
                                          <p:spTgt spid="30"/>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33"/>
                                        </p:tgtEl>
                                        <p:attrNameLst>
                                          <p:attrName>style.visibility</p:attrName>
                                        </p:attrNameLst>
                                      </p:cBhvr>
                                      <p:to>
                                        <p:strVal val="visible"/>
                                      </p:to>
                                    </p:set>
                                    <p:animEffect transition="in" filter="fade">
                                      <p:cBhvr>
                                        <p:cTn id="41" dur="500"/>
                                        <p:tgtEl>
                                          <p:spTgt spid="33"/>
                                        </p:tgtEl>
                                      </p:cBhvr>
                                    </p:animEffect>
                                  </p:childTnLst>
                                </p:cTn>
                              </p:par>
                            </p:childTnLst>
                          </p:cTn>
                        </p:par>
                        <p:par>
                          <p:cTn id="42" fill="hold">
                            <p:stCondLst>
                              <p:cond delay="500"/>
                            </p:stCondLst>
                            <p:childTnLst>
                              <p:par>
                                <p:cTn id="43" presetID="10" presetClass="entr" presetSubtype="0" fill="hold" grpId="0" nodeType="afterEffect">
                                  <p:stCondLst>
                                    <p:cond delay="0"/>
                                  </p:stCondLst>
                                  <p:childTnLst>
                                    <p:set>
                                      <p:cBhvr>
                                        <p:cTn id="44" dur="1" fill="hold">
                                          <p:stCondLst>
                                            <p:cond delay="0"/>
                                          </p:stCondLst>
                                        </p:cTn>
                                        <p:tgtEl>
                                          <p:spTgt spid="36"/>
                                        </p:tgtEl>
                                        <p:attrNameLst>
                                          <p:attrName>style.visibility</p:attrName>
                                        </p:attrNameLst>
                                      </p:cBhvr>
                                      <p:to>
                                        <p:strVal val="visible"/>
                                      </p:to>
                                    </p:set>
                                    <p:animEffect transition="in" filter="fade">
                                      <p:cBhvr>
                                        <p:cTn id="45" dur="500"/>
                                        <p:tgtEl>
                                          <p:spTgt spid="36"/>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8"/>
                                        </p:tgtEl>
                                        <p:attrNameLst>
                                          <p:attrName>style.visibility</p:attrName>
                                        </p:attrNameLst>
                                      </p:cBhvr>
                                      <p:to>
                                        <p:strVal val="visible"/>
                                      </p:to>
                                    </p:set>
                                    <p:animEffect transition="in" filter="fade">
                                      <p:cBhvr>
                                        <p:cTn id="5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6" grpId="0"/>
      <p:bldP spid="37" grpId="0" animBg="1"/>
    </p:bld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p:cNvSpPr/>
          <p:nvPr/>
        </p:nvSpPr>
        <p:spPr>
          <a:xfrm>
            <a:off x="5985508" y="1189002"/>
            <a:ext cx="318655" cy="781050"/>
          </a:xfrm>
          <a:prstGeom prst="rect">
            <a:avLst/>
          </a:prstGeom>
          <a:solidFill>
            <a:srgbClr val="FAD2D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7" name="Rectangle 26"/>
          <p:cNvSpPr/>
          <p:nvPr/>
        </p:nvSpPr>
        <p:spPr>
          <a:xfrm>
            <a:off x="3197819" y="1176223"/>
            <a:ext cx="318655" cy="781050"/>
          </a:xfrm>
          <a:prstGeom prst="rect">
            <a:avLst/>
          </a:prstGeom>
          <a:solidFill>
            <a:schemeClr val="accent6">
              <a:lumMod val="40000"/>
              <a:lumOff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24" name="Object 23"/>
          <p:cNvGraphicFramePr>
            <a:graphicFrameLocks noChangeAspect="1"/>
          </p:cNvGraphicFramePr>
          <p:nvPr>
            <p:extLst>
              <p:ext uri="{D42A27DB-BD31-4B8C-83A1-F6EECF244321}">
                <p14:modId xmlns:p14="http://schemas.microsoft.com/office/powerpoint/2010/main" val="350057636"/>
              </p:ext>
            </p:extLst>
          </p:nvPr>
        </p:nvGraphicFramePr>
        <p:xfrm>
          <a:off x="1309688" y="1177925"/>
          <a:ext cx="5465762" cy="804863"/>
        </p:xfrm>
        <a:graphic>
          <a:graphicData uri="http://schemas.openxmlformats.org/presentationml/2006/ole">
            <mc:AlternateContent xmlns:mc="http://schemas.openxmlformats.org/markup-compatibility/2006">
              <mc:Choice xmlns:v="urn:schemas-microsoft-com:vml" Requires="v">
                <p:oleObj spid="_x0000_s46332" name="Equation" r:id="rId4" imgW="3035160" imgH="444240" progId="Equation.DSMT4">
                  <p:embed/>
                </p:oleObj>
              </mc:Choice>
              <mc:Fallback>
                <p:oleObj name="Equation" r:id="rId4" imgW="3035160" imgH="444240" progId="Equation.DSMT4">
                  <p:embed/>
                  <p:pic>
                    <p:nvPicPr>
                      <p:cNvPr id="30" name="Object 29"/>
                      <p:cNvPicPr/>
                      <p:nvPr/>
                    </p:nvPicPr>
                    <p:blipFill>
                      <a:blip r:embed="rId5"/>
                      <a:stretch>
                        <a:fillRect/>
                      </a:stretch>
                    </p:blipFill>
                    <p:spPr>
                      <a:xfrm>
                        <a:off x="1309688" y="1177925"/>
                        <a:ext cx="5465762" cy="804863"/>
                      </a:xfrm>
                      <a:prstGeom prst="rect">
                        <a:avLst/>
                      </a:prstGeom>
                      <a:noFill/>
                    </p:spPr>
                  </p:pic>
                </p:oleObj>
              </mc:Fallback>
            </mc:AlternateContent>
          </a:graphicData>
        </a:graphic>
      </p:graphicFrame>
      <p:sp>
        <p:nvSpPr>
          <p:cNvPr id="2" name="Title 1"/>
          <p:cNvSpPr>
            <a:spLocks noGrp="1"/>
          </p:cNvSpPr>
          <p:nvPr>
            <p:ph type="title"/>
          </p:nvPr>
        </p:nvSpPr>
        <p:spPr/>
        <p:txBody>
          <a:bodyPr/>
          <a:lstStyle/>
          <a:p>
            <a:r>
              <a:rPr lang="en-US" altLang="ko-KR" dirty="0"/>
              <a:t>2. </a:t>
            </a:r>
            <a:r>
              <a:rPr lang="en-US" altLang="ko-KR" dirty="0" smtClean="0"/>
              <a:t>Separate target network</a:t>
            </a:r>
            <a:endParaRPr lang="ko-KR" altLang="en-US" dirty="0"/>
          </a:p>
        </p:txBody>
      </p:sp>
      <p:sp>
        <p:nvSpPr>
          <p:cNvPr id="3" name="Slide Number Placeholder 2"/>
          <p:cNvSpPr>
            <a:spLocks noGrp="1"/>
          </p:cNvSpPr>
          <p:nvPr>
            <p:ph type="sldNum" sz="quarter" idx="12"/>
          </p:nvPr>
        </p:nvSpPr>
        <p:spPr/>
        <p:txBody>
          <a:bodyPr/>
          <a:lstStyle/>
          <a:p>
            <a:fld id="{E7B612BC-FA30-47E7-8F83-60B8876EFC04}" type="slidenum">
              <a:rPr lang="ko-KR" altLang="en-US" smtClean="0">
                <a:solidFill>
                  <a:prstClr val="black">
                    <a:tint val="75000"/>
                  </a:prstClr>
                </a:solidFill>
              </a:rPr>
              <a:pPr/>
              <a:t>162</a:t>
            </a:fld>
            <a:endParaRPr lang="ko-KR" altLang="en-US">
              <a:solidFill>
                <a:prstClr val="black">
                  <a:tint val="75000"/>
                </a:prstClr>
              </a:solidFill>
            </a:endParaRPr>
          </a:p>
        </p:txBody>
      </p:sp>
      <p:sp>
        <p:nvSpPr>
          <p:cNvPr id="26" name="TextBox 25"/>
          <p:cNvSpPr txBox="1"/>
          <p:nvPr/>
        </p:nvSpPr>
        <p:spPr>
          <a:xfrm>
            <a:off x="902692" y="3778372"/>
            <a:ext cx="1443445" cy="400110"/>
          </a:xfrm>
          <a:prstGeom prst="rect">
            <a:avLst/>
          </a:prstGeom>
          <a:solidFill>
            <a:schemeClr val="accent6">
              <a:lumMod val="20000"/>
              <a:lumOff val="80000"/>
            </a:schemeClr>
          </a:solidFill>
        </p:spPr>
        <p:txBody>
          <a:bodyPr wrap="square" rtlCol="0">
            <a:spAutoFit/>
          </a:bodyPr>
          <a:lstStyle/>
          <a:p>
            <a:r>
              <a:rPr lang="en-US" altLang="ko-KR" sz="2000" i="1" dirty="0" smtClean="0">
                <a:solidFill>
                  <a:srgbClr val="006600"/>
                </a:solidFill>
                <a:latin typeface="Symbol" panose="05050102010706020507" pitchFamily="18" charset="2"/>
                <a:ea typeface="나눔명조" panose="02020603020101020101" pitchFamily="18" charset="-127"/>
                <a:cs typeface="Times New Roman" panose="02020603050405020304" pitchFamily="18" charset="0"/>
              </a:rPr>
              <a:t>q</a:t>
            </a:r>
            <a:r>
              <a:rPr lang="en-US" altLang="ko-KR" sz="2000" b="1" dirty="0" smtClean="0">
                <a:solidFill>
                  <a:srgbClr val="006600"/>
                </a:solidFill>
                <a:latin typeface="나눔명조" panose="02020603020101020101" pitchFamily="18" charset="-127"/>
                <a:ea typeface="나눔명조" panose="02020603020101020101" pitchFamily="18" charset="-127"/>
              </a:rPr>
              <a:t> network</a:t>
            </a:r>
            <a:endParaRPr lang="ko-KR" altLang="en-US" sz="2000" b="1" dirty="0">
              <a:solidFill>
                <a:srgbClr val="006600"/>
              </a:solidFill>
              <a:latin typeface="나눔명조" panose="02020603020101020101" pitchFamily="18" charset="-127"/>
              <a:ea typeface="나눔명조" panose="02020603020101020101" pitchFamily="18" charset="-127"/>
            </a:endParaRPr>
          </a:p>
        </p:txBody>
      </p:sp>
      <p:grpSp>
        <p:nvGrpSpPr>
          <p:cNvPr id="34" name="Group 33"/>
          <p:cNvGrpSpPr/>
          <p:nvPr/>
        </p:nvGrpSpPr>
        <p:grpSpPr>
          <a:xfrm>
            <a:off x="996635" y="5677912"/>
            <a:ext cx="1443445" cy="400110"/>
            <a:chOff x="705545" y="4210061"/>
            <a:chExt cx="1443445" cy="400110"/>
          </a:xfrm>
        </p:grpSpPr>
        <p:sp>
          <p:nvSpPr>
            <p:cNvPr id="30" name="TextBox 29"/>
            <p:cNvSpPr txBox="1"/>
            <p:nvPr/>
          </p:nvSpPr>
          <p:spPr>
            <a:xfrm>
              <a:off x="705545" y="4210061"/>
              <a:ext cx="1443445" cy="400110"/>
            </a:xfrm>
            <a:prstGeom prst="rect">
              <a:avLst/>
            </a:prstGeom>
            <a:solidFill>
              <a:schemeClr val="accent2">
                <a:lumMod val="20000"/>
                <a:lumOff val="80000"/>
              </a:schemeClr>
            </a:solidFill>
          </p:spPr>
          <p:txBody>
            <a:bodyPr wrap="square" rtlCol="0">
              <a:spAutoFit/>
            </a:bodyPr>
            <a:lstStyle/>
            <a:p>
              <a:r>
                <a:rPr lang="en-US" altLang="ko-KR" sz="2000" i="1" dirty="0" smtClean="0">
                  <a:solidFill>
                    <a:schemeClr val="accent2">
                      <a:lumMod val="50000"/>
                    </a:schemeClr>
                  </a:solidFill>
                  <a:latin typeface="Symbol" panose="05050102010706020507" pitchFamily="18" charset="2"/>
                  <a:ea typeface="나눔명조" panose="02020603020101020101" pitchFamily="18" charset="-127"/>
                  <a:cs typeface="Times New Roman" panose="02020603050405020304" pitchFamily="18" charset="0"/>
                </a:rPr>
                <a:t>q</a:t>
              </a:r>
              <a:r>
                <a:rPr lang="en-US" altLang="ko-KR" sz="2000" b="1" dirty="0" smtClean="0">
                  <a:solidFill>
                    <a:schemeClr val="accent2">
                      <a:lumMod val="50000"/>
                    </a:schemeClr>
                  </a:solidFill>
                  <a:latin typeface="나눔명조" panose="02020603020101020101" pitchFamily="18" charset="-127"/>
                  <a:ea typeface="나눔명조" panose="02020603020101020101" pitchFamily="18" charset="-127"/>
                </a:rPr>
                <a:t> network</a:t>
              </a:r>
              <a:endParaRPr lang="ko-KR" altLang="en-US" sz="2000" b="1" dirty="0">
                <a:solidFill>
                  <a:schemeClr val="accent2">
                    <a:lumMod val="50000"/>
                  </a:schemeClr>
                </a:solidFill>
                <a:latin typeface="나눔명조" panose="02020603020101020101" pitchFamily="18" charset="-127"/>
                <a:ea typeface="나눔명조" panose="02020603020101020101" pitchFamily="18" charset="-127"/>
              </a:endParaRPr>
            </a:p>
          </p:txBody>
        </p:sp>
        <p:cxnSp>
          <p:nvCxnSpPr>
            <p:cNvPr id="32" name="Straight Connector 31"/>
            <p:cNvCxnSpPr/>
            <p:nvPr/>
          </p:nvCxnSpPr>
          <p:spPr>
            <a:xfrm>
              <a:off x="831273" y="4274937"/>
              <a:ext cx="175359" cy="0"/>
            </a:xfrm>
            <a:prstGeom prst="line">
              <a:avLst/>
            </a:prstGeom>
            <a:ln w="28575">
              <a:solidFill>
                <a:schemeClr val="accent2">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38" name="Group 37"/>
          <p:cNvGrpSpPr/>
          <p:nvPr/>
        </p:nvGrpSpPr>
        <p:grpSpPr>
          <a:xfrm>
            <a:off x="2485018" y="3240850"/>
            <a:ext cx="4833921" cy="1595496"/>
            <a:chOff x="2025936" y="2633334"/>
            <a:chExt cx="5220846" cy="1723205"/>
          </a:xfrm>
        </p:grpSpPr>
        <p:grpSp>
          <p:nvGrpSpPr>
            <p:cNvPr id="35" name="Group 34"/>
            <p:cNvGrpSpPr/>
            <p:nvPr/>
          </p:nvGrpSpPr>
          <p:grpSpPr>
            <a:xfrm>
              <a:off x="2025936" y="2633334"/>
              <a:ext cx="5220846" cy="1723205"/>
              <a:chOff x="1840406" y="1874336"/>
              <a:chExt cx="5220846" cy="1723205"/>
            </a:xfrm>
          </p:grpSpPr>
          <p:pic>
            <p:nvPicPr>
              <p:cNvPr id="4" name="Picture 3"/>
              <p:cNvPicPr>
                <a:picLocks noChangeAspect="1"/>
              </p:cNvPicPr>
              <p:nvPr/>
            </p:nvPicPr>
            <p:blipFill>
              <a:blip r:embed="rId6"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2458971" y="1874336"/>
                <a:ext cx="3513029" cy="1723205"/>
              </a:xfrm>
              <a:prstGeom prst="rect">
                <a:avLst/>
              </a:prstGeom>
            </p:spPr>
          </p:pic>
          <p:grpSp>
            <p:nvGrpSpPr>
              <p:cNvPr id="5" name="Group 4"/>
              <p:cNvGrpSpPr/>
              <p:nvPr/>
            </p:nvGrpSpPr>
            <p:grpSpPr>
              <a:xfrm>
                <a:off x="1840406" y="2249543"/>
                <a:ext cx="618565" cy="406276"/>
                <a:chOff x="1187658" y="2290640"/>
                <a:chExt cx="618565" cy="406276"/>
              </a:xfrm>
            </p:grpSpPr>
            <p:cxnSp>
              <p:nvCxnSpPr>
                <p:cNvPr id="6" name="Straight Arrow Connector 5"/>
                <p:cNvCxnSpPr/>
                <p:nvPr/>
              </p:nvCxnSpPr>
              <p:spPr>
                <a:xfrm>
                  <a:off x="1187658" y="2696916"/>
                  <a:ext cx="618565" cy="0"/>
                </a:xfrm>
                <a:prstGeom prst="straightConnector1">
                  <a:avLst/>
                </a:prstGeom>
                <a:ln w="38100">
                  <a:solidFill>
                    <a:srgbClr val="006600"/>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1393512" y="2290640"/>
                  <a:ext cx="284052" cy="400110"/>
                </a:xfrm>
                <a:prstGeom prst="rect">
                  <a:avLst/>
                </a:prstGeom>
                <a:noFill/>
              </p:spPr>
              <p:txBody>
                <a:bodyPr wrap="none" rtlCol="0">
                  <a:spAutoFit/>
                </a:bodyPr>
                <a:lstStyle/>
                <a:p>
                  <a:r>
                    <a:rPr lang="en-US" altLang="ko-KR" sz="2000" b="1" dirty="0" smtClean="0">
                      <a:solidFill>
                        <a:srgbClr val="006600"/>
                      </a:solidFill>
                      <a:latin typeface="나눔명조" panose="02020603020101020101" pitchFamily="18" charset="-127"/>
                      <a:ea typeface="나눔명조" panose="02020603020101020101" pitchFamily="18" charset="-127"/>
                    </a:rPr>
                    <a:t>s</a:t>
                  </a:r>
                  <a:endParaRPr lang="ko-KR" altLang="en-US" sz="2000" b="1" dirty="0">
                    <a:solidFill>
                      <a:srgbClr val="006600"/>
                    </a:solidFill>
                    <a:latin typeface="나눔명조" panose="02020603020101020101" pitchFamily="18" charset="-127"/>
                    <a:ea typeface="나눔명조" panose="02020603020101020101" pitchFamily="18" charset="-127"/>
                  </a:endParaRPr>
                </a:p>
              </p:txBody>
            </p:sp>
          </p:grpSp>
          <p:grpSp>
            <p:nvGrpSpPr>
              <p:cNvPr id="8" name="Group 7"/>
              <p:cNvGrpSpPr/>
              <p:nvPr/>
            </p:nvGrpSpPr>
            <p:grpSpPr>
              <a:xfrm>
                <a:off x="5843341" y="2373898"/>
                <a:ext cx="1217911" cy="400110"/>
                <a:chOff x="6470662" y="2714140"/>
                <a:chExt cx="1217911" cy="400110"/>
              </a:xfrm>
            </p:grpSpPr>
            <p:cxnSp>
              <p:nvCxnSpPr>
                <p:cNvPr id="9" name="Straight Arrow Connector 8"/>
                <p:cNvCxnSpPr/>
                <p:nvPr/>
              </p:nvCxnSpPr>
              <p:spPr>
                <a:xfrm>
                  <a:off x="6470662" y="2896684"/>
                  <a:ext cx="618565" cy="0"/>
                </a:xfrm>
                <a:prstGeom prst="straightConnector1">
                  <a:avLst/>
                </a:prstGeom>
                <a:ln w="38100">
                  <a:solidFill>
                    <a:srgbClr val="006600"/>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7075905" y="2714140"/>
                  <a:ext cx="612668" cy="400110"/>
                </a:xfrm>
                <a:prstGeom prst="rect">
                  <a:avLst/>
                </a:prstGeom>
                <a:noFill/>
              </p:spPr>
              <p:txBody>
                <a:bodyPr wrap="none" rtlCol="0">
                  <a:spAutoFit/>
                </a:bodyPr>
                <a:lstStyle/>
                <a:p>
                  <a:r>
                    <a:rPr lang="en-US" altLang="ko-KR" sz="2000" b="1" dirty="0" smtClean="0">
                      <a:solidFill>
                        <a:srgbClr val="006600"/>
                      </a:solidFill>
                      <a:latin typeface="나눔명조" panose="02020603020101020101" pitchFamily="18" charset="-127"/>
                      <a:ea typeface="나눔명조" panose="02020603020101020101" pitchFamily="18" charset="-127"/>
                    </a:rPr>
                    <a:t>W</a:t>
                  </a:r>
                  <a:r>
                    <a:rPr lang="en-US" altLang="ko-KR" sz="2000" b="1" dirty="0" smtClean="0">
                      <a:solidFill>
                        <a:srgbClr val="006600"/>
                      </a:solidFill>
                      <a:latin typeface="Times New Roman" panose="02020603050405020304" pitchFamily="18" charset="0"/>
                      <a:ea typeface="나눔명조" panose="02020603020101020101" pitchFamily="18" charset="-127"/>
                      <a:cs typeface="Times New Roman" panose="02020603050405020304" pitchFamily="18" charset="0"/>
                    </a:rPr>
                    <a:t>∙</a:t>
                  </a:r>
                  <a:r>
                    <a:rPr lang="en-US" altLang="ko-KR" sz="2000" b="1" dirty="0" smtClean="0">
                      <a:solidFill>
                        <a:srgbClr val="006600"/>
                      </a:solidFill>
                      <a:latin typeface="나눔명조" panose="02020603020101020101" pitchFamily="18" charset="-127"/>
                      <a:ea typeface="나눔명조" panose="02020603020101020101" pitchFamily="18" charset="-127"/>
                    </a:rPr>
                    <a:t>s</a:t>
                  </a:r>
                  <a:endParaRPr lang="ko-KR" altLang="en-US" sz="2000" b="1" dirty="0">
                    <a:solidFill>
                      <a:srgbClr val="006600"/>
                    </a:solidFill>
                    <a:latin typeface="나눔명조" panose="02020603020101020101" pitchFamily="18" charset="-127"/>
                    <a:ea typeface="나눔명조" panose="02020603020101020101" pitchFamily="18" charset="-127"/>
                  </a:endParaRPr>
                </a:p>
              </p:txBody>
            </p:sp>
          </p:grpSp>
        </p:grpSp>
        <p:sp>
          <p:nvSpPr>
            <p:cNvPr id="37" name="TextBox 36"/>
            <p:cNvSpPr txBox="1"/>
            <p:nvPr/>
          </p:nvSpPr>
          <p:spPr>
            <a:xfrm>
              <a:off x="3916474" y="2793572"/>
              <a:ext cx="840425" cy="1015663"/>
            </a:xfrm>
            <a:prstGeom prst="rect">
              <a:avLst/>
            </a:prstGeom>
            <a:noFill/>
          </p:spPr>
          <p:txBody>
            <a:bodyPr wrap="square" rtlCol="0">
              <a:spAutoFit/>
            </a:bodyPr>
            <a:lstStyle/>
            <a:p>
              <a:r>
                <a:rPr lang="en-US" altLang="ko-KR" sz="6000" i="1" dirty="0" smtClean="0">
                  <a:solidFill>
                    <a:srgbClr val="006600"/>
                  </a:solidFill>
                  <a:latin typeface="Symbol" panose="05050102010706020507" pitchFamily="18" charset="2"/>
                  <a:ea typeface="나눔명조" panose="02020603020101020101" pitchFamily="18" charset="-127"/>
                  <a:cs typeface="Times New Roman" panose="02020603050405020304" pitchFamily="18" charset="0"/>
                </a:rPr>
                <a:t>q</a:t>
              </a:r>
              <a:endParaRPr lang="ko-KR" altLang="en-US" sz="6000" b="1" dirty="0">
                <a:solidFill>
                  <a:srgbClr val="006600"/>
                </a:solidFill>
                <a:latin typeface="나눔명조" panose="02020603020101020101" pitchFamily="18" charset="-127"/>
                <a:ea typeface="나눔명조" panose="02020603020101020101" pitchFamily="18" charset="-127"/>
              </a:endParaRPr>
            </a:p>
          </p:txBody>
        </p:sp>
      </p:grpSp>
      <p:grpSp>
        <p:nvGrpSpPr>
          <p:cNvPr id="45" name="Group 44"/>
          <p:cNvGrpSpPr/>
          <p:nvPr/>
        </p:nvGrpSpPr>
        <p:grpSpPr>
          <a:xfrm>
            <a:off x="2529518" y="5131500"/>
            <a:ext cx="5421786" cy="1595496"/>
            <a:chOff x="2025935" y="4769757"/>
            <a:chExt cx="5855766" cy="1723205"/>
          </a:xfrm>
        </p:grpSpPr>
        <p:grpSp>
          <p:nvGrpSpPr>
            <p:cNvPr id="36" name="Group 35"/>
            <p:cNvGrpSpPr/>
            <p:nvPr/>
          </p:nvGrpSpPr>
          <p:grpSpPr>
            <a:xfrm>
              <a:off x="2025935" y="4769757"/>
              <a:ext cx="5855766" cy="1723205"/>
              <a:chOff x="1840405" y="4425200"/>
              <a:chExt cx="5855766" cy="1723205"/>
            </a:xfrm>
          </p:grpSpPr>
          <p:pic>
            <p:nvPicPr>
              <p:cNvPr id="14" name="Picture 13"/>
              <p:cNvPicPr>
                <a:picLocks noChangeAspect="1"/>
              </p:cNvPicPr>
              <p:nvPr/>
            </p:nvPicPr>
            <p:blipFill>
              <a:blip r:embed="rId6"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2458971" y="4425200"/>
                <a:ext cx="3513029" cy="1723205"/>
              </a:xfrm>
              <a:prstGeom prst="rect">
                <a:avLst/>
              </a:prstGeom>
            </p:spPr>
          </p:pic>
          <p:grpSp>
            <p:nvGrpSpPr>
              <p:cNvPr id="15" name="Group 14"/>
              <p:cNvGrpSpPr/>
              <p:nvPr/>
            </p:nvGrpSpPr>
            <p:grpSpPr>
              <a:xfrm>
                <a:off x="1840405" y="4831307"/>
                <a:ext cx="618565" cy="406276"/>
                <a:chOff x="1187658" y="2290640"/>
                <a:chExt cx="618565" cy="406276"/>
              </a:xfrm>
            </p:grpSpPr>
            <p:cxnSp>
              <p:nvCxnSpPr>
                <p:cNvPr id="16" name="Straight Arrow Connector 15"/>
                <p:cNvCxnSpPr/>
                <p:nvPr/>
              </p:nvCxnSpPr>
              <p:spPr>
                <a:xfrm>
                  <a:off x="1187658" y="2696916"/>
                  <a:ext cx="618565" cy="0"/>
                </a:xfrm>
                <a:prstGeom prst="straightConnector1">
                  <a:avLst/>
                </a:prstGeom>
                <a:ln w="38100">
                  <a:solidFill>
                    <a:schemeClr val="accent2">
                      <a:lumMod val="75000"/>
                    </a:schemeClr>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1393512" y="2290640"/>
                  <a:ext cx="284052" cy="400110"/>
                </a:xfrm>
                <a:prstGeom prst="rect">
                  <a:avLst/>
                </a:prstGeom>
                <a:noFill/>
              </p:spPr>
              <p:txBody>
                <a:bodyPr wrap="none" rtlCol="0">
                  <a:spAutoFit/>
                </a:bodyPr>
                <a:lstStyle/>
                <a:p>
                  <a:r>
                    <a:rPr lang="en-US" altLang="ko-KR" sz="2000" b="1" dirty="0" smtClean="0">
                      <a:solidFill>
                        <a:schemeClr val="accent2">
                          <a:lumMod val="75000"/>
                        </a:schemeClr>
                      </a:solidFill>
                      <a:latin typeface="나눔명조" panose="02020603020101020101" pitchFamily="18" charset="-127"/>
                      <a:ea typeface="나눔명조" panose="02020603020101020101" pitchFamily="18" charset="-127"/>
                    </a:rPr>
                    <a:t>s</a:t>
                  </a:r>
                  <a:endParaRPr lang="ko-KR" altLang="en-US" sz="2000" b="1" dirty="0">
                    <a:solidFill>
                      <a:schemeClr val="accent2">
                        <a:lumMod val="75000"/>
                      </a:schemeClr>
                    </a:solidFill>
                    <a:latin typeface="나눔명조" panose="02020603020101020101" pitchFamily="18" charset="-127"/>
                    <a:ea typeface="나눔명조" panose="02020603020101020101" pitchFamily="18" charset="-127"/>
                  </a:endParaRPr>
                </a:p>
              </p:txBody>
            </p:sp>
          </p:grpSp>
          <p:grpSp>
            <p:nvGrpSpPr>
              <p:cNvPr id="18" name="Group 17"/>
              <p:cNvGrpSpPr/>
              <p:nvPr/>
            </p:nvGrpSpPr>
            <p:grpSpPr>
              <a:xfrm>
                <a:off x="5817823" y="5055039"/>
                <a:ext cx="1878348" cy="400110"/>
                <a:chOff x="6470662" y="2714140"/>
                <a:chExt cx="1878348" cy="400110"/>
              </a:xfrm>
            </p:grpSpPr>
            <p:cxnSp>
              <p:nvCxnSpPr>
                <p:cNvPr id="19" name="Straight Arrow Connector 18"/>
                <p:cNvCxnSpPr/>
                <p:nvPr/>
              </p:nvCxnSpPr>
              <p:spPr>
                <a:xfrm>
                  <a:off x="6470662" y="2896684"/>
                  <a:ext cx="618565" cy="0"/>
                </a:xfrm>
                <a:prstGeom prst="straightConnector1">
                  <a:avLst/>
                </a:prstGeom>
                <a:ln w="38100">
                  <a:solidFill>
                    <a:schemeClr val="accent2">
                      <a:lumMod val="75000"/>
                    </a:schemeClr>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7075905" y="2714140"/>
                  <a:ext cx="1273105" cy="400110"/>
                </a:xfrm>
                <a:prstGeom prst="rect">
                  <a:avLst/>
                </a:prstGeom>
                <a:noFill/>
              </p:spPr>
              <p:txBody>
                <a:bodyPr wrap="none" rtlCol="0">
                  <a:spAutoFit/>
                </a:bodyPr>
                <a:lstStyle/>
                <a:p>
                  <a:r>
                    <a:rPr lang="en-US" altLang="ko-KR" sz="2000" b="1" dirty="0" smtClean="0">
                      <a:solidFill>
                        <a:schemeClr val="accent2">
                          <a:lumMod val="75000"/>
                        </a:schemeClr>
                      </a:solidFill>
                      <a:latin typeface="나눔명조" panose="02020603020101020101" pitchFamily="18" charset="-127"/>
                      <a:ea typeface="나눔명조" panose="02020603020101020101" pitchFamily="18" charset="-127"/>
                    </a:rPr>
                    <a:t>Y (target)</a:t>
                  </a:r>
                  <a:endParaRPr lang="ko-KR" altLang="en-US" sz="2000" b="1" dirty="0">
                    <a:solidFill>
                      <a:schemeClr val="accent2">
                        <a:lumMod val="75000"/>
                      </a:schemeClr>
                    </a:solidFill>
                    <a:latin typeface="나눔명조" panose="02020603020101020101" pitchFamily="18" charset="-127"/>
                    <a:ea typeface="나눔명조" panose="02020603020101020101" pitchFamily="18" charset="-127"/>
                  </a:endParaRPr>
                </a:p>
              </p:txBody>
            </p:sp>
          </p:grpSp>
        </p:grpSp>
        <p:grpSp>
          <p:nvGrpSpPr>
            <p:cNvPr id="42" name="Group 41"/>
            <p:cNvGrpSpPr/>
            <p:nvPr/>
          </p:nvGrpSpPr>
          <p:grpSpPr>
            <a:xfrm>
              <a:off x="3980802" y="4954728"/>
              <a:ext cx="840425" cy="1015663"/>
              <a:chOff x="3980802" y="4954728"/>
              <a:chExt cx="840425" cy="1015663"/>
            </a:xfrm>
          </p:grpSpPr>
          <p:sp>
            <p:nvSpPr>
              <p:cNvPr id="39" name="TextBox 38"/>
              <p:cNvSpPr txBox="1"/>
              <p:nvPr/>
            </p:nvSpPr>
            <p:spPr>
              <a:xfrm>
                <a:off x="3980802" y="4954728"/>
                <a:ext cx="840425" cy="1015663"/>
              </a:xfrm>
              <a:prstGeom prst="rect">
                <a:avLst/>
              </a:prstGeom>
              <a:noFill/>
            </p:spPr>
            <p:txBody>
              <a:bodyPr wrap="square" rtlCol="0">
                <a:spAutoFit/>
              </a:bodyPr>
              <a:lstStyle/>
              <a:p>
                <a:r>
                  <a:rPr lang="en-US" altLang="ko-KR" sz="6000" i="1" dirty="0" smtClean="0">
                    <a:solidFill>
                      <a:schemeClr val="accent2">
                        <a:lumMod val="75000"/>
                      </a:schemeClr>
                    </a:solidFill>
                    <a:latin typeface="Symbol" panose="05050102010706020507" pitchFamily="18" charset="2"/>
                    <a:ea typeface="나눔명조" panose="02020603020101020101" pitchFamily="18" charset="-127"/>
                    <a:cs typeface="Times New Roman" panose="02020603050405020304" pitchFamily="18" charset="0"/>
                  </a:rPr>
                  <a:t>q</a:t>
                </a:r>
                <a:endParaRPr lang="ko-KR" altLang="en-US" sz="6000" b="1" dirty="0">
                  <a:solidFill>
                    <a:schemeClr val="accent2">
                      <a:lumMod val="75000"/>
                    </a:schemeClr>
                  </a:solidFill>
                  <a:latin typeface="나눔명조" panose="02020603020101020101" pitchFamily="18" charset="-127"/>
                  <a:ea typeface="나눔명조" panose="02020603020101020101" pitchFamily="18" charset="-127"/>
                </a:endParaRPr>
              </a:p>
            </p:txBody>
          </p:sp>
          <p:cxnSp>
            <p:nvCxnSpPr>
              <p:cNvPr id="40" name="Straight Connector 39"/>
              <p:cNvCxnSpPr/>
              <p:nvPr/>
            </p:nvCxnSpPr>
            <p:spPr>
              <a:xfrm>
                <a:off x="4200939" y="5063442"/>
                <a:ext cx="421872" cy="0"/>
              </a:xfrm>
              <a:prstGeom prst="line">
                <a:avLst/>
              </a:prstGeom>
              <a:ln w="76200">
                <a:solidFill>
                  <a:schemeClr val="accent2">
                    <a:lumMod val="7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grpSp>
        <p:nvGrpSpPr>
          <p:cNvPr id="53" name="Group 52"/>
          <p:cNvGrpSpPr/>
          <p:nvPr/>
        </p:nvGrpSpPr>
        <p:grpSpPr>
          <a:xfrm>
            <a:off x="4674604" y="4235509"/>
            <a:ext cx="2670805" cy="1067254"/>
            <a:chOff x="4674604" y="4235509"/>
            <a:chExt cx="2670805" cy="1067254"/>
          </a:xfrm>
        </p:grpSpPr>
        <p:sp>
          <p:nvSpPr>
            <p:cNvPr id="49" name="TextBox 48"/>
            <p:cNvSpPr txBox="1"/>
            <p:nvPr/>
          </p:nvSpPr>
          <p:spPr>
            <a:xfrm>
              <a:off x="4790774" y="4731390"/>
              <a:ext cx="2554635" cy="400110"/>
            </a:xfrm>
            <a:prstGeom prst="rect">
              <a:avLst/>
            </a:prstGeom>
            <a:noFill/>
          </p:spPr>
          <p:txBody>
            <a:bodyPr wrap="square" rtlCol="0">
              <a:spAutoFit/>
            </a:bodyPr>
            <a:lstStyle/>
            <a:p>
              <a:r>
                <a:rPr lang="en-US" altLang="ko-KR" sz="2000" b="1" dirty="0" smtClean="0">
                  <a:solidFill>
                    <a:srgbClr val="0000CC"/>
                  </a:solidFill>
                  <a:latin typeface="나눔명조" panose="02020603020101020101" pitchFamily="18" charset="-127"/>
                  <a:ea typeface="나눔명조" panose="02020603020101020101" pitchFamily="18" charset="-127"/>
                </a:rPr>
                <a:t>Copy </a:t>
              </a:r>
              <a:r>
                <a:rPr lang="en-US" altLang="ko-KR" sz="2000" b="1" i="1" dirty="0" smtClean="0">
                  <a:solidFill>
                    <a:srgbClr val="0000CC"/>
                  </a:solidFill>
                  <a:latin typeface="Symbol" panose="05050102010706020507" pitchFamily="18" charset="2"/>
                  <a:ea typeface="나눔명조" panose="02020603020101020101" pitchFamily="18" charset="-127"/>
                </a:rPr>
                <a:t>q</a:t>
              </a:r>
              <a:r>
                <a:rPr lang="en-US" altLang="ko-KR" sz="2000" b="1" dirty="0" smtClean="0">
                  <a:solidFill>
                    <a:srgbClr val="0000CC"/>
                  </a:solidFill>
                  <a:latin typeface="나눔명조" panose="02020603020101020101" pitchFamily="18" charset="-127"/>
                  <a:ea typeface="나눔명조" panose="02020603020101020101" pitchFamily="18" charset="-127"/>
                </a:rPr>
                <a:t> every C steps</a:t>
              </a:r>
              <a:endParaRPr lang="ko-KR" altLang="en-US" sz="2000" b="1" dirty="0">
                <a:solidFill>
                  <a:srgbClr val="0000CC"/>
                </a:solidFill>
                <a:latin typeface="나눔명조" panose="02020603020101020101" pitchFamily="18" charset="-127"/>
                <a:ea typeface="나눔명조" panose="02020603020101020101" pitchFamily="18" charset="-127"/>
              </a:endParaRPr>
            </a:p>
          </p:txBody>
        </p:sp>
        <p:cxnSp>
          <p:nvCxnSpPr>
            <p:cNvPr id="51" name="Straight Arrow Connector 50"/>
            <p:cNvCxnSpPr>
              <a:endCxn id="39" idx="0"/>
            </p:cNvCxnSpPr>
            <p:nvPr/>
          </p:nvCxnSpPr>
          <p:spPr>
            <a:xfrm>
              <a:off x="4674604" y="4235509"/>
              <a:ext cx="53973" cy="1067254"/>
            </a:xfrm>
            <a:prstGeom prst="straightConnector1">
              <a:avLst/>
            </a:prstGeom>
            <a:ln w="38100">
              <a:solidFill>
                <a:srgbClr val="0000CC"/>
              </a:solidFill>
              <a:headEnd type="none" w="med" len="med"/>
              <a:tailEnd type="triangle"/>
            </a:ln>
          </p:spPr>
          <p:style>
            <a:lnRef idx="1">
              <a:schemeClr val="accent1"/>
            </a:lnRef>
            <a:fillRef idx="0">
              <a:schemeClr val="accent1"/>
            </a:fillRef>
            <a:effectRef idx="0">
              <a:schemeClr val="accent1"/>
            </a:effectRef>
            <a:fontRef idx="minor">
              <a:schemeClr val="tx1"/>
            </a:fontRef>
          </p:style>
        </p:cxnSp>
      </p:grpSp>
      <p:cxnSp>
        <p:nvCxnSpPr>
          <p:cNvPr id="12" name="Straight Connector 11"/>
          <p:cNvCxnSpPr/>
          <p:nvPr/>
        </p:nvCxnSpPr>
        <p:spPr>
          <a:xfrm>
            <a:off x="6116783" y="1373579"/>
            <a:ext cx="152400" cy="0"/>
          </a:xfrm>
          <a:prstGeom prst="line">
            <a:avLst/>
          </a:prstGeom>
          <a:ln w="76200">
            <a:solidFill>
              <a:srgbClr val="99003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5042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childTnLst>
                          </p:cTn>
                        </p:par>
                        <p:par>
                          <p:cTn id="11" fill="hold">
                            <p:stCondLst>
                              <p:cond delay="500"/>
                            </p:stCondLst>
                            <p:childTnLst>
                              <p:par>
                                <p:cTn id="12" presetID="2" presetClass="entr" presetSubtype="3" fill="hold" nodeType="afterEffect">
                                  <p:stCondLst>
                                    <p:cond delay="0"/>
                                  </p:stCondLst>
                                  <p:childTnLst>
                                    <p:set>
                                      <p:cBhvr>
                                        <p:cTn id="13" dur="1" fill="hold">
                                          <p:stCondLst>
                                            <p:cond delay="0"/>
                                          </p:stCondLst>
                                        </p:cTn>
                                        <p:tgtEl>
                                          <p:spTgt spid="12"/>
                                        </p:tgtEl>
                                        <p:attrNameLst>
                                          <p:attrName>style.visibility</p:attrName>
                                        </p:attrNameLst>
                                      </p:cBhvr>
                                      <p:to>
                                        <p:strVal val="visible"/>
                                      </p:to>
                                    </p:set>
                                    <p:anim calcmode="lin" valueType="num">
                                      <p:cBhvr additive="base">
                                        <p:cTn id="14" dur="500" fill="hold"/>
                                        <p:tgtEl>
                                          <p:spTgt spid="12"/>
                                        </p:tgtEl>
                                        <p:attrNameLst>
                                          <p:attrName>ppt_x</p:attrName>
                                        </p:attrNameLst>
                                      </p:cBhvr>
                                      <p:tavLst>
                                        <p:tav tm="0">
                                          <p:val>
                                            <p:strVal val="1+#ppt_w/2"/>
                                          </p:val>
                                        </p:tav>
                                        <p:tav tm="100000">
                                          <p:val>
                                            <p:strVal val="#ppt_x"/>
                                          </p:val>
                                        </p:tav>
                                      </p:tavLst>
                                    </p:anim>
                                    <p:anim calcmode="lin" valueType="num">
                                      <p:cBhvr additive="base">
                                        <p:cTn id="15" dur="500" fill="hold"/>
                                        <p:tgtEl>
                                          <p:spTgt spid="12"/>
                                        </p:tgtEl>
                                        <p:attrNameLst>
                                          <p:attrName>ppt_y</p:attrName>
                                        </p:attrNameLst>
                                      </p:cBhvr>
                                      <p:tavLst>
                                        <p:tav tm="0">
                                          <p:val>
                                            <p:strVal val="0-#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6"/>
                                        </p:tgtEl>
                                        <p:attrNameLst>
                                          <p:attrName>style.visibility</p:attrName>
                                        </p:attrNameLst>
                                      </p:cBhvr>
                                      <p:to>
                                        <p:strVal val="visible"/>
                                      </p:to>
                                    </p:set>
                                    <p:animEffect transition="in" filter="fade">
                                      <p:cBhvr>
                                        <p:cTn id="20" dur="500"/>
                                        <p:tgtEl>
                                          <p:spTgt spid="26"/>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8"/>
                                        </p:tgtEl>
                                        <p:attrNameLst>
                                          <p:attrName>style.visibility</p:attrName>
                                        </p:attrNameLst>
                                      </p:cBhvr>
                                      <p:to>
                                        <p:strVal val="visible"/>
                                      </p:to>
                                    </p:set>
                                    <p:animEffect transition="in" filter="fade">
                                      <p:cBhvr>
                                        <p:cTn id="25" dur="500"/>
                                        <p:tgtEl>
                                          <p:spTgt spid="38"/>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4"/>
                                        </p:tgtEl>
                                        <p:attrNameLst>
                                          <p:attrName>style.visibility</p:attrName>
                                        </p:attrNameLst>
                                      </p:cBhvr>
                                      <p:to>
                                        <p:strVal val="visible"/>
                                      </p:to>
                                    </p:set>
                                    <p:animEffect transition="in" filter="fade">
                                      <p:cBhvr>
                                        <p:cTn id="30" dur="500"/>
                                        <p:tgtEl>
                                          <p:spTgt spid="34"/>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45"/>
                                        </p:tgtEl>
                                        <p:attrNameLst>
                                          <p:attrName>style.visibility</p:attrName>
                                        </p:attrNameLst>
                                      </p:cBhvr>
                                      <p:to>
                                        <p:strVal val="visible"/>
                                      </p:to>
                                    </p:set>
                                    <p:animEffect transition="in" filter="fade">
                                      <p:cBhvr>
                                        <p:cTn id="35" dur="500"/>
                                        <p:tgtEl>
                                          <p:spTgt spid="45"/>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53"/>
                                        </p:tgtEl>
                                        <p:attrNameLst>
                                          <p:attrName>style.visibility</p:attrName>
                                        </p:attrNameLst>
                                      </p:cBhvr>
                                      <p:to>
                                        <p:strVal val="visible"/>
                                      </p:to>
                                    </p:set>
                                    <p:animEffect transition="in" filter="fade">
                                      <p:cBhvr>
                                        <p:cTn id="40"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7" grpId="0" animBg="1"/>
      <p:bldP spid="26" grpId="0" animBg="1"/>
    </p:bld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dirty="0"/>
              <a:t>2. Separate target network</a:t>
            </a:r>
            <a:endParaRPr lang="ko-KR" altLang="en-US" dirty="0"/>
          </a:p>
        </p:txBody>
      </p:sp>
      <p:sp>
        <p:nvSpPr>
          <p:cNvPr id="3" name="Slide Number Placeholder 2"/>
          <p:cNvSpPr>
            <a:spLocks noGrp="1"/>
          </p:cNvSpPr>
          <p:nvPr>
            <p:ph type="sldNum" sz="quarter" idx="12"/>
          </p:nvPr>
        </p:nvSpPr>
        <p:spPr/>
        <p:txBody>
          <a:bodyPr/>
          <a:lstStyle/>
          <a:p>
            <a:fld id="{E7B612BC-FA30-47E7-8F83-60B8876EFC04}" type="slidenum">
              <a:rPr lang="ko-KR" altLang="en-US" smtClean="0">
                <a:solidFill>
                  <a:prstClr val="black">
                    <a:tint val="75000"/>
                  </a:prstClr>
                </a:solidFill>
              </a:rPr>
              <a:pPr/>
              <a:t>163</a:t>
            </a:fld>
            <a:endParaRPr lang="ko-KR" altLang="en-US">
              <a:solidFill>
                <a:prstClr val="black">
                  <a:tint val="75000"/>
                </a:prstClr>
              </a:solidFill>
            </a:endParaRPr>
          </a:p>
        </p:txBody>
      </p:sp>
      <p:grpSp>
        <p:nvGrpSpPr>
          <p:cNvPr id="58" name="Group 57"/>
          <p:cNvGrpSpPr/>
          <p:nvPr/>
        </p:nvGrpSpPr>
        <p:grpSpPr>
          <a:xfrm>
            <a:off x="902692" y="3240850"/>
            <a:ext cx="7048612" cy="3486146"/>
            <a:chOff x="902692" y="3240850"/>
            <a:chExt cx="7048612" cy="3486146"/>
          </a:xfrm>
        </p:grpSpPr>
        <p:sp>
          <p:nvSpPr>
            <p:cNvPr id="32" name="TextBox 31"/>
            <p:cNvSpPr txBox="1"/>
            <p:nvPr/>
          </p:nvSpPr>
          <p:spPr>
            <a:xfrm>
              <a:off x="902692" y="3778372"/>
              <a:ext cx="1443445" cy="400110"/>
            </a:xfrm>
            <a:prstGeom prst="rect">
              <a:avLst/>
            </a:prstGeom>
            <a:solidFill>
              <a:schemeClr val="accent6">
                <a:lumMod val="20000"/>
                <a:lumOff val="80000"/>
              </a:schemeClr>
            </a:solidFill>
          </p:spPr>
          <p:txBody>
            <a:bodyPr wrap="square" rtlCol="0">
              <a:spAutoFit/>
            </a:bodyPr>
            <a:lstStyle/>
            <a:p>
              <a:r>
                <a:rPr lang="en-US" altLang="ko-KR" sz="2000" i="1" dirty="0" smtClean="0">
                  <a:solidFill>
                    <a:srgbClr val="006600"/>
                  </a:solidFill>
                  <a:latin typeface="Symbol" panose="05050102010706020507" pitchFamily="18" charset="2"/>
                  <a:ea typeface="나눔명조" panose="02020603020101020101" pitchFamily="18" charset="-127"/>
                  <a:cs typeface="Times New Roman" panose="02020603050405020304" pitchFamily="18" charset="0"/>
                </a:rPr>
                <a:t>q</a:t>
              </a:r>
              <a:r>
                <a:rPr lang="en-US" altLang="ko-KR" sz="2000" b="1" dirty="0" smtClean="0">
                  <a:solidFill>
                    <a:srgbClr val="006600"/>
                  </a:solidFill>
                  <a:latin typeface="나눔명조" panose="02020603020101020101" pitchFamily="18" charset="-127"/>
                  <a:ea typeface="나눔명조" panose="02020603020101020101" pitchFamily="18" charset="-127"/>
                </a:rPr>
                <a:t> network</a:t>
              </a:r>
              <a:endParaRPr lang="ko-KR" altLang="en-US" sz="2000" b="1" dirty="0">
                <a:solidFill>
                  <a:srgbClr val="006600"/>
                </a:solidFill>
                <a:latin typeface="나눔명조" panose="02020603020101020101" pitchFamily="18" charset="-127"/>
                <a:ea typeface="나눔명조" panose="02020603020101020101" pitchFamily="18" charset="-127"/>
              </a:endParaRPr>
            </a:p>
          </p:txBody>
        </p:sp>
        <p:grpSp>
          <p:nvGrpSpPr>
            <p:cNvPr id="33" name="Group 32"/>
            <p:cNvGrpSpPr/>
            <p:nvPr/>
          </p:nvGrpSpPr>
          <p:grpSpPr>
            <a:xfrm>
              <a:off x="1032782" y="5677912"/>
              <a:ext cx="1443445" cy="400110"/>
              <a:chOff x="741692" y="4210061"/>
              <a:chExt cx="1443445" cy="400110"/>
            </a:xfrm>
          </p:grpSpPr>
          <p:sp>
            <p:nvSpPr>
              <p:cNvPr id="34" name="TextBox 33"/>
              <p:cNvSpPr txBox="1"/>
              <p:nvPr/>
            </p:nvSpPr>
            <p:spPr>
              <a:xfrm>
                <a:off x="741692" y="4210061"/>
                <a:ext cx="1443445" cy="400110"/>
              </a:xfrm>
              <a:prstGeom prst="rect">
                <a:avLst/>
              </a:prstGeom>
              <a:solidFill>
                <a:schemeClr val="accent2">
                  <a:lumMod val="20000"/>
                  <a:lumOff val="80000"/>
                </a:schemeClr>
              </a:solidFill>
            </p:spPr>
            <p:txBody>
              <a:bodyPr wrap="square" rtlCol="0">
                <a:spAutoFit/>
              </a:bodyPr>
              <a:lstStyle/>
              <a:p>
                <a:r>
                  <a:rPr lang="en-US" altLang="ko-KR" sz="2000" i="1" dirty="0" smtClean="0">
                    <a:solidFill>
                      <a:schemeClr val="accent2">
                        <a:lumMod val="50000"/>
                      </a:schemeClr>
                    </a:solidFill>
                    <a:latin typeface="Symbol" panose="05050102010706020507" pitchFamily="18" charset="2"/>
                    <a:ea typeface="나눔명조" panose="02020603020101020101" pitchFamily="18" charset="-127"/>
                    <a:cs typeface="Times New Roman" panose="02020603050405020304" pitchFamily="18" charset="0"/>
                  </a:rPr>
                  <a:t>q</a:t>
                </a:r>
                <a:r>
                  <a:rPr lang="en-US" altLang="ko-KR" sz="2000" b="1" dirty="0" smtClean="0">
                    <a:solidFill>
                      <a:schemeClr val="accent2">
                        <a:lumMod val="50000"/>
                      </a:schemeClr>
                    </a:solidFill>
                    <a:latin typeface="나눔명조" panose="02020603020101020101" pitchFamily="18" charset="-127"/>
                    <a:ea typeface="나눔명조" panose="02020603020101020101" pitchFamily="18" charset="-127"/>
                  </a:rPr>
                  <a:t> network</a:t>
                </a:r>
                <a:endParaRPr lang="ko-KR" altLang="en-US" sz="2000" b="1" dirty="0">
                  <a:solidFill>
                    <a:schemeClr val="accent2">
                      <a:lumMod val="50000"/>
                    </a:schemeClr>
                  </a:solidFill>
                  <a:latin typeface="나눔명조" panose="02020603020101020101" pitchFamily="18" charset="-127"/>
                  <a:ea typeface="나눔명조" panose="02020603020101020101" pitchFamily="18" charset="-127"/>
                </a:endParaRPr>
              </a:p>
            </p:txBody>
          </p:sp>
          <p:cxnSp>
            <p:nvCxnSpPr>
              <p:cNvPr id="35" name="Straight Connector 34"/>
              <p:cNvCxnSpPr/>
              <p:nvPr/>
            </p:nvCxnSpPr>
            <p:spPr>
              <a:xfrm>
                <a:off x="831273" y="4274937"/>
                <a:ext cx="175359" cy="0"/>
              </a:xfrm>
              <a:prstGeom prst="line">
                <a:avLst/>
              </a:prstGeom>
              <a:ln w="28575">
                <a:solidFill>
                  <a:schemeClr val="accent2">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36" name="Group 35"/>
            <p:cNvGrpSpPr/>
            <p:nvPr/>
          </p:nvGrpSpPr>
          <p:grpSpPr>
            <a:xfrm>
              <a:off x="2485018" y="3240850"/>
              <a:ext cx="4833921" cy="1595496"/>
              <a:chOff x="2025936" y="2633334"/>
              <a:chExt cx="5220846" cy="1723205"/>
            </a:xfrm>
          </p:grpSpPr>
          <p:grpSp>
            <p:nvGrpSpPr>
              <p:cNvPr id="37" name="Group 36"/>
              <p:cNvGrpSpPr/>
              <p:nvPr/>
            </p:nvGrpSpPr>
            <p:grpSpPr>
              <a:xfrm>
                <a:off x="2025936" y="2633334"/>
                <a:ext cx="5220846" cy="1723205"/>
                <a:chOff x="1840406" y="1874336"/>
                <a:chExt cx="5220846" cy="1723205"/>
              </a:xfrm>
            </p:grpSpPr>
            <p:pic>
              <p:nvPicPr>
                <p:cNvPr id="39" name="Picture 38"/>
                <p:cNvPicPr>
                  <a:picLocks noChangeAspect="1"/>
                </p:cNvPicPr>
                <p:nvPr/>
              </p:nvPicPr>
              <p:blipFill>
                <a:blip r:embed="rId4"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2458971" y="1874336"/>
                  <a:ext cx="3513029" cy="1723205"/>
                </a:xfrm>
                <a:prstGeom prst="rect">
                  <a:avLst/>
                </a:prstGeom>
              </p:spPr>
            </p:pic>
            <p:grpSp>
              <p:nvGrpSpPr>
                <p:cNvPr id="40" name="Group 39"/>
                <p:cNvGrpSpPr/>
                <p:nvPr/>
              </p:nvGrpSpPr>
              <p:grpSpPr>
                <a:xfrm>
                  <a:off x="1840406" y="2249543"/>
                  <a:ext cx="618565" cy="406276"/>
                  <a:chOff x="1187658" y="2290640"/>
                  <a:chExt cx="618565" cy="406276"/>
                </a:xfrm>
              </p:grpSpPr>
              <p:cxnSp>
                <p:nvCxnSpPr>
                  <p:cNvPr id="44" name="Straight Arrow Connector 43"/>
                  <p:cNvCxnSpPr/>
                  <p:nvPr/>
                </p:nvCxnSpPr>
                <p:spPr>
                  <a:xfrm>
                    <a:off x="1187658" y="2696916"/>
                    <a:ext cx="618565" cy="0"/>
                  </a:xfrm>
                  <a:prstGeom prst="straightConnector1">
                    <a:avLst/>
                  </a:prstGeom>
                  <a:ln w="38100">
                    <a:solidFill>
                      <a:srgbClr val="006600"/>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1393512" y="2290640"/>
                    <a:ext cx="284052" cy="400110"/>
                  </a:xfrm>
                  <a:prstGeom prst="rect">
                    <a:avLst/>
                  </a:prstGeom>
                  <a:noFill/>
                </p:spPr>
                <p:txBody>
                  <a:bodyPr wrap="none" rtlCol="0">
                    <a:spAutoFit/>
                  </a:bodyPr>
                  <a:lstStyle/>
                  <a:p>
                    <a:r>
                      <a:rPr lang="en-US" altLang="ko-KR" sz="2000" b="1" dirty="0" smtClean="0">
                        <a:solidFill>
                          <a:srgbClr val="006600"/>
                        </a:solidFill>
                        <a:latin typeface="나눔명조" panose="02020603020101020101" pitchFamily="18" charset="-127"/>
                        <a:ea typeface="나눔명조" panose="02020603020101020101" pitchFamily="18" charset="-127"/>
                      </a:rPr>
                      <a:t>s</a:t>
                    </a:r>
                    <a:endParaRPr lang="ko-KR" altLang="en-US" sz="2000" b="1" dirty="0">
                      <a:solidFill>
                        <a:srgbClr val="006600"/>
                      </a:solidFill>
                      <a:latin typeface="나눔명조" panose="02020603020101020101" pitchFamily="18" charset="-127"/>
                      <a:ea typeface="나눔명조" panose="02020603020101020101" pitchFamily="18" charset="-127"/>
                    </a:endParaRPr>
                  </a:p>
                </p:txBody>
              </p:sp>
            </p:grpSp>
            <p:grpSp>
              <p:nvGrpSpPr>
                <p:cNvPr id="41" name="Group 40"/>
                <p:cNvGrpSpPr/>
                <p:nvPr/>
              </p:nvGrpSpPr>
              <p:grpSpPr>
                <a:xfrm>
                  <a:off x="5843341" y="2373898"/>
                  <a:ext cx="1217911" cy="400110"/>
                  <a:chOff x="6470662" y="2714140"/>
                  <a:chExt cx="1217911" cy="400110"/>
                </a:xfrm>
              </p:grpSpPr>
              <p:cxnSp>
                <p:nvCxnSpPr>
                  <p:cNvPr id="42" name="Straight Arrow Connector 41"/>
                  <p:cNvCxnSpPr/>
                  <p:nvPr/>
                </p:nvCxnSpPr>
                <p:spPr>
                  <a:xfrm>
                    <a:off x="6470662" y="2896684"/>
                    <a:ext cx="618565" cy="0"/>
                  </a:xfrm>
                  <a:prstGeom prst="straightConnector1">
                    <a:avLst/>
                  </a:prstGeom>
                  <a:ln w="38100">
                    <a:solidFill>
                      <a:srgbClr val="006600"/>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7075905" y="2714140"/>
                    <a:ext cx="612668" cy="400110"/>
                  </a:xfrm>
                  <a:prstGeom prst="rect">
                    <a:avLst/>
                  </a:prstGeom>
                  <a:noFill/>
                </p:spPr>
                <p:txBody>
                  <a:bodyPr wrap="none" rtlCol="0">
                    <a:spAutoFit/>
                  </a:bodyPr>
                  <a:lstStyle/>
                  <a:p>
                    <a:r>
                      <a:rPr lang="en-US" altLang="ko-KR" sz="2000" b="1" dirty="0" smtClean="0">
                        <a:solidFill>
                          <a:srgbClr val="006600"/>
                        </a:solidFill>
                        <a:latin typeface="나눔명조" panose="02020603020101020101" pitchFamily="18" charset="-127"/>
                        <a:ea typeface="나눔명조" panose="02020603020101020101" pitchFamily="18" charset="-127"/>
                      </a:rPr>
                      <a:t>W</a:t>
                    </a:r>
                    <a:r>
                      <a:rPr lang="en-US" altLang="ko-KR" sz="2000" b="1" dirty="0" smtClean="0">
                        <a:solidFill>
                          <a:srgbClr val="006600"/>
                        </a:solidFill>
                        <a:latin typeface="Times New Roman" panose="02020603050405020304" pitchFamily="18" charset="0"/>
                        <a:ea typeface="나눔명조" panose="02020603020101020101" pitchFamily="18" charset="-127"/>
                        <a:cs typeface="Times New Roman" panose="02020603050405020304" pitchFamily="18" charset="0"/>
                      </a:rPr>
                      <a:t>∙</a:t>
                    </a:r>
                    <a:r>
                      <a:rPr lang="en-US" altLang="ko-KR" sz="2000" b="1" dirty="0" smtClean="0">
                        <a:solidFill>
                          <a:srgbClr val="006600"/>
                        </a:solidFill>
                        <a:latin typeface="나눔명조" panose="02020603020101020101" pitchFamily="18" charset="-127"/>
                        <a:ea typeface="나눔명조" panose="02020603020101020101" pitchFamily="18" charset="-127"/>
                      </a:rPr>
                      <a:t>s</a:t>
                    </a:r>
                    <a:endParaRPr lang="ko-KR" altLang="en-US" sz="2000" b="1" dirty="0">
                      <a:solidFill>
                        <a:srgbClr val="006600"/>
                      </a:solidFill>
                      <a:latin typeface="나눔명조" panose="02020603020101020101" pitchFamily="18" charset="-127"/>
                      <a:ea typeface="나눔명조" panose="02020603020101020101" pitchFamily="18" charset="-127"/>
                    </a:endParaRPr>
                  </a:p>
                </p:txBody>
              </p:sp>
            </p:grpSp>
          </p:grpSp>
          <p:sp>
            <p:nvSpPr>
              <p:cNvPr id="38" name="TextBox 37"/>
              <p:cNvSpPr txBox="1"/>
              <p:nvPr/>
            </p:nvSpPr>
            <p:spPr>
              <a:xfrm>
                <a:off x="3916474" y="2793572"/>
                <a:ext cx="840425" cy="1015663"/>
              </a:xfrm>
              <a:prstGeom prst="rect">
                <a:avLst/>
              </a:prstGeom>
              <a:noFill/>
            </p:spPr>
            <p:txBody>
              <a:bodyPr wrap="square" rtlCol="0">
                <a:spAutoFit/>
              </a:bodyPr>
              <a:lstStyle/>
              <a:p>
                <a:r>
                  <a:rPr lang="en-US" altLang="ko-KR" sz="6000" i="1" dirty="0" smtClean="0">
                    <a:solidFill>
                      <a:srgbClr val="006600"/>
                    </a:solidFill>
                    <a:latin typeface="Symbol" panose="05050102010706020507" pitchFamily="18" charset="2"/>
                    <a:ea typeface="나눔명조" panose="02020603020101020101" pitchFamily="18" charset="-127"/>
                    <a:cs typeface="Times New Roman" panose="02020603050405020304" pitchFamily="18" charset="0"/>
                  </a:rPr>
                  <a:t>q</a:t>
                </a:r>
                <a:endParaRPr lang="ko-KR" altLang="en-US" sz="6000" b="1" dirty="0">
                  <a:solidFill>
                    <a:srgbClr val="006600"/>
                  </a:solidFill>
                  <a:latin typeface="나눔명조" panose="02020603020101020101" pitchFamily="18" charset="-127"/>
                  <a:ea typeface="나눔명조" panose="02020603020101020101" pitchFamily="18" charset="-127"/>
                </a:endParaRPr>
              </a:p>
            </p:txBody>
          </p:sp>
        </p:grpSp>
        <p:grpSp>
          <p:nvGrpSpPr>
            <p:cNvPr id="46" name="Group 45"/>
            <p:cNvGrpSpPr/>
            <p:nvPr/>
          </p:nvGrpSpPr>
          <p:grpSpPr>
            <a:xfrm>
              <a:off x="2529518" y="5131500"/>
              <a:ext cx="5421786" cy="1595496"/>
              <a:chOff x="2025935" y="4769757"/>
              <a:chExt cx="5855766" cy="1723205"/>
            </a:xfrm>
          </p:grpSpPr>
          <p:grpSp>
            <p:nvGrpSpPr>
              <p:cNvPr id="47" name="Group 46"/>
              <p:cNvGrpSpPr/>
              <p:nvPr/>
            </p:nvGrpSpPr>
            <p:grpSpPr>
              <a:xfrm>
                <a:off x="2025935" y="4769757"/>
                <a:ext cx="5855766" cy="1723205"/>
                <a:chOff x="1840405" y="4425200"/>
                <a:chExt cx="5855766" cy="1723205"/>
              </a:xfrm>
            </p:grpSpPr>
            <p:pic>
              <p:nvPicPr>
                <p:cNvPr id="51" name="Picture 50"/>
                <p:cNvPicPr>
                  <a:picLocks noChangeAspect="1"/>
                </p:cNvPicPr>
                <p:nvPr/>
              </p:nvPicPr>
              <p:blipFill>
                <a:blip r:embed="rId4"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2458971" y="4425200"/>
                  <a:ext cx="3513029" cy="1723205"/>
                </a:xfrm>
                <a:prstGeom prst="rect">
                  <a:avLst/>
                </a:prstGeom>
              </p:spPr>
            </p:pic>
            <p:grpSp>
              <p:nvGrpSpPr>
                <p:cNvPr id="52" name="Group 51"/>
                <p:cNvGrpSpPr/>
                <p:nvPr/>
              </p:nvGrpSpPr>
              <p:grpSpPr>
                <a:xfrm>
                  <a:off x="1840405" y="4831307"/>
                  <a:ext cx="618565" cy="406276"/>
                  <a:chOff x="1187658" y="2290640"/>
                  <a:chExt cx="618565" cy="406276"/>
                </a:xfrm>
              </p:grpSpPr>
              <p:cxnSp>
                <p:nvCxnSpPr>
                  <p:cNvPr id="56" name="Straight Arrow Connector 55"/>
                  <p:cNvCxnSpPr/>
                  <p:nvPr/>
                </p:nvCxnSpPr>
                <p:spPr>
                  <a:xfrm>
                    <a:off x="1187658" y="2696916"/>
                    <a:ext cx="618565" cy="0"/>
                  </a:xfrm>
                  <a:prstGeom prst="straightConnector1">
                    <a:avLst/>
                  </a:prstGeom>
                  <a:ln w="38100">
                    <a:solidFill>
                      <a:schemeClr val="accent2">
                        <a:lumMod val="75000"/>
                      </a:schemeClr>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57" name="TextBox 56"/>
                  <p:cNvSpPr txBox="1"/>
                  <p:nvPr/>
                </p:nvSpPr>
                <p:spPr>
                  <a:xfrm>
                    <a:off x="1393512" y="2290640"/>
                    <a:ext cx="284052" cy="400110"/>
                  </a:xfrm>
                  <a:prstGeom prst="rect">
                    <a:avLst/>
                  </a:prstGeom>
                  <a:noFill/>
                </p:spPr>
                <p:txBody>
                  <a:bodyPr wrap="none" rtlCol="0">
                    <a:spAutoFit/>
                  </a:bodyPr>
                  <a:lstStyle/>
                  <a:p>
                    <a:r>
                      <a:rPr lang="en-US" altLang="ko-KR" sz="2000" b="1" dirty="0" smtClean="0">
                        <a:solidFill>
                          <a:schemeClr val="accent2">
                            <a:lumMod val="75000"/>
                          </a:schemeClr>
                        </a:solidFill>
                        <a:latin typeface="나눔명조" panose="02020603020101020101" pitchFamily="18" charset="-127"/>
                        <a:ea typeface="나눔명조" panose="02020603020101020101" pitchFamily="18" charset="-127"/>
                      </a:rPr>
                      <a:t>s</a:t>
                    </a:r>
                    <a:endParaRPr lang="ko-KR" altLang="en-US" sz="2000" b="1" dirty="0">
                      <a:solidFill>
                        <a:schemeClr val="accent2">
                          <a:lumMod val="75000"/>
                        </a:schemeClr>
                      </a:solidFill>
                      <a:latin typeface="나눔명조" panose="02020603020101020101" pitchFamily="18" charset="-127"/>
                      <a:ea typeface="나눔명조" panose="02020603020101020101" pitchFamily="18" charset="-127"/>
                    </a:endParaRPr>
                  </a:p>
                </p:txBody>
              </p:sp>
            </p:grpSp>
            <p:grpSp>
              <p:nvGrpSpPr>
                <p:cNvPr id="53" name="Group 52"/>
                <p:cNvGrpSpPr/>
                <p:nvPr/>
              </p:nvGrpSpPr>
              <p:grpSpPr>
                <a:xfrm>
                  <a:off x="5817823" y="5055039"/>
                  <a:ext cx="1878348" cy="400110"/>
                  <a:chOff x="6470662" y="2714140"/>
                  <a:chExt cx="1878348" cy="400110"/>
                </a:xfrm>
              </p:grpSpPr>
              <p:cxnSp>
                <p:nvCxnSpPr>
                  <p:cNvPr id="54" name="Straight Arrow Connector 53"/>
                  <p:cNvCxnSpPr/>
                  <p:nvPr/>
                </p:nvCxnSpPr>
                <p:spPr>
                  <a:xfrm>
                    <a:off x="6470662" y="2896684"/>
                    <a:ext cx="618565" cy="0"/>
                  </a:xfrm>
                  <a:prstGeom prst="straightConnector1">
                    <a:avLst/>
                  </a:prstGeom>
                  <a:ln w="38100">
                    <a:solidFill>
                      <a:schemeClr val="accent2">
                        <a:lumMod val="75000"/>
                      </a:schemeClr>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55" name="TextBox 54"/>
                  <p:cNvSpPr txBox="1"/>
                  <p:nvPr/>
                </p:nvSpPr>
                <p:spPr>
                  <a:xfrm>
                    <a:off x="7075905" y="2714140"/>
                    <a:ext cx="1273105" cy="400110"/>
                  </a:xfrm>
                  <a:prstGeom prst="rect">
                    <a:avLst/>
                  </a:prstGeom>
                  <a:noFill/>
                </p:spPr>
                <p:txBody>
                  <a:bodyPr wrap="none" rtlCol="0">
                    <a:spAutoFit/>
                  </a:bodyPr>
                  <a:lstStyle/>
                  <a:p>
                    <a:r>
                      <a:rPr lang="en-US" altLang="ko-KR" sz="2000" b="1" dirty="0" smtClean="0">
                        <a:solidFill>
                          <a:schemeClr val="accent2">
                            <a:lumMod val="75000"/>
                          </a:schemeClr>
                        </a:solidFill>
                        <a:latin typeface="나눔명조" panose="02020603020101020101" pitchFamily="18" charset="-127"/>
                        <a:ea typeface="나눔명조" panose="02020603020101020101" pitchFamily="18" charset="-127"/>
                      </a:rPr>
                      <a:t>Y (target)</a:t>
                    </a:r>
                    <a:endParaRPr lang="ko-KR" altLang="en-US" sz="2000" b="1" dirty="0">
                      <a:solidFill>
                        <a:schemeClr val="accent2">
                          <a:lumMod val="75000"/>
                        </a:schemeClr>
                      </a:solidFill>
                      <a:latin typeface="나눔명조" panose="02020603020101020101" pitchFamily="18" charset="-127"/>
                      <a:ea typeface="나눔명조" panose="02020603020101020101" pitchFamily="18" charset="-127"/>
                    </a:endParaRPr>
                  </a:p>
                </p:txBody>
              </p:sp>
            </p:grpSp>
          </p:grpSp>
          <p:grpSp>
            <p:nvGrpSpPr>
              <p:cNvPr id="48" name="Group 47"/>
              <p:cNvGrpSpPr/>
              <p:nvPr/>
            </p:nvGrpSpPr>
            <p:grpSpPr>
              <a:xfrm>
                <a:off x="3980802" y="4954728"/>
                <a:ext cx="840425" cy="1015663"/>
                <a:chOff x="3980802" y="4954728"/>
                <a:chExt cx="840425" cy="1015663"/>
              </a:xfrm>
            </p:grpSpPr>
            <p:sp>
              <p:nvSpPr>
                <p:cNvPr id="49" name="TextBox 48"/>
                <p:cNvSpPr txBox="1"/>
                <p:nvPr/>
              </p:nvSpPr>
              <p:spPr>
                <a:xfrm>
                  <a:off x="3980802" y="4954728"/>
                  <a:ext cx="840425" cy="1015663"/>
                </a:xfrm>
                <a:prstGeom prst="rect">
                  <a:avLst/>
                </a:prstGeom>
                <a:noFill/>
              </p:spPr>
              <p:txBody>
                <a:bodyPr wrap="square" rtlCol="0">
                  <a:spAutoFit/>
                </a:bodyPr>
                <a:lstStyle/>
                <a:p>
                  <a:r>
                    <a:rPr lang="en-US" altLang="ko-KR" sz="6000" i="1" dirty="0" smtClean="0">
                      <a:solidFill>
                        <a:schemeClr val="accent2">
                          <a:lumMod val="75000"/>
                        </a:schemeClr>
                      </a:solidFill>
                      <a:latin typeface="Symbol" panose="05050102010706020507" pitchFamily="18" charset="2"/>
                      <a:ea typeface="나눔명조" panose="02020603020101020101" pitchFamily="18" charset="-127"/>
                      <a:cs typeface="Times New Roman" panose="02020603050405020304" pitchFamily="18" charset="0"/>
                    </a:rPr>
                    <a:t>q</a:t>
                  </a:r>
                  <a:endParaRPr lang="ko-KR" altLang="en-US" sz="6000" b="1" dirty="0">
                    <a:solidFill>
                      <a:schemeClr val="accent2">
                        <a:lumMod val="75000"/>
                      </a:schemeClr>
                    </a:solidFill>
                    <a:latin typeface="나눔명조" panose="02020603020101020101" pitchFamily="18" charset="-127"/>
                    <a:ea typeface="나눔명조" panose="02020603020101020101" pitchFamily="18" charset="-127"/>
                  </a:endParaRPr>
                </a:p>
              </p:txBody>
            </p:sp>
            <p:cxnSp>
              <p:nvCxnSpPr>
                <p:cNvPr id="50" name="Straight Connector 49"/>
                <p:cNvCxnSpPr/>
                <p:nvPr/>
              </p:nvCxnSpPr>
              <p:spPr>
                <a:xfrm>
                  <a:off x="4200939" y="5063442"/>
                  <a:ext cx="421872" cy="0"/>
                </a:xfrm>
                <a:prstGeom prst="line">
                  <a:avLst/>
                </a:prstGeom>
                <a:ln w="76200">
                  <a:solidFill>
                    <a:schemeClr val="accent2">
                      <a:lumMod val="7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grpSp>
      <p:graphicFrame>
        <p:nvGraphicFramePr>
          <p:cNvPr id="59" name="Object 58"/>
          <p:cNvGraphicFramePr>
            <a:graphicFrameLocks noChangeAspect="1"/>
          </p:cNvGraphicFramePr>
          <p:nvPr>
            <p:extLst>
              <p:ext uri="{D42A27DB-BD31-4B8C-83A1-F6EECF244321}">
                <p14:modId xmlns:p14="http://schemas.microsoft.com/office/powerpoint/2010/main" val="2245015547"/>
              </p:ext>
            </p:extLst>
          </p:nvPr>
        </p:nvGraphicFramePr>
        <p:xfrm>
          <a:off x="610680" y="1483138"/>
          <a:ext cx="8393112" cy="1011238"/>
        </p:xfrm>
        <a:graphic>
          <a:graphicData uri="http://schemas.openxmlformats.org/presentationml/2006/ole">
            <mc:AlternateContent xmlns:mc="http://schemas.openxmlformats.org/markup-compatibility/2006">
              <mc:Choice xmlns:v="urn:schemas-microsoft-com:vml" Requires="v">
                <p:oleObj spid="_x0000_s47353" name="Equation" r:id="rId5" imgW="4660560" imgH="558720" progId="Equation.DSMT4">
                  <p:embed/>
                </p:oleObj>
              </mc:Choice>
              <mc:Fallback>
                <p:oleObj name="Equation" r:id="rId5" imgW="4660560" imgH="558720" progId="Equation.DSMT4">
                  <p:embed/>
                  <p:pic>
                    <p:nvPicPr>
                      <p:cNvPr id="43" name="Object 42"/>
                      <p:cNvPicPr/>
                      <p:nvPr/>
                    </p:nvPicPr>
                    <p:blipFill>
                      <a:blip r:embed="rId6"/>
                      <a:stretch>
                        <a:fillRect/>
                      </a:stretch>
                    </p:blipFill>
                    <p:spPr>
                      <a:xfrm>
                        <a:off x="610680" y="1483138"/>
                        <a:ext cx="8393112" cy="1011238"/>
                      </a:xfrm>
                      <a:prstGeom prst="rect">
                        <a:avLst/>
                      </a:prstGeom>
                      <a:noFill/>
                    </p:spPr>
                  </p:pic>
                </p:oleObj>
              </mc:Fallback>
            </mc:AlternateContent>
          </a:graphicData>
        </a:graphic>
      </p:graphicFrame>
      <p:grpSp>
        <p:nvGrpSpPr>
          <p:cNvPr id="81" name="Group 80"/>
          <p:cNvGrpSpPr/>
          <p:nvPr/>
        </p:nvGrpSpPr>
        <p:grpSpPr>
          <a:xfrm>
            <a:off x="2476528" y="1880967"/>
            <a:ext cx="1269342" cy="125369"/>
            <a:chOff x="3102240" y="1446462"/>
            <a:chExt cx="1159045" cy="137240"/>
          </a:xfrm>
        </p:grpSpPr>
        <p:cxnSp>
          <p:nvCxnSpPr>
            <p:cNvPr id="69" name="Straight Connector 68"/>
            <p:cNvCxnSpPr/>
            <p:nvPr/>
          </p:nvCxnSpPr>
          <p:spPr>
            <a:xfrm>
              <a:off x="4085685" y="1518899"/>
              <a:ext cx="175600" cy="0"/>
            </a:xfrm>
            <a:prstGeom prst="line">
              <a:avLst/>
            </a:prstGeom>
            <a:ln w="76200">
              <a:solidFill>
                <a:srgbClr val="A5002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74" name="Group 73"/>
            <p:cNvGrpSpPr/>
            <p:nvPr/>
          </p:nvGrpSpPr>
          <p:grpSpPr>
            <a:xfrm>
              <a:off x="3102240" y="1446462"/>
              <a:ext cx="179951" cy="137240"/>
              <a:chOff x="6240726" y="1"/>
              <a:chExt cx="277813" cy="505178"/>
            </a:xfrm>
          </p:grpSpPr>
          <p:cxnSp>
            <p:nvCxnSpPr>
              <p:cNvPr id="72" name="Straight Connector 71"/>
              <p:cNvCxnSpPr/>
              <p:nvPr/>
            </p:nvCxnSpPr>
            <p:spPr>
              <a:xfrm flipV="1">
                <a:off x="6240726" y="28102"/>
                <a:ext cx="163626" cy="477077"/>
              </a:xfrm>
              <a:prstGeom prst="line">
                <a:avLst/>
              </a:prstGeom>
              <a:ln w="57150">
                <a:solidFill>
                  <a:srgbClr val="A5002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flipH="1" flipV="1">
                <a:off x="6354914" y="1"/>
                <a:ext cx="163625" cy="477077"/>
              </a:xfrm>
              <a:prstGeom prst="line">
                <a:avLst/>
              </a:prstGeom>
              <a:ln w="57150">
                <a:solidFill>
                  <a:srgbClr val="A5002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grpSp>
        <p:nvGrpSpPr>
          <p:cNvPr id="82" name="Group 81"/>
          <p:cNvGrpSpPr/>
          <p:nvPr/>
        </p:nvGrpSpPr>
        <p:grpSpPr>
          <a:xfrm>
            <a:off x="1163864" y="2522441"/>
            <a:ext cx="4315558" cy="400110"/>
            <a:chOff x="1343254" y="2041230"/>
            <a:chExt cx="4315558" cy="400110"/>
          </a:xfrm>
        </p:grpSpPr>
        <p:sp>
          <p:nvSpPr>
            <p:cNvPr id="76" name="TextBox 75"/>
            <p:cNvSpPr txBox="1"/>
            <p:nvPr/>
          </p:nvSpPr>
          <p:spPr>
            <a:xfrm>
              <a:off x="1343254" y="2041230"/>
              <a:ext cx="4315558" cy="400110"/>
            </a:xfrm>
            <a:prstGeom prst="rect">
              <a:avLst/>
            </a:prstGeom>
            <a:noFill/>
          </p:spPr>
          <p:txBody>
            <a:bodyPr wrap="square" rtlCol="0">
              <a:spAutoFit/>
            </a:bodyPr>
            <a:lstStyle/>
            <a:p>
              <a:r>
                <a:rPr lang="en-US" altLang="ko-KR" sz="2000" b="1" dirty="0" smtClean="0">
                  <a:solidFill>
                    <a:srgbClr val="A50021"/>
                  </a:solidFill>
                  <a:latin typeface="나눔명조" panose="02020603020101020101" pitchFamily="18" charset="-127"/>
                  <a:ea typeface="나눔명조" panose="02020603020101020101" pitchFamily="18" charset="-127"/>
                </a:rPr>
                <a:t>Target y is obtained from </a:t>
              </a:r>
              <a:r>
                <a:rPr lang="en-US" altLang="ko-KR" sz="2000" i="1" dirty="0">
                  <a:solidFill>
                    <a:srgbClr val="A50021"/>
                  </a:solidFill>
                  <a:latin typeface="Symbol" panose="05050102010706020507" pitchFamily="18" charset="2"/>
                  <a:ea typeface="나눔명조" panose="02020603020101020101" pitchFamily="18" charset="-127"/>
                  <a:cs typeface="Times New Roman" panose="02020603050405020304" pitchFamily="18" charset="0"/>
                </a:rPr>
                <a:t>q</a:t>
              </a:r>
              <a:r>
                <a:rPr lang="en-US" altLang="ko-KR" sz="2000" b="1" dirty="0" smtClean="0">
                  <a:solidFill>
                    <a:srgbClr val="A50021"/>
                  </a:solidFill>
                  <a:latin typeface="나눔명조" panose="02020603020101020101" pitchFamily="18" charset="-127"/>
                  <a:ea typeface="나눔명조" panose="02020603020101020101" pitchFamily="18" charset="-127"/>
                </a:rPr>
                <a:t> network</a:t>
              </a:r>
              <a:endParaRPr lang="ko-KR" altLang="en-US" sz="2000" b="1" dirty="0">
                <a:solidFill>
                  <a:srgbClr val="A50021"/>
                </a:solidFill>
                <a:latin typeface="나눔명조" panose="02020603020101020101" pitchFamily="18" charset="-127"/>
                <a:ea typeface="나눔명조" panose="02020603020101020101" pitchFamily="18" charset="-127"/>
              </a:endParaRPr>
            </a:p>
          </p:txBody>
        </p:sp>
        <p:cxnSp>
          <p:nvCxnSpPr>
            <p:cNvPr id="77" name="Straight Connector 76"/>
            <p:cNvCxnSpPr/>
            <p:nvPr/>
          </p:nvCxnSpPr>
          <p:spPr>
            <a:xfrm>
              <a:off x="4363340" y="2085370"/>
              <a:ext cx="175600" cy="0"/>
            </a:xfrm>
            <a:prstGeom prst="line">
              <a:avLst/>
            </a:prstGeom>
            <a:ln w="28575">
              <a:solidFill>
                <a:srgbClr val="A5002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85" name="Group 84"/>
          <p:cNvGrpSpPr/>
          <p:nvPr/>
        </p:nvGrpSpPr>
        <p:grpSpPr>
          <a:xfrm>
            <a:off x="285669" y="2863506"/>
            <a:ext cx="3969263" cy="483630"/>
            <a:chOff x="510278" y="2798927"/>
            <a:chExt cx="3969263" cy="483630"/>
          </a:xfrm>
        </p:grpSpPr>
        <p:sp>
          <p:nvSpPr>
            <p:cNvPr id="64" name="TextBox 63"/>
            <p:cNvSpPr txBox="1"/>
            <p:nvPr/>
          </p:nvSpPr>
          <p:spPr>
            <a:xfrm>
              <a:off x="510278" y="2882447"/>
              <a:ext cx="3969263" cy="400110"/>
            </a:xfrm>
            <a:prstGeom prst="rect">
              <a:avLst/>
            </a:prstGeom>
            <a:noFill/>
          </p:spPr>
          <p:txBody>
            <a:bodyPr wrap="square" rtlCol="0">
              <a:spAutoFit/>
            </a:bodyPr>
            <a:lstStyle/>
            <a:p>
              <a:pPr marL="342900" indent="-342900">
                <a:buFont typeface="Arial" panose="020B0604020202020204" pitchFamily="34" charset="0"/>
                <a:buChar char="•"/>
              </a:pPr>
              <a:r>
                <a:rPr lang="en-US" altLang="ko-KR" sz="2000" b="1" dirty="0" smtClean="0">
                  <a:solidFill>
                    <a:srgbClr val="0000CC"/>
                  </a:solidFill>
                  <a:latin typeface="나눔명조" panose="02020603020101020101" pitchFamily="18" charset="-127"/>
                  <a:ea typeface="나눔명조" panose="02020603020101020101" pitchFamily="18" charset="-127"/>
                </a:rPr>
                <a:t>Every C steps, reset Q = Q </a:t>
              </a:r>
              <a:endParaRPr lang="ko-KR" altLang="en-US" sz="2000" b="1" dirty="0">
                <a:solidFill>
                  <a:srgbClr val="0000CC"/>
                </a:solidFill>
                <a:latin typeface="나눔명조" panose="02020603020101020101" pitchFamily="18" charset="-127"/>
                <a:ea typeface="나눔명조" panose="02020603020101020101" pitchFamily="18" charset="-127"/>
              </a:endParaRPr>
            </a:p>
          </p:txBody>
        </p:sp>
        <p:grpSp>
          <p:nvGrpSpPr>
            <p:cNvPr id="78" name="Group 77"/>
            <p:cNvGrpSpPr/>
            <p:nvPr/>
          </p:nvGrpSpPr>
          <p:grpSpPr>
            <a:xfrm>
              <a:off x="3174628" y="2798927"/>
              <a:ext cx="179950" cy="137240"/>
              <a:chOff x="6744008" y="1"/>
              <a:chExt cx="277812" cy="505178"/>
            </a:xfrm>
          </p:grpSpPr>
          <p:cxnSp>
            <p:nvCxnSpPr>
              <p:cNvPr id="79" name="Straight Connector 78"/>
              <p:cNvCxnSpPr/>
              <p:nvPr/>
            </p:nvCxnSpPr>
            <p:spPr>
              <a:xfrm flipV="1">
                <a:off x="6744008" y="28102"/>
                <a:ext cx="163626" cy="477077"/>
              </a:xfrm>
              <a:prstGeom prst="line">
                <a:avLst/>
              </a:prstGeom>
              <a:ln w="57150">
                <a:solidFill>
                  <a:srgbClr val="0000CC"/>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flipH="1" flipV="1">
                <a:off x="6858196" y="1"/>
                <a:ext cx="163624" cy="477077"/>
              </a:xfrm>
              <a:prstGeom prst="line">
                <a:avLst/>
              </a:prstGeom>
              <a:ln w="57150">
                <a:solidFill>
                  <a:srgbClr val="0000CC"/>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cxnSp>
        <p:nvCxnSpPr>
          <p:cNvPr id="84" name="Straight Connector 83"/>
          <p:cNvCxnSpPr/>
          <p:nvPr/>
        </p:nvCxnSpPr>
        <p:spPr>
          <a:xfrm>
            <a:off x="2062108" y="2522848"/>
            <a:ext cx="1923750" cy="0"/>
          </a:xfrm>
          <a:prstGeom prst="line">
            <a:avLst/>
          </a:prstGeom>
          <a:ln w="76200">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8" name="TextBox 87"/>
          <p:cNvSpPr txBox="1"/>
          <p:nvPr/>
        </p:nvSpPr>
        <p:spPr>
          <a:xfrm>
            <a:off x="285669" y="1066619"/>
            <a:ext cx="8107675" cy="400110"/>
          </a:xfrm>
          <a:prstGeom prst="rect">
            <a:avLst/>
          </a:prstGeom>
          <a:noFill/>
        </p:spPr>
        <p:txBody>
          <a:bodyPr wrap="square" rtlCol="0">
            <a:spAutoFit/>
          </a:bodyPr>
          <a:lstStyle/>
          <a:p>
            <a:pPr marL="342900" indent="-342900">
              <a:buFont typeface="Arial" panose="020B0604020202020204" pitchFamily="34" charset="0"/>
              <a:buChar char="•"/>
            </a:pPr>
            <a:r>
              <a:rPr lang="en-US" altLang="ko-KR" sz="2000" b="1" dirty="0" smtClean="0">
                <a:latin typeface="나눔명조" panose="02020603020101020101" pitchFamily="18" charset="-127"/>
                <a:ea typeface="나눔명조" panose="02020603020101020101" pitchFamily="18" charset="-127"/>
              </a:rPr>
              <a:t>Update the Q</a:t>
            </a:r>
            <a:r>
              <a:rPr lang="en-US" altLang="ko-KR" sz="2000" b="1" dirty="0">
                <a:latin typeface="나눔명조" panose="02020603020101020101" pitchFamily="18" charset="-127"/>
                <a:ea typeface="나눔명조" panose="02020603020101020101" pitchFamily="18" charset="-127"/>
              </a:rPr>
              <a:t>(=</a:t>
            </a:r>
            <a:r>
              <a:rPr lang="en-US" altLang="ko-KR" sz="2000" b="1" dirty="0" err="1">
                <a:latin typeface="나눔명조" panose="02020603020101020101" pitchFamily="18" charset="-127"/>
                <a:ea typeface="나눔명조" panose="02020603020101020101" pitchFamily="18" charset="-127"/>
              </a:rPr>
              <a:t>Ws</a:t>
            </a:r>
            <a:r>
              <a:rPr lang="en-US" altLang="ko-KR" sz="2000" b="1" dirty="0">
                <a:latin typeface="나눔명조" panose="02020603020101020101" pitchFamily="18" charset="-127"/>
                <a:ea typeface="나눔명조" panose="02020603020101020101" pitchFamily="18" charset="-127"/>
              </a:rPr>
              <a:t>=</a:t>
            </a:r>
            <a:r>
              <a:rPr lang="en-US" altLang="ko-KR" sz="2000" b="1" dirty="0" err="1">
                <a:solidFill>
                  <a:srgbClr val="006600"/>
                </a:solidFill>
                <a:latin typeface="Symbol" panose="05050102010706020507" pitchFamily="18" charset="2"/>
                <a:ea typeface="나눔명조" panose="02020603020101020101" pitchFamily="18" charset="-127"/>
              </a:rPr>
              <a:t>q</a:t>
            </a:r>
            <a:r>
              <a:rPr lang="en-US" altLang="ko-KR" sz="2000" b="1" dirty="0" err="1">
                <a:latin typeface="나눔명조" panose="02020603020101020101" pitchFamily="18" charset="-127"/>
                <a:ea typeface="나눔명조" panose="02020603020101020101" pitchFamily="18" charset="-127"/>
              </a:rPr>
              <a:t>s</a:t>
            </a:r>
            <a:r>
              <a:rPr lang="en-US" altLang="ko-KR" sz="2000" b="1" dirty="0">
                <a:latin typeface="나눔명조" panose="02020603020101020101" pitchFamily="18" charset="-127"/>
                <a:ea typeface="나눔명조" panose="02020603020101020101" pitchFamily="18" charset="-127"/>
              </a:rPr>
              <a:t>)</a:t>
            </a:r>
            <a:r>
              <a:rPr lang="en-US" altLang="ko-KR" sz="2000" b="1" baseline="30000" dirty="0">
                <a:latin typeface="나눔명조" panose="02020603020101020101" pitchFamily="18" charset="-127"/>
                <a:ea typeface="나눔명조" panose="02020603020101020101" pitchFamily="18" charset="-127"/>
              </a:rPr>
              <a:t> </a:t>
            </a:r>
            <a:r>
              <a:rPr lang="en-US" altLang="ko-KR" sz="2000" b="1" dirty="0">
                <a:latin typeface="나눔명조" panose="02020603020101020101" pitchFamily="18" charset="-127"/>
                <a:ea typeface="나눔명조" panose="02020603020101020101" pitchFamily="18" charset="-127"/>
              </a:rPr>
              <a:t>to match the target y using gradient descent</a:t>
            </a:r>
            <a:endParaRPr lang="en-US" altLang="ko-KR" sz="2000" b="1" i="1" dirty="0" smtClean="0">
              <a:latin typeface="나눔명조" panose="02020603020101020101" pitchFamily="18" charset="-127"/>
              <a:ea typeface="나눔명조" panose="02020603020101020101" pitchFamily="18" charset="-127"/>
            </a:endParaRPr>
          </a:p>
        </p:txBody>
      </p:sp>
      <p:sp>
        <p:nvSpPr>
          <p:cNvPr id="90" name="TextBox 89"/>
          <p:cNvSpPr txBox="1"/>
          <p:nvPr/>
        </p:nvSpPr>
        <p:spPr>
          <a:xfrm>
            <a:off x="2950019" y="744909"/>
            <a:ext cx="5010244" cy="400110"/>
          </a:xfrm>
          <a:prstGeom prst="rect">
            <a:avLst/>
          </a:prstGeom>
          <a:noFill/>
        </p:spPr>
        <p:txBody>
          <a:bodyPr wrap="square" rtlCol="0">
            <a:spAutoFit/>
          </a:bodyPr>
          <a:lstStyle/>
          <a:p>
            <a:r>
              <a:rPr lang="en-US" altLang="ko-KR" sz="2000" b="1" dirty="0" smtClean="0">
                <a:solidFill>
                  <a:srgbClr val="006600"/>
                </a:solidFill>
                <a:latin typeface="나눔명조" panose="02020603020101020101" pitchFamily="18" charset="-127"/>
                <a:ea typeface="나눔명조" panose="02020603020101020101" pitchFamily="18" charset="-127"/>
              </a:rPr>
              <a:t>Prediction Q is obtained from </a:t>
            </a:r>
            <a:r>
              <a:rPr lang="en-US" altLang="ko-KR" sz="2000" i="1" dirty="0">
                <a:solidFill>
                  <a:srgbClr val="006600"/>
                </a:solidFill>
                <a:latin typeface="Symbol" panose="05050102010706020507" pitchFamily="18" charset="2"/>
                <a:ea typeface="나눔명조" panose="02020603020101020101" pitchFamily="18" charset="-127"/>
                <a:cs typeface="Times New Roman" panose="02020603050405020304" pitchFamily="18" charset="0"/>
              </a:rPr>
              <a:t>q</a:t>
            </a:r>
            <a:r>
              <a:rPr lang="en-US" altLang="ko-KR" sz="2000" b="1" dirty="0" smtClean="0">
                <a:solidFill>
                  <a:srgbClr val="006600"/>
                </a:solidFill>
                <a:latin typeface="나눔명조" panose="02020603020101020101" pitchFamily="18" charset="-127"/>
                <a:ea typeface="나눔명조" panose="02020603020101020101" pitchFamily="18" charset="-127"/>
              </a:rPr>
              <a:t> network</a:t>
            </a:r>
            <a:endParaRPr lang="ko-KR" altLang="en-US" sz="2000" b="1" dirty="0">
              <a:solidFill>
                <a:srgbClr val="006600"/>
              </a:solidFill>
              <a:latin typeface="나눔명조" panose="02020603020101020101" pitchFamily="18" charset="-127"/>
              <a:ea typeface="나눔명조" panose="02020603020101020101" pitchFamily="18" charset="-127"/>
            </a:endParaRPr>
          </a:p>
        </p:txBody>
      </p:sp>
      <p:cxnSp>
        <p:nvCxnSpPr>
          <p:cNvPr id="92" name="Straight Connector 91"/>
          <p:cNvCxnSpPr/>
          <p:nvPr/>
        </p:nvCxnSpPr>
        <p:spPr>
          <a:xfrm>
            <a:off x="2804758" y="1492667"/>
            <a:ext cx="572874" cy="0"/>
          </a:xfrm>
          <a:prstGeom prst="line">
            <a:avLst/>
          </a:prstGeom>
          <a:ln w="76200">
            <a:solidFill>
              <a:srgbClr val="00B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1" name="TextBox 60"/>
          <p:cNvSpPr txBox="1"/>
          <p:nvPr/>
        </p:nvSpPr>
        <p:spPr>
          <a:xfrm>
            <a:off x="6791242" y="2299120"/>
            <a:ext cx="2352758" cy="1015663"/>
          </a:xfrm>
          <a:prstGeom prst="rect">
            <a:avLst/>
          </a:prstGeom>
          <a:noFill/>
        </p:spPr>
        <p:txBody>
          <a:bodyPr wrap="square" rtlCol="0">
            <a:spAutoFit/>
          </a:bodyPr>
          <a:lstStyle/>
          <a:p>
            <a:r>
              <a:rPr lang="en-US" altLang="ko-KR" sz="2000" b="1" dirty="0" smtClean="0">
                <a:solidFill>
                  <a:srgbClr val="0000CC"/>
                </a:solidFill>
                <a:latin typeface="나눔명조" panose="02020603020101020101" pitchFamily="18" charset="-127"/>
                <a:ea typeface="나눔명조" panose="02020603020101020101" pitchFamily="18" charset="-127"/>
              </a:rPr>
              <a:t>Update </a:t>
            </a:r>
            <a:r>
              <a:rPr lang="en-US" altLang="ko-KR" sz="2000" b="1" i="1" dirty="0" smtClean="0">
                <a:solidFill>
                  <a:srgbClr val="0000CC"/>
                </a:solidFill>
                <a:latin typeface="Symbol" panose="05050102010706020507" pitchFamily="18" charset="2"/>
                <a:ea typeface="나눔명조" panose="02020603020101020101" pitchFamily="18" charset="-127"/>
              </a:rPr>
              <a:t>q</a:t>
            </a:r>
            <a:r>
              <a:rPr lang="en-US" altLang="ko-KR" sz="2000" b="1" dirty="0" smtClean="0">
                <a:solidFill>
                  <a:srgbClr val="0000CC"/>
                </a:solidFill>
                <a:latin typeface="나눔명조" panose="02020603020101020101" pitchFamily="18" charset="-127"/>
                <a:ea typeface="나눔명조" panose="02020603020101020101" pitchFamily="18" charset="-127"/>
              </a:rPr>
              <a:t> by gradient descent but no update for y</a:t>
            </a:r>
            <a:endParaRPr lang="ko-KR" altLang="en-US" sz="2000" b="1" dirty="0">
              <a:solidFill>
                <a:srgbClr val="0000CC"/>
              </a:solidFill>
              <a:latin typeface="나눔명조" panose="02020603020101020101" pitchFamily="18" charset="-127"/>
              <a:ea typeface="나눔명조" panose="02020603020101020101" pitchFamily="18" charset="-127"/>
            </a:endParaRPr>
          </a:p>
        </p:txBody>
      </p:sp>
      <p:cxnSp>
        <p:nvCxnSpPr>
          <p:cNvPr id="63" name="Straight Connector 62"/>
          <p:cNvCxnSpPr/>
          <p:nvPr/>
        </p:nvCxnSpPr>
        <p:spPr>
          <a:xfrm>
            <a:off x="6901450" y="2254624"/>
            <a:ext cx="1491894" cy="0"/>
          </a:xfrm>
          <a:prstGeom prst="line">
            <a:avLst/>
          </a:prstGeom>
          <a:ln w="76200">
            <a:solidFill>
              <a:srgbClr val="0000CC"/>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80259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1"/>
                                        </p:tgtEl>
                                        <p:attrNameLst>
                                          <p:attrName>style.visibility</p:attrName>
                                        </p:attrNameLst>
                                      </p:cBhvr>
                                      <p:to>
                                        <p:strVal val="visible"/>
                                      </p:to>
                                    </p:set>
                                    <p:anim calcmode="lin" valueType="num">
                                      <p:cBhvr additive="base">
                                        <p:cTn id="7" dur="500" fill="hold"/>
                                        <p:tgtEl>
                                          <p:spTgt spid="81"/>
                                        </p:tgtEl>
                                        <p:attrNameLst>
                                          <p:attrName>ppt_x</p:attrName>
                                        </p:attrNameLst>
                                      </p:cBhvr>
                                      <p:tavLst>
                                        <p:tav tm="0">
                                          <p:val>
                                            <p:strVal val="#ppt_x"/>
                                          </p:val>
                                        </p:tav>
                                        <p:tav tm="100000">
                                          <p:val>
                                            <p:strVal val="#ppt_x"/>
                                          </p:val>
                                        </p:tav>
                                      </p:tavLst>
                                    </p:anim>
                                    <p:anim calcmode="lin" valueType="num">
                                      <p:cBhvr additive="base">
                                        <p:cTn id="8" dur="500" fill="hold"/>
                                        <p:tgtEl>
                                          <p:spTgt spid="8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nodeType="clickEffect">
                                  <p:stCondLst>
                                    <p:cond delay="0"/>
                                  </p:stCondLst>
                                  <p:childTnLst>
                                    <p:set>
                                      <p:cBhvr>
                                        <p:cTn id="12" dur="1" fill="hold">
                                          <p:stCondLst>
                                            <p:cond delay="0"/>
                                          </p:stCondLst>
                                        </p:cTn>
                                        <p:tgtEl>
                                          <p:spTgt spid="84"/>
                                        </p:tgtEl>
                                        <p:attrNameLst>
                                          <p:attrName>style.visibility</p:attrName>
                                        </p:attrNameLst>
                                      </p:cBhvr>
                                      <p:to>
                                        <p:strVal val="visible"/>
                                      </p:to>
                                    </p:set>
                                    <p:animEffect transition="in" filter="wipe(left)">
                                      <p:cBhvr>
                                        <p:cTn id="13" dur="500"/>
                                        <p:tgtEl>
                                          <p:spTgt spid="84"/>
                                        </p:tgtEl>
                                      </p:cBhvr>
                                    </p:animEffec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82"/>
                                        </p:tgtEl>
                                        <p:attrNameLst>
                                          <p:attrName>style.visibility</p:attrName>
                                        </p:attrNameLst>
                                      </p:cBhvr>
                                      <p:to>
                                        <p:strVal val="visible"/>
                                      </p:to>
                                    </p:set>
                                    <p:animEffect transition="in" filter="fade">
                                      <p:cBhvr>
                                        <p:cTn id="17" dur="500"/>
                                        <p:tgtEl>
                                          <p:spTgt spid="8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92"/>
                                        </p:tgtEl>
                                        <p:attrNameLst>
                                          <p:attrName>style.visibility</p:attrName>
                                        </p:attrNameLst>
                                      </p:cBhvr>
                                      <p:to>
                                        <p:strVal val="visible"/>
                                      </p:to>
                                    </p:set>
                                    <p:animEffect transition="in" filter="wipe(left)">
                                      <p:cBhvr>
                                        <p:cTn id="22" dur="500"/>
                                        <p:tgtEl>
                                          <p:spTgt spid="92"/>
                                        </p:tgtEl>
                                      </p:cBhvr>
                                    </p:animEffect>
                                  </p:childTnLst>
                                </p:cTn>
                              </p:par>
                            </p:childTnLst>
                          </p:cTn>
                        </p:par>
                        <p:par>
                          <p:cTn id="23" fill="hold">
                            <p:stCondLst>
                              <p:cond delay="500"/>
                            </p:stCondLst>
                            <p:childTnLst>
                              <p:par>
                                <p:cTn id="24" presetID="10" presetClass="entr" presetSubtype="0" fill="hold" grpId="0" nodeType="afterEffect">
                                  <p:stCondLst>
                                    <p:cond delay="0"/>
                                  </p:stCondLst>
                                  <p:childTnLst>
                                    <p:set>
                                      <p:cBhvr>
                                        <p:cTn id="25" dur="1" fill="hold">
                                          <p:stCondLst>
                                            <p:cond delay="0"/>
                                          </p:stCondLst>
                                        </p:cTn>
                                        <p:tgtEl>
                                          <p:spTgt spid="90"/>
                                        </p:tgtEl>
                                        <p:attrNameLst>
                                          <p:attrName>style.visibility</p:attrName>
                                        </p:attrNameLst>
                                      </p:cBhvr>
                                      <p:to>
                                        <p:strVal val="visible"/>
                                      </p:to>
                                    </p:set>
                                    <p:animEffect transition="in" filter="fade">
                                      <p:cBhvr>
                                        <p:cTn id="26" dur="500"/>
                                        <p:tgtEl>
                                          <p:spTgt spid="9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85"/>
                                        </p:tgtEl>
                                        <p:attrNameLst>
                                          <p:attrName>style.visibility</p:attrName>
                                        </p:attrNameLst>
                                      </p:cBhvr>
                                      <p:to>
                                        <p:strVal val="visible"/>
                                      </p:to>
                                    </p:set>
                                    <p:animEffect transition="in" filter="fade">
                                      <p:cBhvr>
                                        <p:cTn id="31" dur="500"/>
                                        <p:tgtEl>
                                          <p:spTgt spid="85"/>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nodeType="clickEffect">
                                  <p:stCondLst>
                                    <p:cond delay="0"/>
                                  </p:stCondLst>
                                  <p:childTnLst>
                                    <p:set>
                                      <p:cBhvr>
                                        <p:cTn id="35" dur="1" fill="hold">
                                          <p:stCondLst>
                                            <p:cond delay="0"/>
                                          </p:stCondLst>
                                        </p:cTn>
                                        <p:tgtEl>
                                          <p:spTgt spid="63"/>
                                        </p:tgtEl>
                                        <p:attrNameLst>
                                          <p:attrName>style.visibility</p:attrName>
                                        </p:attrNameLst>
                                      </p:cBhvr>
                                      <p:to>
                                        <p:strVal val="visible"/>
                                      </p:to>
                                    </p:set>
                                    <p:animEffect transition="in" filter="wipe(left)">
                                      <p:cBhvr>
                                        <p:cTn id="36" dur="500"/>
                                        <p:tgtEl>
                                          <p:spTgt spid="63"/>
                                        </p:tgtEl>
                                      </p:cBhvr>
                                    </p:animEffect>
                                  </p:childTnLst>
                                </p:cTn>
                              </p:par>
                            </p:childTnLst>
                          </p:cTn>
                        </p:par>
                        <p:par>
                          <p:cTn id="37" fill="hold">
                            <p:stCondLst>
                              <p:cond delay="500"/>
                            </p:stCondLst>
                            <p:childTnLst>
                              <p:par>
                                <p:cTn id="38" presetID="10" presetClass="entr" presetSubtype="0" fill="hold" grpId="0" nodeType="afterEffect">
                                  <p:stCondLst>
                                    <p:cond delay="0"/>
                                  </p:stCondLst>
                                  <p:childTnLst>
                                    <p:set>
                                      <p:cBhvr>
                                        <p:cTn id="39" dur="1" fill="hold">
                                          <p:stCondLst>
                                            <p:cond delay="0"/>
                                          </p:stCondLst>
                                        </p:cTn>
                                        <p:tgtEl>
                                          <p:spTgt spid="61"/>
                                        </p:tgtEl>
                                        <p:attrNameLst>
                                          <p:attrName>style.visibility</p:attrName>
                                        </p:attrNameLst>
                                      </p:cBhvr>
                                      <p:to>
                                        <p:strVal val="visible"/>
                                      </p:to>
                                    </p:set>
                                    <p:animEffect transition="in" filter="fade">
                                      <p:cBhvr>
                                        <p:cTn id="40"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 grpId="0"/>
      <p:bldP spid="61" grpId="0"/>
    </p:bld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dirty="0" smtClean="0"/>
              <a:t>Programming: experience replay</a:t>
            </a:r>
            <a:endParaRPr lang="ko-KR" altLang="en-US" dirty="0"/>
          </a:p>
        </p:txBody>
      </p:sp>
      <p:sp>
        <p:nvSpPr>
          <p:cNvPr id="3" name="Slide Number Placeholder 2"/>
          <p:cNvSpPr>
            <a:spLocks noGrp="1"/>
          </p:cNvSpPr>
          <p:nvPr>
            <p:ph type="sldNum" sz="quarter" idx="12"/>
          </p:nvPr>
        </p:nvSpPr>
        <p:spPr/>
        <p:txBody>
          <a:bodyPr/>
          <a:lstStyle/>
          <a:p>
            <a:fld id="{E7B612BC-FA30-47E7-8F83-60B8876EFC04}" type="slidenum">
              <a:rPr lang="ko-KR" altLang="en-US" smtClean="0">
                <a:solidFill>
                  <a:prstClr val="black">
                    <a:tint val="75000"/>
                  </a:prstClr>
                </a:solidFill>
              </a:rPr>
              <a:pPr/>
              <a:t>164</a:t>
            </a:fld>
            <a:endParaRPr lang="ko-KR" altLang="en-US">
              <a:solidFill>
                <a:prstClr val="black">
                  <a:tint val="75000"/>
                </a:prstClr>
              </a:solidFill>
            </a:endParaRPr>
          </a:p>
        </p:txBody>
      </p:sp>
      <p:sp>
        <p:nvSpPr>
          <p:cNvPr id="45" name="TextBox 44"/>
          <p:cNvSpPr txBox="1"/>
          <p:nvPr/>
        </p:nvSpPr>
        <p:spPr>
          <a:xfrm>
            <a:off x="967500" y="2814320"/>
            <a:ext cx="8176500" cy="400110"/>
          </a:xfrm>
          <a:prstGeom prst="rect">
            <a:avLst/>
          </a:prstGeom>
          <a:noFill/>
        </p:spPr>
        <p:txBody>
          <a:bodyPr wrap="square" rtlCol="0">
            <a:spAutoFit/>
          </a:bodyPr>
          <a:lstStyle/>
          <a:p>
            <a:pPr marL="342900" indent="-342900">
              <a:buFont typeface="Arial" panose="020B0604020202020204" pitchFamily="34" charset="0"/>
              <a:buChar char="•"/>
            </a:pPr>
            <a:r>
              <a:rPr lang="en-US" altLang="ko-KR" sz="2000" b="1" dirty="0" smtClean="0">
                <a:latin typeface="나눔명조" panose="02020603020101020101" pitchFamily="18" charset="-127"/>
                <a:ea typeface="나눔명조" panose="02020603020101020101" pitchFamily="18" charset="-127"/>
              </a:rPr>
              <a:t>Execute </a:t>
            </a:r>
            <a:r>
              <a:rPr lang="en-US" altLang="ko-KR" sz="2000" b="1" dirty="0">
                <a:latin typeface="나눔명조" panose="02020603020101020101" pitchFamily="18" charset="-127"/>
                <a:ea typeface="나눔명조" panose="02020603020101020101" pitchFamily="18" charset="-127"/>
              </a:rPr>
              <a:t>action a in emulator and observe the </a:t>
            </a:r>
            <a:r>
              <a:rPr lang="en-US" altLang="ko-KR" sz="2000" b="1" dirty="0" smtClean="0">
                <a:latin typeface="나눔명조" panose="02020603020101020101" pitchFamily="18" charset="-127"/>
                <a:ea typeface="나눔명조" panose="02020603020101020101" pitchFamily="18" charset="-127"/>
              </a:rPr>
              <a:t>image x</a:t>
            </a:r>
            <a:r>
              <a:rPr lang="en-US" altLang="ko-KR" sz="2000" b="1" baseline="-25000" dirty="0" smtClean="0">
                <a:latin typeface="나눔명조" panose="02020603020101020101" pitchFamily="18" charset="-127"/>
                <a:ea typeface="나눔명조" panose="02020603020101020101" pitchFamily="18" charset="-127"/>
              </a:rPr>
              <a:t>j+1</a:t>
            </a:r>
            <a:r>
              <a:rPr lang="en-US" altLang="ko-KR" sz="2000" b="1" dirty="0" smtClean="0">
                <a:latin typeface="나눔명조" panose="02020603020101020101" pitchFamily="18" charset="-127"/>
                <a:ea typeface="나눔명조" panose="02020603020101020101" pitchFamily="18" charset="-127"/>
              </a:rPr>
              <a:t> and reward</a:t>
            </a:r>
            <a:endParaRPr lang="en-US" altLang="ko-KR" sz="2000" b="1" i="1" dirty="0" smtClean="0">
              <a:latin typeface="나눔명조" panose="02020603020101020101" pitchFamily="18" charset="-127"/>
              <a:ea typeface="나눔명조" panose="02020603020101020101" pitchFamily="18" charset="-127"/>
            </a:endParaRPr>
          </a:p>
        </p:txBody>
      </p:sp>
      <p:sp>
        <p:nvSpPr>
          <p:cNvPr id="46" name="TextBox 45"/>
          <p:cNvSpPr txBox="1"/>
          <p:nvPr/>
        </p:nvSpPr>
        <p:spPr>
          <a:xfrm>
            <a:off x="967500" y="3246013"/>
            <a:ext cx="7456064" cy="400110"/>
          </a:xfrm>
          <a:prstGeom prst="rect">
            <a:avLst/>
          </a:prstGeom>
          <a:noFill/>
        </p:spPr>
        <p:txBody>
          <a:bodyPr wrap="square" rtlCol="0">
            <a:spAutoFit/>
          </a:bodyPr>
          <a:lstStyle/>
          <a:p>
            <a:pPr marL="342900" indent="-342900">
              <a:buFont typeface="Arial" panose="020B0604020202020204" pitchFamily="34" charset="0"/>
              <a:buChar char="•"/>
            </a:pPr>
            <a:r>
              <a:rPr lang="en-US" altLang="ko-KR" sz="2000" b="1" dirty="0" smtClean="0">
                <a:latin typeface="나눔명조" panose="02020603020101020101" pitchFamily="18" charset="-127"/>
                <a:ea typeface="나눔명조" panose="02020603020101020101" pitchFamily="18" charset="-127"/>
              </a:rPr>
              <a:t>Go to a new set s</a:t>
            </a:r>
            <a:r>
              <a:rPr lang="en-US" altLang="ko-KR" sz="2000" b="1" baseline="-25000" dirty="0" smtClean="0">
                <a:latin typeface="나눔명조" panose="02020603020101020101" pitchFamily="18" charset="-127"/>
                <a:ea typeface="나눔명조" panose="02020603020101020101" pitchFamily="18" charset="-127"/>
              </a:rPr>
              <a:t>j+1</a:t>
            </a:r>
            <a:r>
              <a:rPr lang="en-US" altLang="ko-KR" sz="2000" b="1" dirty="0" smtClean="0">
                <a:latin typeface="나눔명조" panose="02020603020101020101" pitchFamily="18" charset="-127"/>
                <a:ea typeface="나눔명조" panose="02020603020101020101" pitchFamily="18" charset="-127"/>
              </a:rPr>
              <a:t> = {x</a:t>
            </a:r>
            <a:r>
              <a:rPr lang="en-US" altLang="ko-KR" sz="2000" b="1" baseline="-25000" dirty="0" smtClean="0">
                <a:latin typeface="나눔명조" panose="02020603020101020101" pitchFamily="18" charset="-127"/>
                <a:ea typeface="나눔명조" panose="02020603020101020101" pitchFamily="18" charset="-127"/>
              </a:rPr>
              <a:t>j+1</a:t>
            </a:r>
            <a:r>
              <a:rPr lang="en-US" altLang="ko-KR" sz="2000" b="1" dirty="0" smtClean="0">
                <a:latin typeface="나눔명조" panose="02020603020101020101" pitchFamily="18" charset="-127"/>
                <a:ea typeface="나눔명조" panose="02020603020101020101" pitchFamily="18" charset="-127"/>
              </a:rPr>
              <a:t>}, </a:t>
            </a:r>
            <a:r>
              <a:rPr lang="en-US" altLang="ko-KR" sz="2000" b="1" dirty="0">
                <a:latin typeface="나눔명조" panose="02020603020101020101" pitchFamily="18" charset="-127"/>
                <a:ea typeface="나눔명조" panose="02020603020101020101" pitchFamily="18" charset="-127"/>
              </a:rPr>
              <a:t>or </a:t>
            </a:r>
            <a:r>
              <a:rPr lang="en-US" altLang="ko-KR" sz="2000" b="1" i="1" dirty="0" smtClean="0">
                <a:latin typeface="Symbol" panose="05050102010706020507" pitchFamily="18" charset="2"/>
                <a:ea typeface="나눔명조" panose="02020603020101020101" pitchFamily="18" charset="-127"/>
              </a:rPr>
              <a:t>f</a:t>
            </a:r>
            <a:r>
              <a:rPr lang="en-US" altLang="ko-KR" sz="2000" b="1" baseline="-25000" dirty="0" smtClean="0">
                <a:latin typeface="나눔명조" panose="02020603020101020101" pitchFamily="18" charset="-127"/>
                <a:ea typeface="나눔명조" panose="02020603020101020101" pitchFamily="18" charset="-127"/>
              </a:rPr>
              <a:t>j+1</a:t>
            </a:r>
            <a:r>
              <a:rPr lang="en-US" altLang="ko-KR" sz="2000" b="1" dirty="0" smtClean="0">
                <a:latin typeface="나눔명조" panose="02020603020101020101" pitchFamily="18" charset="-127"/>
                <a:ea typeface="나눔명조" panose="02020603020101020101" pitchFamily="18" charset="-127"/>
              </a:rPr>
              <a:t> </a:t>
            </a:r>
            <a:r>
              <a:rPr lang="en-US" altLang="ko-KR" sz="2000" b="1" dirty="0">
                <a:latin typeface="나눔명조" panose="02020603020101020101" pitchFamily="18" charset="-127"/>
                <a:ea typeface="나눔명조" panose="02020603020101020101" pitchFamily="18" charset="-127"/>
              </a:rPr>
              <a:t>= </a:t>
            </a:r>
            <a:r>
              <a:rPr lang="en-US" altLang="ko-KR" sz="2000" b="1" i="1" dirty="0" smtClean="0">
                <a:latin typeface="Symbol" panose="05050102010706020507" pitchFamily="18" charset="2"/>
                <a:ea typeface="나눔명조" panose="02020603020101020101" pitchFamily="18" charset="-127"/>
              </a:rPr>
              <a:t>f</a:t>
            </a:r>
            <a:r>
              <a:rPr lang="en-US" altLang="ko-KR" sz="2000" b="1" dirty="0" smtClean="0">
                <a:latin typeface="나눔명조" panose="02020603020101020101" pitchFamily="18" charset="-127"/>
                <a:ea typeface="나눔명조" panose="02020603020101020101" pitchFamily="18" charset="-127"/>
              </a:rPr>
              <a:t>(s</a:t>
            </a:r>
            <a:r>
              <a:rPr lang="en-US" altLang="ko-KR" sz="2000" b="1" baseline="-25000" dirty="0" smtClean="0">
                <a:latin typeface="나눔명조" panose="02020603020101020101" pitchFamily="18" charset="-127"/>
                <a:ea typeface="나눔명조" panose="02020603020101020101" pitchFamily="18" charset="-127"/>
              </a:rPr>
              <a:t>j+1</a:t>
            </a:r>
            <a:r>
              <a:rPr lang="en-US" altLang="ko-KR" sz="2000" b="1" dirty="0">
                <a:latin typeface="나눔명조" panose="02020603020101020101" pitchFamily="18" charset="-127"/>
                <a:ea typeface="나눔명조" panose="02020603020101020101" pitchFamily="18" charset="-127"/>
              </a:rPr>
              <a:t>)(= here </a:t>
            </a:r>
            <a:r>
              <a:rPr lang="en-US" altLang="ko-KR" sz="2000" b="1" dirty="0" smtClean="0">
                <a:latin typeface="나눔명조" panose="02020603020101020101" pitchFamily="18" charset="-127"/>
                <a:ea typeface="나눔명조" panose="02020603020101020101" pitchFamily="18" charset="-127"/>
              </a:rPr>
              <a:t>s</a:t>
            </a:r>
            <a:r>
              <a:rPr lang="en-US" altLang="ko-KR" sz="2000" b="1" baseline="-25000" dirty="0" smtClean="0">
                <a:latin typeface="나눔명조" panose="02020603020101020101" pitchFamily="18" charset="-127"/>
                <a:ea typeface="나눔명조" panose="02020603020101020101" pitchFamily="18" charset="-127"/>
              </a:rPr>
              <a:t>j+1</a:t>
            </a:r>
            <a:r>
              <a:rPr lang="en-US" altLang="ko-KR" sz="2000" b="1" dirty="0" smtClean="0">
                <a:latin typeface="나눔명조" panose="02020603020101020101" pitchFamily="18" charset="-127"/>
                <a:ea typeface="나눔명조" panose="02020603020101020101" pitchFamily="18" charset="-127"/>
              </a:rPr>
              <a:t> )</a:t>
            </a:r>
            <a:endParaRPr lang="ko-KR" altLang="en-US" sz="2000" b="1" baseline="-25000" dirty="0">
              <a:latin typeface="Symbol" panose="05050102010706020507" pitchFamily="18" charset="2"/>
              <a:ea typeface="나눔명조" panose="02020603020101020101" pitchFamily="18" charset="-127"/>
            </a:endParaRPr>
          </a:p>
        </p:txBody>
      </p:sp>
      <p:sp>
        <p:nvSpPr>
          <p:cNvPr id="48" name="Slide Number Placeholder 2"/>
          <p:cNvSpPr txBox="1">
            <a:spLocks/>
          </p:cNvSpPr>
          <p:nvPr/>
        </p:nvSpPr>
        <p:spPr>
          <a:xfrm>
            <a:off x="6855113" y="6594474"/>
            <a:ext cx="2057400" cy="263526"/>
          </a:xfrm>
          <a:prstGeom prst="rect">
            <a:avLst/>
          </a:prstGeom>
        </p:spPr>
        <p:txBody>
          <a:bodyPr vert="horz" lIns="91440" tIns="45720" rIns="91440" bIns="45720" rtlCol="0" anchor="ctr"/>
          <a:lstStyle>
            <a:defPPr>
              <a:defRPr lang="ko-KR"/>
            </a:defPPr>
            <a:lvl1pPr marL="0" algn="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E7B612BC-FA30-47E7-8F83-60B8876EFC04}" type="slidenum">
              <a:rPr lang="ko-KR" altLang="en-US" smtClean="0">
                <a:solidFill>
                  <a:prstClr val="black">
                    <a:tint val="75000"/>
                  </a:prstClr>
                </a:solidFill>
              </a:rPr>
              <a:pPr/>
              <a:t>164</a:t>
            </a:fld>
            <a:endParaRPr lang="ko-KR" altLang="en-US">
              <a:solidFill>
                <a:prstClr val="black">
                  <a:tint val="75000"/>
                </a:prstClr>
              </a:solidFill>
            </a:endParaRPr>
          </a:p>
        </p:txBody>
      </p:sp>
      <p:sp>
        <p:nvSpPr>
          <p:cNvPr id="50" name="TextBox 49"/>
          <p:cNvSpPr txBox="1"/>
          <p:nvPr/>
        </p:nvSpPr>
        <p:spPr>
          <a:xfrm>
            <a:off x="376913" y="1999207"/>
            <a:ext cx="2823487" cy="400110"/>
          </a:xfrm>
          <a:prstGeom prst="rect">
            <a:avLst/>
          </a:prstGeom>
          <a:noFill/>
        </p:spPr>
        <p:txBody>
          <a:bodyPr wrap="square" rtlCol="0">
            <a:spAutoFit/>
          </a:bodyPr>
          <a:lstStyle/>
          <a:p>
            <a:pPr marL="342900" indent="-342900">
              <a:buFont typeface="Wingdings" panose="05000000000000000000" pitchFamily="2" charset="2"/>
              <a:buChar char="§"/>
            </a:pPr>
            <a:r>
              <a:rPr lang="en-US" altLang="ko-KR" sz="2000" b="1" dirty="0" smtClean="0">
                <a:latin typeface="나눔명조" panose="02020603020101020101" pitchFamily="18" charset="-127"/>
                <a:ea typeface="나눔명조" panose="02020603020101020101" pitchFamily="18" charset="-127"/>
              </a:rPr>
              <a:t>For loop (state j)</a:t>
            </a:r>
          </a:p>
        </p:txBody>
      </p:sp>
      <p:sp>
        <p:nvSpPr>
          <p:cNvPr id="52" name="TextBox 51"/>
          <p:cNvSpPr txBox="1"/>
          <p:nvPr/>
        </p:nvSpPr>
        <p:spPr>
          <a:xfrm>
            <a:off x="376913" y="1577179"/>
            <a:ext cx="6993705" cy="400110"/>
          </a:xfrm>
          <a:prstGeom prst="rect">
            <a:avLst/>
          </a:prstGeom>
          <a:noFill/>
        </p:spPr>
        <p:txBody>
          <a:bodyPr wrap="square" rtlCol="0">
            <a:spAutoFit/>
          </a:bodyPr>
          <a:lstStyle/>
          <a:p>
            <a:pPr marL="342900" indent="-342900">
              <a:buFont typeface="Wingdings" panose="05000000000000000000" pitchFamily="2" charset="2"/>
              <a:buChar char="§"/>
            </a:pPr>
            <a:r>
              <a:rPr lang="en-US" altLang="ko-KR" sz="2000" b="1" dirty="0" smtClean="0">
                <a:latin typeface="나눔명조" panose="02020603020101020101" pitchFamily="18" charset="-127"/>
                <a:ea typeface="나눔명조" panose="02020603020101020101" pitchFamily="18" charset="-127"/>
              </a:rPr>
              <a:t>Initialize </a:t>
            </a:r>
            <a:r>
              <a:rPr lang="en-US" altLang="ko-KR" sz="2000" b="1" dirty="0">
                <a:latin typeface="나눔명조" panose="02020603020101020101" pitchFamily="18" charset="-127"/>
                <a:ea typeface="나눔명조" panose="02020603020101020101" pitchFamily="18" charset="-127"/>
              </a:rPr>
              <a:t>s</a:t>
            </a:r>
            <a:r>
              <a:rPr lang="en-US" altLang="ko-KR" sz="2000" b="1" baseline="-25000" dirty="0">
                <a:latin typeface="나눔명조" panose="02020603020101020101" pitchFamily="18" charset="-127"/>
                <a:ea typeface="나눔명조" panose="02020603020101020101" pitchFamily="18" charset="-127"/>
              </a:rPr>
              <a:t>1</a:t>
            </a:r>
            <a:r>
              <a:rPr lang="en-US" altLang="ko-KR" sz="2000" b="1" dirty="0">
                <a:latin typeface="나눔명조" panose="02020603020101020101" pitchFamily="18" charset="-127"/>
                <a:ea typeface="나눔명조" panose="02020603020101020101" pitchFamily="18" charset="-127"/>
              </a:rPr>
              <a:t> = {x</a:t>
            </a:r>
            <a:r>
              <a:rPr lang="en-US" altLang="ko-KR" sz="2000" b="1" baseline="-25000" dirty="0">
                <a:latin typeface="나눔명조" panose="02020603020101020101" pitchFamily="18" charset="-127"/>
                <a:ea typeface="나눔명조" panose="02020603020101020101" pitchFamily="18" charset="-127"/>
              </a:rPr>
              <a:t>1</a:t>
            </a:r>
            <a:r>
              <a:rPr lang="en-US" altLang="ko-KR" sz="2000" b="1" dirty="0">
                <a:latin typeface="나눔명조" panose="02020603020101020101" pitchFamily="18" charset="-127"/>
                <a:ea typeface="나눔명조" panose="02020603020101020101" pitchFamily="18" charset="-127"/>
              </a:rPr>
              <a:t>} -or- preprocessed sequenced </a:t>
            </a:r>
            <a:r>
              <a:rPr lang="en-US" altLang="ko-KR" sz="2000" b="1" i="1" dirty="0">
                <a:latin typeface="Symbol" panose="05050102010706020507" pitchFamily="18" charset="2"/>
                <a:ea typeface="나눔명조" panose="02020603020101020101" pitchFamily="18" charset="-127"/>
              </a:rPr>
              <a:t>f</a:t>
            </a:r>
            <a:r>
              <a:rPr lang="en-US" altLang="ko-KR" sz="2000" b="1" baseline="-25000" dirty="0">
                <a:latin typeface="나눔명조" panose="02020603020101020101" pitchFamily="18" charset="-127"/>
                <a:ea typeface="나눔명조" panose="02020603020101020101" pitchFamily="18" charset="-127"/>
              </a:rPr>
              <a:t>1</a:t>
            </a:r>
            <a:r>
              <a:rPr lang="en-US" altLang="ko-KR" sz="2000" b="1" dirty="0">
                <a:latin typeface="나눔명조" panose="02020603020101020101" pitchFamily="18" charset="-127"/>
                <a:ea typeface="나눔명조" panose="02020603020101020101" pitchFamily="18" charset="-127"/>
              </a:rPr>
              <a:t> = </a:t>
            </a:r>
            <a:r>
              <a:rPr lang="en-US" altLang="ko-KR" sz="2000" b="1" i="1" dirty="0">
                <a:latin typeface="Symbol" panose="05050102010706020507" pitchFamily="18" charset="2"/>
                <a:ea typeface="나눔명조" panose="02020603020101020101" pitchFamily="18" charset="-127"/>
              </a:rPr>
              <a:t>f</a:t>
            </a:r>
            <a:r>
              <a:rPr lang="en-US" altLang="ko-KR" sz="2000" b="1" dirty="0">
                <a:latin typeface="나눔명조" panose="02020603020101020101" pitchFamily="18" charset="-127"/>
                <a:ea typeface="나눔명조" panose="02020603020101020101" pitchFamily="18" charset="-127"/>
              </a:rPr>
              <a:t>(s</a:t>
            </a:r>
            <a:r>
              <a:rPr lang="en-US" altLang="ko-KR" sz="2000" b="1" baseline="-25000" dirty="0">
                <a:latin typeface="나눔명조" panose="02020603020101020101" pitchFamily="18" charset="-127"/>
                <a:ea typeface="나눔명조" panose="02020603020101020101" pitchFamily="18" charset="-127"/>
              </a:rPr>
              <a:t>1</a:t>
            </a:r>
            <a:r>
              <a:rPr lang="en-US" altLang="ko-KR" sz="2000" b="1" dirty="0" smtClean="0">
                <a:latin typeface="나눔명조" panose="02020603020101020101" pitchFamily="18" charset="-127"/>
                <a:ea typeface="나눔명조" panose="02020603020101020101" pitchFamily="18" charset="-127"/>
              </a:rPr>
              <a:t>)</a:t>
            </a:r>
            <a:endParaRPr lang="en-US" altLang="ko-KR" sz="2000" b="1" i="1" dirty="0" smtClean="0">
              <a:latin typeface="나눔명조" panose="02020603020101020101" pitchFamily="18" charset="-127"/>
              <a:ea typeface="나눔명조" panose="02020603020101020101" pitchFamily="18" charset="-127"/>
            </a:endParaRPr>
          </a:p>
        </p:txBody>
      </p:sp>
      <p:grpSp>
        <p:nvGrpSpPr>
          <p:cNvPr id="7" name="Group 6"/>
          <p:cNvGrpSpPr/>
          <p:nvPr/>
        </p:nvGrpSpPr>
        <p:grpSpPr>
          <a:xfrm>
            <a:off x="166255" y="1176931"/>
            <a:ext cx="3177309" cy="5584086"/>
            <a:chOff x="166255" y="1176931"/>
            <a:chExt cx="3177309" cy="5584086"/>
          </a:xfrm>
        </p:grpSpPr>
        <p:grpSp>
          <p:nvGrpSpPr>
            <p:cNvPr id="54" name="Group 53"/>
            <p:cNvGrpSpPr/>
            <p:nvPr/>
          </p:nvGrpSpPr>
          <p:grpSpPr>
            <a:xfrm>
              <a:off x="166255" y="1385454"/>
              <a:ext cx="628072" cy="5375563"/>
              <a:chOff x="166255" y="1669551"/>
              <a:chExt cx="628072" cy="4936547"/>
            </a:xfrm>
            <a:noFill/>
          </p:grpSpPr>
          <p:cxnSp>
            <p:nvCxnSpPr>
              <p:cNvPr id="56" name="Straight Connector 55"/>
              <p:cNvCxnSpPr/>
              <p:nvPr/>
            </p:nvCxnSpPr>
            <p:spPr>
              <a:xfrm flipH="1">
                <a:off x="166255" y="1669551"/>
                <a:ext cx="628072" cy="0"/>
              </a:xfrm>
              <a:prstGeom prst="line">
                <a:avLst/>
              </a:prstGeom>
              <a:grpFill/>
              <a:ln w="381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flipH="1">
                <a:off x="166255" y="6606098"/>
                <a:ext cx="628072" cy="0"/>
              </a:xfrm>
              <a:prstGeom prst="line">
                <a:avLst/>
              </a:prstGeom>
              <a:grpFill/>
              <a:ln w="381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175491" y="1669551"/>
                <a:ext cx="0" cy="4936547"/>
              </a:xfrm>
              <a:prstGeom prst="line">
                <a:avLst/>
              </a:prstGeom>
              <a:grpFill/>
              <a:ln w="381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55" name="TextBox 54"/>
            <p:cNvSpPr txBox="1"/>
            <p:nvPr/>
          </p:nvSpPr>
          <p:spPr>
            <a:xfrm>
              <a:off x="709422" y="1176931"/>
              <a:ext cx="2634142" cy="400110"/>
            </a:xfrm>
            <a:prstGeom prst="rect">
              <a:avLst/>
            </a:prstGeom>
            <a:noFill/>
          </p:spPr>
          <p:txBody>
            <a:bodyPr wrap="square" rtlCol="0">
              <a:spAutoFit/>
            </a:bodyPr>
            <a:lstStyle/>
            <a:p>
              <a:r>
                <a:rPr lang="en-US" altLang="ko-KR" sz="2000" b="1" dirty="0" smtClean="0">
                  <a:latin typeface="나눔명조" panose="02020603020101020101" pitchFamily="18" charset="-127"/>
                  <a:ea typeface="나눔명조" panose="02020603020101020101" pitchFamily="18" charset="-127"/>
                </a:rPr>
                <a:t>For loop for episodes</a:t>
              </a:r>
              <a:endParaRPr lang="ko-KR" altLang="en-US" sz="2000" b="1" dirty="0">
                <a:latin typeface="나눔명조" panose="02020603020101020101" pitchFamily="18" charset="-127"/>
                <a:ea typeface="나눔명조" panose="02020603020101020101" pitchFamily="18" charset="-127"/>
              </a:endParaRPr>
            </a:p>
          </p:txBody>
        </p:sp>
      </p:grpSp>
      <p:sp>
        <p:nvSpPr>
          <p:cNvPr id="67" name="TextBox 66"/>
          <p:cNvSpPr txBox="1"/>
          <p:nvPr/>
        </p:nvSpPr>
        <p:spPr>
          <a:xfrm>
            <a:off x="967498" y="3656622"/>
            <a:ext cx="7830137" cy="1015663"/>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altLang="ko-KR" sz="2000" b="1" dirty="0" smtClean="0">
                <a:latin typeface="나눔명조" panose="02020603020101020101" pitchFamily="18" charset="-127"/>
                <a:ea typeface="나눔명조" panose="02020603020101020101" pitchFamily="18" charset="-127"/>
              </a:rPr>
              <a:t>Store </a:t>
            </a:r>
            <a:r>
              <a:rPr lang="en-US" altLang="ko-KR" sz="2000" b="1" dirty="0">
                <a:latin typeface="나눔명조" panose="02020603020101020101" pitchFamily="18" charset="-127"/>
                <a:ea typeface="나눔명조" panose="02020603020101020101" pitchFamily="18" charset="-127"/>
              </a:rPr>
              <a:t>transition </a:t>
            </a:r>
            <a:r>
              <a:rPr lang="en-US" altLang="ko-KR" sz="2000" b="1" dirty="0" smtClean="0">
                <a:latin typeface="나눔명조" panose="02020603020101020101" pitchFamily="18" charset="-127"/>
                <a:ea typeface="나눔명조" panose="02020603020101020101" pitchFamily="18" charset="-127"/>
              </a:rPr>
              <a:t>(</a:t>
            </a:r>
            <a:r>
              <a:rPr lang="en-US" altLang="ko-KR" sz="2000" i="1" dirty="0" smtClean="0">
                <a:latin typeface="Symbol" panose="05050102010706020507" pitchFamily="18" charset="2"/>
                <a:ea typeface="나눔명조" panose="02020603020101020101" pitchFamily="18" charset="-127"/>
              </a:rPr>
              <a:t>f</a:t>
            </a:r>
            <a:r>
              <a:rPr lang="en-US" altLang="ko-KR" sz="2000" baseline="-25000" dirty="0" smtClean="0">
                <a:latin typeface="나눔명조" panose="02020603020101020101" pitchFamily="18" charset="-127"/>
                <a:ea typeface="나눔명조" panose="02020603020101020101" pitchFamily="18" charset="-127"/>
              </a:rPr>
              <a:t>j</a:t>
            </a:r>
            <a:r>
              <a:rPr lang="en-US" altLang="ko-KR" sz="2000" b="1" dirty="0" smtClean="0">
                <a:latin typeface="나눔명조" panose="02020603020101020101" pitchFamily="18" charset="-127"/>
                <a:ea typeface="나눔명조" panose="02020603020101020101" pitchFamily="18" charset="-127"/>
              </a:rPr>
              <a:t>(= s</a:t>
            </a:r>
            <a:r>
              <a:rPr lang="en-US" altLang="ko-KR" sz="2000" b="1" baseline="-25000" dirty="0" smtClean="0">
                <a:latin typeface="나눔명조" panose="02020603020101020101" pitchFamily="18" charset="-127"/>
                <a:ea typeface="나눔명조" panose="02020603020101020101" pitchFamily="18" charset="-127"/>
              </a:rPr>
              <a:t>j+1</a:t>
            </a:r>
            <a:r>
              <a:rPr lang="en-US" altLang="ko-KR" sz="2000" b="1" dirty="0" smtClean="0">
                <a:latin typeface="나눔명조" panose="02020603020101020101" pitchFamily="18" charset="-127"/>
                <a:ea typeface="나눔명조" panose="02020603020101020101" pitchFamily="18" charset="-127"/>
              </a:rPr>
              <a:t>)), </a:t>
            </a:r>
            <a:r>
              <a:rPr lang="en-US" altLang="ko-KR" sz="2000" b="1" i="1" dirty="0" err="1" smtClean="0">
                <a:latin typeface="나눔명조" panose="02020603020101020101" pitchFamily="18" charset="-127"/>
                <a:ea typeface="나눔명조" panose="02020603020101020101" pitchFamily="18" charset="-127"/>
              </a:rPr>
              <a:t>a</a:t>
            </a:r>
            <a:r>
              <a:rPr lang="en-US" altLang="ko-KR" sz="2000" baseline="-25000" dirty="0" err="1" smtClean="0">
                <a:latin typeface="나눔명조" panose="02020603020101020101" pitchFamily="18" charset="-127"/>
                <a:ea typeface="나눔명조" panose="02020603020101020101" pitchFamily="18" charset="-127"/>
              </a:rPr>
              <a:t>j</a:t>
            </a:r>
            <a:r>
              <a:rPr lang="en-US" altLang="ko-KR" sz="2000" b="1" dirty="0" smtClean="0">
                <a:latin typeface="나눔명조" panose="02020603020101020101" pitchFamily="18" charset="-127"/>
                <a:ea typeface="나눔명조" panose="02020603020101020101" pitchFamily="18" charset="-127"/>
              </a:rPr>
              <a:t>,</a:t>
            </a:r>
            <a:r>
              <a:rPr lang="en-US" altLang="ko-KR" sz="2000" i="1" dirty="0" smtClean="0">
                <a:latin typeface="Symbol" panose="05050102010706020507" pitchFamily="18" charset="2"/>
                <a:ea typeface="나눔명조" panose="02020603020101020101" pitchFamily="18" charset="-127"/>
              </a:rPr>
              <a:t> </a:t>
            </a:r>
            <a:r>
              <a:rPr lang="en-US" altLang="ko-KR" sz="2000" b="1" i="1" dirty="0" err="1" smtClean="0">
                <a:latin typeface="나눔명조" panose="02020603020101020101" pitchFamily="18" charset="-127"/>
                <a:ea typeface="나눔명조" panose="02020603020101020101" pitchFamily="18" charset="-127"/>
              </a:rPr>
              <a:t>r</a:t>
            </a:r>
            <a:r>
              <a:rPr lang="en-US" altLang="ko-KR" sz="2000" baseline="-25000" dirty="0" err="1" smtClean="0">
                <a:latin typeface="나눔명조" panose="02020603020101020101" pitchFamily="18" charset="-127"/>
                <a:ea typeface="나눔명조" panose="02020603020101020101" pitchFamily="18" charset="-127"/>
              </a:rPr>
              <a:t>j</a:t>
            </a:r>
            <a:r>
              <a:rPr lang="en-US" altLang="ko-KR" sz="2000" b="1" dirty="0" smtClean="0">
                <a:latin typeface="나눔명조" panose="02020603020101020101" pitchFamily="18" charset="-127"/>
                <a:ea typeface="나눔명조" panose="02020603020101020101" pitchFamily="18" charset="-127"/>
              </a:rPr>
              <a:t>,</a:t>
            </a:r>
            <a:r>
              <a:rPr lang="en-US" altLang="ko-KR" sz="2000" i="1" dirty="0" smtClean="0">
                <a:latin typeface="Symbol" panose="05050102010706020507" pitchFamily="18" charset="2"/>
                <a:ea typeface="나눔명조" panose="02020603020101020101" pitchFamily="18" charset="-127"/>
              </a:rPr>
              <a:t> f</a:t>
            </a:r>
            <a:r>
              <a:rPr lang="en-US" altLang="ko-KR" sz="2000" baseline="-25000" dirty="0" smtClean="0">
                <a:latin typeface="나눔명조" panose="02020603020101020101" pitchFamily="18" charset="-127"/>
                <a:ea typeface="나눔명조" panose="02020603020101020101" pitchFamily="18" charset="-127"/>
              </a:rPr>
              <a:t>j+1</a:t>
            </a:r>
            <a:r>
              <a:rPr lang="en-US" altLang="ko-KR" sz="2000" b="1" dirty="0" smtClean="0">
                <a:latin typeface="나눔명조" panose="02020603020101020101" pitchFamily="18" charset="-127"/>
                <a:ea typeface="나눔명조" panose="02020603020101020101" pitchFamily="18" charset="-127"/>
              </a:rPr>
              <a:t>) in </a:t>
            </a:r>
            <a:r>
              <a:rPr lang="en-US" altLang="ko-KR" sz="2000" b="1" i="1" dirty="0" smtClean="0">
                <a:latin typeface="나눔명조" panose="02020603020101020101" pitchFamily="18" charset="-127"/>
                <a:ea typeface="나눔명조" panose="02020603020101020101" pitchFamily="18" charset="-127"/>
              </a:rPr>
              <a:t>D</a:t>
            </a:r>
          </a:p>
          <a:p>
            <a:pPr marL="342900" indent="-342900">
              <a:lnSpc>
                <a:spcPct val="150000"/>
              </a:lnSpc>
              <a:buFont typeface="Arial" panose="020B0604020202020204" pitchFamily="34" charset="0"/>
              <a:buChar char="•"/>
            </a:pPr>
            <a:r>
              <a:rPr lang="en-US" altLang="ko-KR" sz="2000" b="1" dirty="0" smtClean="0">
                <a:latin typeface="나눔명조" panose="02020603020101020101" pitchFamily="18" charset="-127"/>
                <a:ea typeface="나눔명조" panose="02020603020101020101" pitchFamily="18" charset="-127"/>
              </a:rPr>
              <a:t>Sample random </a:t>
            </a:r>
            <a:r>
              <a:rPr lang="en-US" altLang="ko-KR" sz="2000" b="1" dirty="0" err="1" smtClean="0">
                <a:latin typeface="나눔명조" panose="02020603020101020101" pitchFamily="18" charset="-127"/>
                <a:ea typeface="나눔명조" panose="02020603020101020101" pitchFamily="18" charset="-127"/>
              </a:rPr>
              <a:t>minibatch</a:t>
            </a:r>
            <a:r>
              <a:rPr lang="en-US" altLang="ko-KR" sz="2000" b="1" dirty="0" smtClean="0">
                <a:latin typeface="나눔명조" panose="02020603020101020101" pitchFamily="18" charset="-127"/>
                <a:ea typeface="나눔명조" panose="02020603020101020101" pitchFamily="18" charset="-127"/>
              </a:rPr>
              <a:t> of transitions </a:t>
            </a:r>
            <a:r>
              <a:rPr lang="en-US" altLang="ko-KR" sz="2000" b="1" dirty="0">
                <a:latin typeface="나눔명조" panose="02020603020101020101" pitchFamily="18" charset="-127"/>
                <a:ea typeface="나눔명조" panose="02020603020101020101" pitchFamily="18" charset="-127"/>
              </a:rPr>
              <a:t>(</a:t>
            </a:r>
            <a:r>
              <a:rPr lang="en-US" altLang="ko-KR" sz="2000" i="1" dirty="0" smtClean="0">
                <a:latin typeface="Symbol" panose="05050102010706020507" pitchFamily="18" charset="2"/>
                <a:ea typeface="나눔명조" panose="02020603020101020101" pitchFamily="18" charset="-127"/>
              </a:rPr>
              <a:t>f</a:t>
            </a:r>
            <a:r>
              <a:rPr lang="en-US" altLang="ko-KR" sz="2000" baseline="-25000" dirty="0" smtClean="0">
                <a:latin typeface="나눔명조" panose="02020603020101020101" pitchFamily="18" charset="-127"/>
                <a:ea typeface="나눔명조" panose="02020603020101020101" pitchFamily="18" charset="-127"/>
              </a:rPr>
              <a:t>j</a:t>
            </a:r>
            <a:r>
              <a:rPr lang="en-US" altLang="ko-KR" sz="2000" b="1" dirty="0" smtClean="0">
                <a:latin typeface="나눔명조" panose="02020603020101020101" pitchFamily="18" charset="-127"/>
                <a:ea typeface="나눔명조" panose="02020603020101020101" pitchFamily="18" charset="-127"/>
              </a:rPr>
              <a:t>, </a:t>
            </a:r>
            <a:r>
              <a:rPr lang="en-US" altLang="ko-KR" sz="2000" b="1" i="1" dirty="0" err="1" smtClean="0">
                <a:latin typeface="나눔명조" panose="02020603020101020101" pitchFamily="18" charset="-127"/>
                <a:ea typeface="나눔명조" panose="02020603020101020101" pitchFamily="18" charset="-127"/>
              </a:rPr>
              <a:t>a</a:t>
            </a:r>
            <a:r>
              <a:rPr lang="en-US" altLang="ko-KR" sz="2000" baseline="-25000" dirty="0" err="1">
                <a:latin typeface="나눔명조" panose="02020603020101020101" pitchFamily="18" charset="-127"/>
                <a:ea typeface="나눔명조" panose="02020603020101020101" pitchFamily="18" charset="-127"/>
              </a:rPr>
              <a:t>j</a:t>
            </a:r>
            <a:r>
              <a:rPr lang="en-US" altLang="ko-KR" sz="2000" b="1" dirty="0" smtClean="0">
                <a:latin typeface="나눔명조" panose="02020603020101020101" pitchFamily="18" charset="-127"/>
                <a:ea typeface="나눔명조" panose="02020603020101020101" pitchFamily="18" charset="-127"/>
              </a:rPr>
              <a:t>,</a:t>
            </a:r>
            <a:r>
              <a:rPr lang="en-US" altLang="ko-KR" sz="2000" i="1" dirty="0" smtClean="0">
                <a:latin typeface="Symbol" panose="05050102010706020507" pitchFamily="18" charset="2"/>
                <a:ea typeface="나눔명조" panose="02020603020101020101" pitchFamily="18" charset="-127"/>
              </a:rPr>
              <a:t> </a:t>
            </a:r>
            <a:r>
              <a:rPr lang="en-US" altLang="ko-KR" sz="2000" b="1" i="1" dirty="0" err="1" smtClean="0">
                <a:latin typeface="나눔명조" panose="02020603020101020101" pitchFamily="18" charset="-127"/>
                <a:ea typeface="나눔명조" panose="02020603020101020101" pitchFamily="18" charset="-127"/>
              </a:rPr>
              <a:t>r</a:t>
            </a:r>
            <a:r>
              <a:rPr lang="en-US" altLang="ko-KR" sz="2000" baseline="-25000" dirty="0" err="1">
                <a:latin typeface="나눔명조" panose="02020603020101020101" pitchFamily="18" charset="-127"/>
                <a:ea typeface="나눔명조" panose="02020603020101020101" pitchFamily="18" charset="-127"/>
              </a:rPr>
              <a:t>j</a:t>
            </a:r>
            <a:r>
              <a:rPr lang="en-US" altLang="ko-KR" sz="2000" b="1" dirty="0" smtClean="0">
                <a:latin typeface="나눔명조" panose="02020603020101020101" pitchFamily="18" charset="-127"/>
                <a:ea typeface="나눔명조" panose="02020603020101020101" pitchFamily="18" charset="-127"/>
              </a:rPr>
              <a:t>,</a:t>
            </a:r>
            <a:r>
              <a:rPr lang="en-US" altLang="ko-KR" sz="2000" i="1" dirty="0" smtClean="0">
                <a:latin typeface="Symbol" panose="05050102010706020507" pitchFamily="18" charset="2"/>
                <a:ea typeface="나눔명조" panose="02020603020101020101" pitchFamily="18" charset="-127"/>
              </a:rPr>
              <a:t> f</a:t>
            </a:r>
            <a:r>
              <a:rPr lang="en-US" altLang="ko-KR" sz="2000" baseline="-25000" dirty="0">
                <a:latin typeface="나눔명조" panose="02020603020101020101" pitchFamily="18" charset="-127"/>
                <a:ea typeface="나눔명조" panose="02020603020101020101" pitchFamily="18" charset="-127"/>
              </a:rPr>
              <a:t>j</a:t>
            </a:r>
            <a:r>
              <a:rPr lang="en-US" altLang="ko-KR" sz="2000" baseline="-25000" dirty="0" smtClean="0">
                <a:latin typeface="나눔명조" panose="02020603020101020101" pitchFamily="18" charset="-127"/>
                <a:ea typeface="나눔명조" panose="02020603020101020101" pitchFamily="18" charset="-127"/>
              </a:rPr>
              <a:t>+1</a:t>
            </a:r>
            <a:r>
              <a:rPr lang="en-US" altLang="ko-KR" sz="2000" b="1" dirty="0">
                <a:latin typeface="나눔명조" panose="02020603020101020101" pitchFamily="18" charset="-127"/>
                <a:ea typeface="나눔명조" panose="02020603020101020101" pitchFamily="18" charset="-127"/>
              </a:rPr>
              <a:t>) </a:t>
            </a:r>
            <a:r>
              <a:rPr lang="en-US" altLang="ko-KR" sz="2000" b="1" dirty="0" smtClean="0">
                <a:latin typeface="나눔명조" panose="02020603020101020101" pitchFamily="18" charset="-127"/>
                <a:ea typeface="나눔명조" panose="02020603020101020101" pitchFamily="18" charset="-127"/>
              </a:rPr>
              <a:t>from D</a:t>
            </a:r>
            <a:endParaRPr lang="ko-KR" altLang="en-US" sz="2000" b="1" baseline="-25000" dirty="0">
              <a:latin typeface="Symbol" panose="05050102010706020507" pitchFamily="18" charset="2"/>
              <a:ea typeface="나눔명조" panose="02020603020101020101" pitchFamily="18" charset="-127"/>
            </a:endParaRPr>
          </a:p>
        </p:txBody>
      </p:sp>
      <p:sp>
        <p:nvSpPr>
          <p:cNvPr id="70" name="TextBox 69"/>
          <p:cNvSpPr txBox="1"/>
          <p:nvPr/>
        </p:nvSpPr>
        <p:spPr>
          <a:xfrm>
            <a:off x="967498" y="4651463"/>
            <a:ext cx="8107675" cy="400110"/>
          </a:xfrm>
          <a:prstGeom prst="rect">
            <a:avLst/>
          </a:prstGeom>
          <a:noFill/>
        </p:spPr>
        <p:txBody>
          <a:bodyPr wrap="square" rtlCol="0">
            <a:spAutoFit/>
          </a:bodyPr>
          <a:lstStyle/>
          <a:p>
            <a:pPr marL="342900" indent="-342900">
              <a:buFont typeface="Arial" panose="020B0604020202020204" pitchFamily="34" charset="0"/>
              <a:buChar char="•"/>
            </a:pPr>
            <a:r>
              <a:rPr lang="en-US" altLang="ko-KR" sz="2000" b="1" dirty="0" smtClean="0">
                <a:latin typeface="나눔명조" panose="02020603020101020101" pitchFamily="18" charset="-127"/>
                <a:ea typeface="나눔명조" panose="02020603020101020101" pitchFamily="18" charset="-127"/>
              </a:rPr>
              <a:t>Update the Q</a:t>
            </a:r>
            <a:r>
              <a:rPr lang="en-US" altLang="ko-KR" sz="2000" b="1" dirty="0">
                <a:latin typeface="나눔명조" panose="02020603020101020101" pitchFamily="18" charset="-127"/>
                <a:ea typeface="나눔명조" panose="02020603020101020101" pitchFamily="18" charset="-127"/>
              </a:rPr>
              <a:t>(=</a:t>
            </a:r>
            <a:r>
              <a:rPr lang="en-US" altLang="ko-KR" sz="2000" b="1" dirty="0" err="1">
                <a:latin typeface="나눔명조" panose="02020603020101020101" pitchFamily="18" charset="-127"/>
                <a:ea typeface="나눔명조" panose="02020603020101020101" pitchFamily="18" charset="-127"/>
              </a:rPr>
              <a:t>Ws</a:t>
            </a:r>
            <a:r>
              <a:rPr lang="en-US" altLang="ko-KR" sz="2000" b="1" dirty="0">
                <a:latin typeface="나눔명조" panose="02020603020101020101" pitchFamily="18" charset="-127"/>
                <a:ea typeface="나눔명조" panose="02020603020101020101" pitchFamily="18" charset="-127"/>
              </a:rPr>
              <a:t>=</a:t>
            </a:r>
            <a:r>
              <a:rPr lang="en-US" altLang="ko-KR" sz="2000" b="1" dirty="0" err="1">
                <a:solidFill>
                  <a:srgbClr val="006600"/>
                </a:solidFill>
                <a:latin typeface="Symbol" panose="05050102010706020507" pitchFamily="18" charset="2"/>
                <a:ea typeface="나눔명조" panose="02020603020101020101" pitchFamily="18" charset="-127"/>
              </a:rPr>
              <a:t>q</a:t>
            </a:r>
            <a:r>
              <a:rPr lang="en-US" altLang="ko-KR" sz="2000" b="1" dirty="0" err="1">
                <a:latin typeface="나눔명조" panose="02020603020101020101" pitchFamily="18" charset="-127"/>
                <a:ea typeface="나눔명조" panose="02020603020101020101" pitchFamily="18" charset="-127"/>
              </a:rPr>
              <a:t>s</a:t>
            </a:r>
            <a:r>
              <a:rPr lang="en-US" altLang="ko-KR" sz="2000" b="1" dirty="0">
                <a:latin typeface="나눔명조" panose="02020603020101020101" pitchFamily="18" charset="-127"/>
                <a:ea typeface="나눔명조" panose="02020603020101020101" pitchFamily="18" charset="-127"/>
              </a:rPr>
              <a:t>)</a:t>
            </a:r>
            <a:r>
              <a:rPr lang="en-US" altLang="ko-KR" sz="2000" b="1" baseline="30000" dirty="0">
                <a:latin typeface="나눔명조" panose="02020603020101020101" pitchFamily="18" charset="-127"/>
                <a:ea typeface="나눔명조" panose="02020603020101020101" pitchFamily="18" charset="-127"/>
              </a:rPr>
              <a:t> </a:t>
            </a:r>
            <a:r>
              <a:rPr lang="en-US" altLang="ko-KR" sz="2000" b="1" dirty="0">
                <a:latin typeface="나눔명조" panose="02020603020101020101" pitchFamily="18" charset="-127"/>
                <a:ea typeface="나눔명조" panose="02020603020101020101" pitchFamily="18" charset="-127"/>
              </a:rPr>
              <a:t>to match the target y using gradient descent</a:t>
            </a:r>
            <a:endParaRPr lang="en-US" altLang="ko-KR" sz="2000" b="1" i="1" dirty="0" smtClean="0">
              <a:latin typeface="나눔명조" panose="02020603020101020101" pitchFamily="18" charset="-127"/>
              <a:ea typeface="나눔명조" panose="02020603020101020101" pitchFamily="18" charset="-127"/>
            </a:endParaRPr>
          </a:p>
        </p:txBody>
      </p:sp>
      <p:graphicFrame>
        <p:nvGraphicFramePr>
          <p:cNvPr id="19" name="Object 18"/>
          <p:cNvGraphicFramePr>
            <a:graphicFrameLocks noChangeAspect="1"/>
          </p:cNvGraphicFramePr>
          <p:nvPr>
            <p:extLst>
              <p:ext uri="{D42A27DB-BD31-4B8C-83A1-F6EECF244321}">
                <p14:modId xmlns:p14="http://schemas.microsoft.com/office/powerpoint/2010/main" val="4223847907"/>
              </p:ext>
            </p:extLst>
          </p:nvPr>
        </p:nvGraphicFramePr>
        <p:xfrm>
          <a:off x="878317" y="5185099"/>
          <a:ext cx="8116888" cy="1057275"/>
        </p:xfrm>
        <a:graphic>
          <a:graphicData uri="http://schemas.openxmlformats.org/presentationml/2006/ole">
            <mc:AlternateContent xmlns:mc="http://schemas.openxmlformats.org/markup-compatibility/2006">
              <mc:Choice xmlns:v="urn:schemas-microsoft-com:vml" Requires="v">
                <p:oleObj spid="_x0000_s49450" name="Equation" r:id="rId4" imgW="4508280" imgH="583920" progId="Equation.DSMT4">
                  <p:embed/>
                </p:oleObj>
              </mc:Choice>
              <mc:Fallback>
                <p:oleObj name="Equation" r:id="rId4" imgW="4508280" imgH="583920" progId="Equation.DSMT4">
                  <p:embed/>
                  <p:pic>
                    <p:nvPicPr>
                      <p:cNvPr id="59" name="Object 58"/>
                      <p:cNvPicPr/>
                      <p:nvPr/>
                    </p:nvPicPr>
                    <p:blipFill>
                      <a:blip r:embed="rId5"/>
                      <a:stretch>
                        <a:fillRect/>
                      </a:stretch>
                    </p:blipFill>
                    <p:spPr>
                      <a:xfrm>
                        <a:off x="878317" y="5185099"/>
                        <a:ext cx="8116888" cy="1057275"/>
                      </a:xfrm>
                      <a:prstGeom prst="rect">
                        <a:avLst/>
                      </a:prstGeom>
                      <a:noFill/>
                    </p:spPr>
                  </p:pic>
                </p:oleObj>
              </mc:Fallback>
            </mc:AlternateContent>
          </a:graphicData>
        </a:graphic>
      </p:graphicFrame>
      <p:sp>
        <p:nvSpPr>
          <p:cNvPr id="23" name="TextBox 22"/>
          <p:cNvSpPr txBox="1"/>
          <p:nvPr/>
        </p:nvSpPr>
        <p:spPr>
          <a:xfrm>
            <a:off x="967499" y="2354030"/>
            <a:ext cx="6001625" cy="400110"/>
          </a:xfrm>
          <a:prstGeom prst="rect">
            <a:avLst/>
          </a:prstGeom>
          <a:noFill/>
        </p:spPr>
        <p:txBody>
          <a:bodyPr wrap="square" rtlCol="0">
            <a:spAutoFit/>
          </a:bodyPr>
          <a:lstStyle/>
          <a:p>
            <a:pPr marL="342900" indent="-342900">
              <a:buFont typeface="Arial" panose="020B0604020202020204" pitchFamily="34" charset="0"/>
              <a:buChar char="•"/>
            </a:pPr>
            <a:r>
              <a:rPr lang="en-US" altLang="ko-KR" sz="2000" b="1" dirty="0" smtClean="0">
                <a:latin typeface="나눔명조" panose="02020603020101020101" pitchFamily="18" charset="-127"/>
                <a:ea typeface="나눔명조" panose="02020603020101020101" pitchFamily="18" charset="-127"/>
              </a:rPr>
              <a:t>Select an action </a:t>
            </a:r>
            <a:r>
              <a:rPr lang="en-US" altLang="ko-KR" sz="2000" b="1" i="1" dirty="0" smtClean="0">
                <a:latin typeface="나눔명조" panose="02020603020101020101" pitchFamily="18" charset="-127"/>
                <a:ea typeface="나눔명조" panose="02020603020101020101" pitchFamily="18" charset="-127"/>
              </a:rPr>
              <a:t>a</a:t>
            </a:r>
            <a:r>
              <a:rPr lang="en-US" altLang="ko-KR" sz="2000" b="1" dirty="0" smtClean="0">
                <a:latin typeface="나눔명조" panose="02020603020101020101" pitchFamily="18" charset="-127"/>
                <a:ea typeface="나눔명조" panose="02020603020101020101" pitchFamily="18" charset="-127"/>
              </a:rPr>
              <a:t> with </a:t>
            </a:r>
            <a:r>
              <a:rPr lang="en-US" altLang="ko-KR" sz="2000" b="1" dirty="0" smtClean="0">
                <a:latin typeface="Symbol" panose="05050102010706020507" pitchFamily="18" charset="2"/>
                <a:ea typeface="나눔명조" panose="02020603020101020101" pitchFamily="18" charset="-127"/>
              </a:rPr>
              <a:t>e</a:t>
            </a:r>
            <a:r>
              <a:rPr lang="en-US" altLang="ko-KR" sz="2000" b="1" dirty="0" smtClean="0">
                <a:latin typeface="나눔명조" panose="02020603020101020101" pitchFamily="18" charset="-127"/>
                <a:ea typeface="나눔명조" panose="02020603020101020101" pitchFamily="18" charset="-127"/>
              </a:rPr>
              <a:t>-greedy, random or  </a:t>
            </a:r>
          </a:p>
        </p:txBody>
      </p:sp>
      <p:graphicFrame>
        <p:nvGraphicFramePr>
          <p:cNvPr id="24" name="Object 23"/>
          <p:cNvGraphicFramePr>
            <a:graphicFrameLocks noChangeAspect="1"/>
          </p:cNvGraphicFramePr>
          <p:nvPr>
            <p:extLst>
              <p:ext uri="{D42A27DB-BD31-4B8C-83A1-F6EECF244321}">
                <p14:modId xmlns:p14="http://schemas.microsoft.com/office/powerpoint/2010/main" val="797825674"/>
              </p:ext>
            </p:extLst>
          </p:nvPr>
        </p:nvGraphicFramePr>
        <p:xfrm>
          <a:off x="6417700" y="2354030"/>
          <a:ext cx="2332037" cy="527050"/>
        </p:xfrm>
        <a:graphic>
          <a:graphicData uri="http://schemas.openxmlformats.org/presentationml/2006/ole">
            <mc:AlternateContent xmlns:mc="http://schemas.openxmlformats.org/markup-compatibility/2006">
              <mc:Choice xmlns:v="urn:schemas-microsoft-com:vml" Requires="v">
                <p:oleObj spid="_x0000_s49451" name="Equation" r:id="rId6" imgW="1295280" imgH="291960" progId="Equation.DSMT4">
                  <p:embed/>
                </p:oleObj>
              </mc:Choice>
              <mc:Fallback>
                <p:oleObj name="Equation" r:id="rId6" imgW="1295280" imgH="291960" progId="Equation.DSMT4">
                  <p:embed/>
                  <p:pic>
                    <p:nvPicPr>
                      <p:cNvPr id="24" name="Object 23"/>
                      <p:cNvPicPr/>
                      <p:nvPr/>
                    </p:nvPicPr>
                    <p:blipFill>
                      <a:blip r:embed="rId7"/>
                      <a:stretch>
                        <a:fillRect/>
                      </a:stretch>
                    </p:blipFill>
                    <p:spPr>
                      <a:xfrm>
                        <a:off x="6417700" y="2354030"/>
                        <a:ext cx="2332037" cy="527050"/>
                      </a:xfrm>
                      <a:prstGeom prst="rect">
                        <a:avLst/>
                      </a:prstGeom>
                      <a:noFill/>
                    </p:spPr>
                  </p:pic>
                </p:oleObj>
              </mc:Fallback>
            </mc:AlternateContent>
          </a:graphicData>
        </a:graphic>
      </p:graphicFrame>
      <p:grpSp>
        <p:nvGrpSpPr>
          <p:cNvPr id="5" name="Group 4"/>
          <p:cNvGrpSpPr/>
          <p:nvPr/>
        </p:nvGrpSpPr>
        <p:grpSpPr>
          <a:xfrm>
            <a:off x="3665723" y="5448777"/>
            <a:ext cx="4564010" cy="673656"/>
            <a:chOff x="3665723" y="5448777"/>
            <a:chExt cx="4564010" cy="673656"/>
          </a:xfrm>
        </p:grpSpPr>
        <p:grpSp>
          <p:nvGrpSpPr>
            <p:cNvPr id="6" name="Group 5"/>
            <p:cNvGrpSpPr/>
            <p:nvPr/>
          </p:nvGrpSpPr>
          <p:grpSpPr>
            <a:xfrm>
              <a:off x="3665723" y="5660768"/>
              <a:ext cx="358244" cy="461665"/>
              <a:chOff x="4104426" y="5657661"/>
              <a:chExt cx="358244" cy="461665"/>
            </a:xfrm>
          </p:grpSpPr>
          <p:sp>
            <p:nvSpPr>
              <p:cNvPr id="28" name="TextBox 27"/>
              <p:cNvSpPr txBox="1"/>
              <p:nvPr/>
            </p:nvSpPr>
            <p:spPr>
              <a:xfrm>
                <a:off x="4104426" y="5657661"/>
                <a:ext cx="358244" cy="461665"/>
              </a:xfrm>
              <a:prstGeom prst="rect">
                <a:avLst/>
              </a:prstGeom>
              <a:noFill/>
            </p:spPr>
            <p:txBody>
              <a:bodyPr wrap="square" rtlCol="0">
                <a:spAutoFit/>
              </a:bodyPr>
              <a:lstStyle/>
              <a:p>
                <a:r>
                  <a:rPr lang="en-US" altLang="ko-KR" sz="2400" b="1" i="1" dirty="0" smtClean="0">
                    <a:solidFill>
                      <a:srgbClr val="A50021"/>
                    </a:solidFill>
                    <a:latin typeface="Symbol" panose="05050102010706020507" pitchFamily="18" charset="2"/>
                    <a:ea typeface="나눔명조" panose="02020603020101020101" pitchFamily="18" charset="-127"/>
                    <a:cs typeface="Times New Roman" panose="02020603050405020304" pitchFamily="18" charset="0"/>
                  </a:rPr>
                  <a:t>q</a:t>
                </a:r>
                <a:endParaRPr lang="ko-KR" altLang="en-US" sz="2400" b="1" dirty="0">
                  <a:solidFill>
                    <a:srgbClr val="A50021"/>
                  </a:solidFill>
                  <a:latin typeface="나눔명조" panose="02020603020101020101" pitchFamily="18" charset="-127"/>
                  <a:ea typeface="나눔명조" panose="02020603020101020101" pitchFamily="18" charset="-127"/>
                </a:endParaRPr>
              </a:p>
            </p:txBody>
          </p:sp>
          <p:cxnSp>
            <p:nvCxnSpPr>
              <p:cNvPr id="29" name="Straight Connector 28"/>
              <p:cNvCxnSpPr/>
              <p:nvPr/>
            </p:nvCxnSpPr>
            <p:spPr>
              <a:xfrm>
                <a:off x="4250125" y="5746319"/>
                <a:ext cx="172788" cy="0"/>
              </a:xfrm>
              <a:prstGeom prst="line">
                <a:avLst/>
              </a:prstGeom>
              <a:ln w="38100">
                <a:solidFill>
                  <a:srgbClr val="A5002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26" name="TextBox 25"/>
            <p:cNvSpPr txBox="1"/>
            <p:nvPr/>
          </p:nvSpPr>
          <p:spPr>
            <a:xfrm>
              <a:off x="7871489" y="5448777"/>
              <a:ext cx="358244" cy="461665"/>
            </a:xfrm>
            <a:prstGeom prst="rect">
              <a:avLst/>
            </a:prstGeom>
            <a:noFill/>
          </p:spPr>
          <p:txBody>
            <a:bodyPr wrap="square" rtlCol="0">
              <a:spAutoFit/>
            </a:bodyPr>
            <a:lstStyle/>
            <a:p>
              <a:r>
                <a:rPr lang="en-US" altLang="ko-KR" sz="2400" b="1" i="1" dirty="0" smtClean="0">
                  <a:solidFill>
                    <a:srgbClr val="006600"/>
                  </a:solidFill>
                  <a:latin typeface="Symbol" panose="05050102010706020507" pitchFamily="18" charset="2"/>
                  <a:ea typeface="나눔명조" panose="02020603020101020101" pitchFamily="18" charset="-127"/>
                  <a:cs typeface="Times New Roman" panose="02020603050405020304" pitchFamily="18" charset="0"/>
                </a:rPr>
                <a:t>q</a:t>
              </a:r>
              <a:endParaRPr lang="ko-KR" altLang="en-US" sz="2400" b="1" dirty="0">
                <a:solidFill>
                  <a:srgbClr val="006600"/>
                </a:solidFill>
                <a:latin typeface="나눔명조" panose="02020603020101020101" pitchFamily="18" charset="-127"/>
                <a:ea typeface="나눔명조" panose="02020603020101020101" pitchFamily="18" charset="-127"/>
              </a:endParaRPr>
            </a:p>
          </p:txBody>
        </p:sp>
      </p:grpSp>
      <p:grpSp>
        <p:nvGrpSpPr>
          <p:cNvPr id="4" name="Group 3"/>
          <p:cNvGrpSpPr/>
          <p:nvPr/>
        </p:nvGrpSpPr>
        <p:grpSpPr>
          <a:xfrm>
            <a:off x="376912" y="717694"/>
            <a:ext cx="8698261" cy="682293"/>
            <a:chOff x="376912" y="717694"/>
            <a:chExt cx="8698261" cy="682293"/>
          </a:xfrm>
        </p:grpSpPr>
        <p:sp>
          <p:nvSpPr>
            <p:cNvPr id="49" name="TextBox 48"/>
            <p:cNvSpPr txBox="1"/>
            <p:nvPr/>
          </p:nvSpPr>
          <p:spPr>
            <a:xfrm>
              <a:off x="376912" y="794693"/>
              <a:ext cx="8698261" cy="605294"/>
            </a:xfrm>
            <a:prstGeom prst="rect">
              <a:avLst/>
            </a:prstGeom>
            <a:noFill/>
          </p:spPr>
          <p:txBody>
            <a:bodyPr wrap="square" rtlCol="0">
              <a:spAutoFit/>
            </a:bodyPr>
            <a:lstStyle/>
            <a:p>
              <a:pPr marL="342900" indent="-342900">
                <a:buFont typeface="Wingdings" panose="05000000000000000000" pitchFamily="2" charset="2"/>
                <a:buChar char="§"/>
              </a:pPr>
              <a:r>
                <a:rPr lang="en-US" altLang="ko-KR" sz="2000" b="1" dirty="0" smtClean="0">
                  <a:latin typeface="나눔명조" panose="02020603020101020101" pitchFamily="18" charset="-127"/>
                  <a:ea typeface="나눔명조" panose="02020603020101020101" pitchFamily="18" charset="-127"/>
                </a:rPr>
                <a:t>Initialize two networks of </a:t>
              </a:r>
              <a:r>
                <a:rPr lang="en-US" altLang="ko-KR" sz="2000" b="1" dirty="0" smtClean="0">
                  <a:solidFill>
                    <a:srgbClr val="006600"/>
                  </a:solidFill>
                  <a:latin typeface="나눔명조" panose="02020603020101020101" pitchFamily="18" charset="-127"/>
                  <a:ea typeface="나눔명조" panose="02020603020101020101" pitchFamily="18" charset="-127"/>
                </a:rPr>
                <a:t>Q</a:t>
              </a:r>
              <a:r>
                <a:rPr lang="en-US" altLang="ko-KR" sz="2000" b="1" dirty="0" smtClean="0">
                  <a:latin typeface="나눔명조" panose="02020603020101020101" pitchFamily="18" charset="-127"/>
                  <a:ea typeface="나눔명조" panose="02020603020101020101" pitchFamily="18" charset="-127"/>
                </a:rPr>
                <a:t>/</a:t>
              </a:r>
              <a:r>
                <a:rPr lang="en-US" altLang="ko-KR" sz="2000" b="1" dirty="0" smtClean="0">
                  <a:solidFill>
                    <a:srgbClr val="A50021"/>
                  </a:solidFill>
                  <a:latin typeface="나눔명조" panose="02020603020101020101" pitchFamily="18" charset="-127"/>
                  <a:ea typeface="나눔명조" panose="02020603020101020101" pitchFamily="18" charset="-127"/>
                </a:rPr>
                <a:t>Q</a:t>
              </a:r>
              <a:r>
                <a:rPr lang="en-US" altLang="ko-KR" sz="2000" b="1" dirty="0" smtClean="0">
                  <a:latin typeface="나눔명조" panose="02020603020101020101" pitchFamily="18" charset="-127"/>
                  <a:ea typeface="나눔명조" panose="02020603020101020101" pitchFamily="18" charset="-127"/>
                </a:rPr>
                <a:t> functions with </a:t>
              </a:r>
              <a:r>
                <a:rPr lang="en-US" altLang="ko-KR" sz="2000" b="1" dirty="0">
                  <a:latin typeface="나눔명조" panose="02020603020101020101" pitchFamily="18" charset="-127"/>
                  <a:ea typeface="나눔명조" panose="02020603020101020101" pitchFamily="18" charset="-127"/>
                </a:rPr>
                <a:t>random weight </a:t>
              </a:r>
              <a:r>
                <a:rPr lang="en-US" altLang="ko-KR" sz="2000" b="1" dirty="0" smtClean="0">
                  <a:solidFill>
                    <a:srgbClr val="006600"/>
                  </a:solidFill>
                  <a:latin typeface="Symbol" panose="05050102010706020507" pitchFamily="18" charset="2"/>
                  <a:ea typeface="나눔명조" panose="02020603020101020101" pitchFamily="18" charset="-127"/>
                </a:rPr>
                <a:t>q</a:t>
              </a:r>
              <a:r>
                <a:rPr lang="en-US" altLang="ko-KR" sz="2000" b="1" baseline="-25000" dirty="0" smtClean="0">
                  <a:solidFill>
                    <a:srgbClr val="006600"/>
                  </a:solidFill>
                  <a:latin typeface="Symbol" panose="05050102010706020507" pitchFamily="18" charset="2"/>
                  <a:ea typeface="나눔명조" panose="02020603020101020101" pitchFamily="18" charset="-127"/>
                </a:rPr>
                <a:t>0 </a:t>
              </a:r>
              <a:r>
                <a:rPr lang="en-US" altLang="ko-KR" sz="2000" b="1" dirty="0" smtClean="0">
                  <a:latin typeface="Symbol" panose="05050102010706020507" pitchFamily="18" charset="2"/>
                  <a:ea typeface="나눔명조" panose="02020603020101020101" pitchFamily="18" charset="-127"/>
                </a:rPr>
                <a:t>= </a:t>
              </a:r>
              <a:r>
                <a:rPr lang="en-US" altLang="ko-KR" sz="2000" b="1" dirty="0" smtClean="0">
                  <a:solidFill>
                    <a:srgbClr val="A50021"/>
                  </a:solidFill>
                  <a:latin typeface="Symbol" panose="05050102010706020507" pitchFamily="18" charset="2"/>
                  <a:ea typeface="나눔명조" panose="02020603020101020101" pitchFamily="18" charset="-127"/>
                </a:rPr>
                <a:t>q</a:t>
              </a:r>
              <a:r>
                <a:rPr lang="en-US" altLang="ko-KR" sz="2000" b="1" baseline="-25000" dirty="0" smtClean="0">
                  <a:solidFill>
                    <a:srgbClr val="A50021"/>
                  </a:solidFill>
                  <a:latin typeface="Symbol" panose="05050102010706020507" pitchFamily="18" charset="2"/>
                  <a:ea typeface="나눔명조" panose="02020603020101020101" pitchFamily="18" charset="-127"/>
                </a:rPr>
                <a:t>0</a:t>
              </a:r>
              <a:endParaRPr lang="ko-KR" altLang="en-US" sz="2000" b="1" baseline="-25000" dirty="0">
                <a:solidFill>
                  <a:srgbClr val="A50021"/>
                </a:solidFill>
                <a:latin typeface="Symbol" panose="05050102010706020507" pitchFamily="18" charset="2"/>
                <a:ea typeface="나눔명조" panose="02020603020101020101" pitchFamily="18" charset="-127"/>
              </a:endParaRPr>
            </a:p>
            <a:p>
              <a:pPr marL="342900" indent="-342900">
                <a:buFont typeface="Wingdings" panose="05000000000000000000" pitchFamily="2" charset="2"/>
                <a:buChar char="§"/>
              </a:pPr>
              <a:endParaRPr lang="ko-KR" altLang="en-US" sz="2000" b="1" baseline="-25000" dirty="0">
                <a:latin typeface="Symbol" panose="05050102010706020507" pitchFamily="18" charset="2"/>
                <a:ea typeface="나눔명조" panose="02020603020101020101" pitchFamily="18" charset="-127"/>
              </a:endParaRPr>
            </a:p>
          </p:txBody>
        </p:sp>
        <p:sp>
          <p:nvSpPr>
            <p:cNvPr id="25" name="TextBox 24"/>
            <p:cNvSpPr txBox="1"/>
            <p:nvPr/>
          </p:nvSpPr>
          <p:spPr>
            <a:xfrm>
              <a:off x="3984210" y="717694"/>
              <a:ext cx="338554" cy="461665"/>
            </a:xfrm>
            <a:prstGeom prst="rect">
              <a:avLst/>
            </a:prstGeom>
            <a:noFill/>
          </p:spPr>
          <p:txBody>
            <a:bodyPr wrap="none" rtlCol="0">
              <a:spAutoFit/>
            </a:bodyPr>
            <a:lstStyle/>
            <a:p>
              <a:r>
                <a:rPr lang="en-US" altLang="ko-KR" sz="2400" b="1" dirty="0" smtClean="0">
                  <a:solidFill>
                    <a:srgbClr val="990033"/>
                  </a:solidFill>
                  <a:latin typeface="나눔명조" panose="02020603020101020101" pitchFamily="18" charset="-127"/>
                  <a:ea typeface="나눔명조" panose="02020603020101020101" pitchFamily="18" charset="-127"/>
                </a:rPr>
                <a:t>^</a:t>
              </a:r>
              <a:endParaRPr lang="ko-KR" altLang="en-US" sz="2400" b="1" dirty="0">
                <a:solidFill>
                  <a:srgbClr val="990033"/>
                </a:solidFill>
                <a:latin typeface="나눔명조" panose="02020603020101020101" pitchFamily="18" charset="-127"/>
                <a:ea typeface="나눔명조" panose="02020603020101020101" pitchFamily="18" charset="-127"/>
              </a:endParaRPr>
            </a:p>
          </p:txBody>
        </p:sp>
        <p:sp>
          <p:nvSpPr>
            <p:cNvPr id="27" name="TextBox 26"/>
            <p:cNvSpPr txBox="1"/>
            <p:nvPr/>
          </p:nvSpPr>
          <p:spPr>
            <a:xfrm>
              <a:off x="8140430" y="746869"/>
              <a:ext cx="338554" cy="461665"/>
            </a:xfrm>
            <a:prstGeom prst="rect">
              <a:avLst/>
            </a:prstGeom>
            <a:noFill/>
          </p:spPr>
          <p:txBody>
            <a:bodyPr wrap="none" rtlCol="0">
              <a:spAutoFit/>
            </a:bodyPr>
            <a:lstStyle/>
            <a:p>
              <a:r>
                <a:rPr lang="en-US" altLang="ko-KR" sz="2400" b="1" dirty="0" smtClean="0">
                  <a:solidFill>
                    <a:srgbClr val="990033"/>
                  </a:solidFill>
                  <a:latin typeface="나눔명조" panose="02020603020101020101" pitchFamily="18" charset="-127"/>
                  <a:ea typeface="나눔명조" panose="02020603020101020101" pitchFamily="18" charset="-127"/>
                </a:rPr>
                <a:t>^</a:t>
              </a:r>
              <a:endParaRPr lang="ko-KR" altLang="en-US" sz="2400" b="1" dirty="0">
                <a:solidFill>
                  <a:srgbClr val="990033"/>
                </a:solidFill>
                <a:latin typeface="나눔명조" panose="02020603020101020101" pitchFamily="18" charset="-127"/>
                <a:ea typeface="나눔명조" panose="02020603020101020101" pitchFamily="18" charset="-127"/>
              </a:endParaRPr>
            </a:p>
          </p:txBody>
        </p:sp>
      </p:grpSp>
      <p:grpSp>
        <p:nvGrpSpPr>
          <p:cNvPr id="8" name="Group 7"/>
          <p:cNvGrpSpPr/>
          <p:nvPr/>
        </p:nvGrpSpPr>
        <p:grpSpPr>
          <a:xfrm>
            <a:off x="967498" y="6252904"/>
            <a:ext cx="3969263" cy="473333"/>
            <a:chOff x="967498" y="6252904"/>
            <a:chExt cx="3969263" cy="473333"/>
          </a:xfrm>
        </p:grpSpPr>
        <p:sp>
          <p:nvSpPr>
            <p:cNvPr id="21" name="TextBox 20"/>
            <p:cNvSpPr txBox="1"/>
            <p:nvPr/>
          </p:nvSpPr>
          <p:spPr>
            <a:xfrm>
              <a:off x="967498" y="6326127"/>
              <a:ext cx="3969263" cy="400110"/>
            </a:xfrm>
            <a:prstGeom prst="rect">
              <a:avLst/>
            </a:prstGeom>
            <a:noFill/>
          </p:spPr>
          <p:txBody>
            <a:bodyPr wrap="square" rtlCol="0">
              <a:spAutoFit/>
            </a:bodyPr>
            <a:lstStyle/>
            <a:p>
              <a:pPr marL="342900" indent="-342900">
                <a:buFont typeface="Arial" panose="020B0604020202020204" pitchFamily="34" charset="0"/>
                <a:buChar char="•"/>
              </a:pPr>
              <a:r>
                <a:rPr lang="en-US" altLang="ko-KR" sz="2000" b="1" dirty="0" smtClean="0">
                  <a:latin typeface="나눔명조" panose="02020603020101020101" pitchFamily="18" charset="-127"/>
                  <a:ea typeface="나눔명조" panose="02020603020101020101" pitchFamily="18" charset="-127"/>
                </a:rPr>
                <a:t>Every C steps, reset Q = Q </a:t>
              </a:r>
              <a:endParaRPr lang="ko-KR" altLang="en-US" sz="2000" b="1" dirty="0">
                <a:latin typeface="나눔명조" panose="02020603020101020101" pitchFamily="18" charset="-127"/>
                <a:ea typeface="나눔명조" panose="02020603020101020101" pitchFamily="18" charset="-127"/>
              </a:endParaRPr>
            </a:p>
          </p:txBody>
        </p:sp>
        <p:sp>
          <p:nvSpPr>
            <p:cNvPr id="30" name="TextBox 29"/>
            <p:cNvSpPr txBox="1"/>
            <p:nvPr/>
          </p:nvSpPr>
          <p:spPr>
            <a:xfrm>
              <a:off x="3561287" y="6252904"/>
              <a:ext cx="338554" cy="461665"/>
            </a:xfrm>
            <a:prstGeom prst="rect">
              <a:avLst/>
            </a:prstGeom>
            <a:noFill/>
          </p:spPr>
          <p:txBody>
            <a:bodyPr wrap="none" rtlCol="0">
              <a:spAutoFit/>
            </a:bodyPr>
            <a:lstStyle/>
            <a:p>
              <a:r>
                <a:rPr lang="en-US" altLang="ko-KR" sz="2400" b="1" dirty="0" smtClean="0">
                  <a:latin typeface="나눔명조" panose="02020603020101020101" pitchFamily="18" charset="-127"/>
                  <a:ea typeface="나눔명조" panose="02020603020101020101" pitchFamily="18" charset="-127"/>
                </a:rPr>
                <a:t>^</a:t>
              </a:r>
              <a:endParaRPr lang="ko-KR" altLang="en-US" sz="2400" b="1" dirty="0">
                <a:latin typeface="나눔명조" panose="02020603020101020101" pitchFamily="18" charset="-127"/>
                <a:ea typeface="나눔명조" panose="02020603020101020101" pitchFamily="18" charset="-127"/>
              </a:endParaRPr>
            </a:p>
          </p:txBody>
        </p:sp>
      </p:grpSp>
    </p:spTree>
    <p:extLst>
      <p:ext uri="{BB962C8B-B14F-4D97-AF65-F5344CB8AC3E}">
        <p14:creationId xmlns:p14="http://schemas.microsoft.com/office/powerpoint/2010/main" val="2449031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2"/>
                                        </p:tgtEl>
                                        <p:attrNameLst>
                                          <p:attrName>style.visibility</p:attrName>
                                        </p:attrNameLst>
                                      </p:cBhvr>
                                      <p:to>
                                        <p:strVal val="visible"/>
                                      </p:to>
                                    </p:set>
                                    <p:animEffect transition="in" filter="fade">
                                      <p:cBhvr>
                                        <p:cTn id="12" dur="500"/>
                                        <p:tgtEl>
                                          <p:spTgt spid="5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0"/>
                                        </p:tgtEl>
                                        <p:attrNameLst>
                                          <p:attrName>style.visibility</p:attrName>
                                        </p:attrNameLst>
                                      </p:cBhvr>
                                      <p:to>
                                        <p:strVal val="visible"/>
                                      </p:to>
                                    </p:set>
                                    <p:animEffect transition="in" filter="fade">
                                      <p:cBhvr>
                                        <p:cTn id="17" dur="500"/>
                                        <p:tgtEl>
                                          <p:spTgt spid="5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500"/>
                                        <p:tgtEl>
                                          <p:spTgt spid="23"/>
                                        </p:tgtEl>
                                      </p:cBhvr>
                                    </p:animEffect>
                                  </p:childTnLst>
                                </p:cTn>
                              </p:par>
                              <p:par>
                                <p:cTn id="23" presetID="10" presetClass="entr" presetSubtype="0" fill="hold" nodeType="withEffect">
                                  <p:stCondLst>
                                    <p:cond delay="0"/>
                                  </p:stCondLst>
                                  <p:childTnLst>
                                    <p:set>
                                      <p:cBhvr>
                                        <p:cTn id="24" dur="1" fill="hold">
                                          <p:stCondLst>
                                            <p:cond delay="0"/>
                                          </p:stCondLst>
                                        </p:cTn>
                                        <p:tgtEl>
                                          <p:spTgt spid="24"/>
                                        </p:tgtEl>
                                        <p:attrNameLst>
                                          <p:attrName>style.visibility</p:attrName>
                                        </p:attrNameLst>
                                      </p:cBhvr>
                                      <p:to>
                                        <p:strVal val="visible"/>
                                      </p:to>
                                    </p:set>
                                    <p:animEffect transition="in" filter="fade">
                                      <p:cBhvr>
                                        <p:cTn id="25" dur="500"/>
                                        <p:tgtEl>
                                          <p:spTgt spid="24"/>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45"/>
                                        </p:tgtEl>
                                        <p:attrNameLst>
                                          <p:attrName>style.visibility</p:attrName>
                                        </p:attrNameLst>
                                      </p:cBhvr>
                                      <p:to>
                                        <p:strVal val="visible"/>
                                      </p:to>
                                    </p:set>
                                    <p:animEffect transition="in" filter="fade">
                                      <p:cBhvr>
                                        <p:cTn id="30" dur="500"/>
                                        <p:tgtEl>
                                          <p:spTgt spid="45"/>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46"/>
                                        </p:tgtEl>
                                        <p:attrNameLst>
                                          <p:attrName>style.visibility</p:attrName>
                                        </p:attrNameLst>
                                      </p:cBhvr>
                                      <p:to>
                                        <p:strVal val="visible"/>
                                      </p:to>
                                    </p:set>
                                    <p:animEffect transition="in" filter="fade">
                                      <p:cBhvr>
                                        <p:cTn id="35" dur="500"/>
                                        <p:tgtEl>
                                          <p:spTgt spid="46"/>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67"/>
                                        </p:tgtEl>
                                        <p:attrNameLst>
                                          <p:attrName>style.visibility</p:attrName>
                                        </p:attrNameLst>
                                      </p:cBhvr>
                                      <p:to>
                                        <p:strVal val="visible"/>
                                      </p:to>
                                    </p:set>
                                    <p:animEffect transition="in" filter="fade">
                                      <p:cBhvr>
                                        <p:cTn id="40" dur="500"/>
                                        <p:tgtEl>
                                          <p:spTgt spid="67"/>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70"/>
                                        </p:tgtEl>
                                        <p:attrNameLst>
                                          <p:attrName>style.visibility</p:attrName>
                                        </p:attrNameLst>
                                      </p:cBhvr>
                                      <p:to>
                                        <p:strVal val="visible"/>
                                      </p:to>
                                    </p:set>
                                    <p:animEffect transition="in" filter="fade">
                                      <p:cBhvr>
                                        <p:cTn id="45" dur="500"/>
                                        <p:tgtEl>
                                          <p:spTgt spid="70"/>
                                        </p:tgtEl>
                                      </p:cBhvr>
                                    </p:animEffect>
                                  </p:childTnLst>
                                </p:cTn>
                              </p:par>
                              <p:par>
                                <p:cTn id="46" presetID="10" presetClass="entr" presetSubtype="0" fill="hold" nodeType="withEffect">
                                  <p:stCondLst>
                                    <p:cond delay="0"/>
                                  </p:stCondLst>
                                  <p:childTnLst>
                                    <p:set>
                                      <p:cBhvr>
                                        <p:cTn id="47" dur="1" fill="hold">
                                          <p:stCondLst>
                                            <p:cond delay="0"/>
                                          </p:stCondLst>
                                        </p:cTn>
                                        <p:tgtEl>
                                          <p:spTgt spid="19"/>
                                        </p:tgtEl>
                                        <p:attrNameLst>
                                          <p:attrName>style.visibility</p:attrName>
                                        </p:attrNameLst>
                                      </p:cBhvr>
                                      <p:to>
                                        <p:strVal val="visible"/>
                                      </p:to>
                                    </p:set>
                                    <p:animEffect transition="in" filter="fade">
                                      <p:cBhvr>
                                        <p:cTn id="48" dur="500"/>
                                        <p:tgtEl>
                                          <p:spTgt spid="19"/>
                                        </p:tgtEl>
                                      </p:cBhvr>
                                    </p:animEffect>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nodeType="clickEffect">
                                  <p:stCondLst>
                                    <p:cond delay="0"/>
                                  </p:stCondLst>
                                  <p:childTnLst>
                                    <p:set>
                                      <p:cBhvr>
                                        <p:cTn id="52" dur="1" fill="hold">
                                          <p:stCondLst>
                                            <p:cond delay="0"/>
                                          </p:stCondLst>
                                        </p:cTn>
                                        <p:tgtEl>
                                          <p:spTgt spid="5"/>
                                        </p:tgtEl>
                                        <p:attrNameLst>
                                          <p:attrName>style.visibility</p:attrName>
                                        </p:attrNameLst>
                                      </p:cBhvr>
                                      <p:to>
                                        <p:strVal val="visible"/>
                                      </p:to>
                                    </p:set>
                                    <p:anim calcmode="lin" valueType="num">
                                      <p:cBhvr additive="base">
                                        <p:cTn id="53" dur="500" fill="hold"/>
                                        <p:tgtEl>
                                          <p:spTgt spid="5"/>
                                        </p:tgtEl>
                                        <p:attrNameLst>
                                          <p:attrName>ppt_x</p:attrName>
                                        </p:attrNameLst>
                                      </p:cBhvr>
                                      <p:tavLst>
                                        <p:tav tm="0">
                                          <p:val>
                                            <p:strVal val="#ppt_x"/>
                                          </p:val>
                                        </p:tav>
                                        <p:tav tm="100000">
                                          <p:val>
                                            <p:strVal val="#ppt_x"/>
                                          </p:val>
                                        </p:tav>
                                      </p:tavLst>
                                    </p:anim>
                                    <p:anim calcmode="lin" valueType="num">
                                      <p:cBhvr additive="base">
                                        <p:cTn id="5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7"/>
                                        </p:tgtEl>
                                        <p:attrNameLst>
                                          <p:attrName>style.visibility</p:attrName>
                                        </p:attrNameLst>
                                      </p:cBhvr>
                                      <p:to>
                                        <p:strVal val="visible"/>
                                      </p:to>
                                    </p:set>
                                    <p:animEffect transition="in" filter="fade">
                                      <p:cBhvr>
                                        <p:cTn id="59" dur="500"/>
                                        <p:tgtEl>
                                          <p:spTgt spid="7"/>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nodeType="clickEffect">
                                  <p:stCondLst>
                                    <p:cond delay="0"/>
                                  </p:stCondLst>
                                  <p:childTnLst>
                                    <p:set>
                                      <p:cBhvr>
                                        <p:cTn id="63" dur="1" fill="hold">
                                          <p:stCondLst>
                                            <p:cond delay="0"/>
                                          </p:stCondLst>
                                        </p:cTn>
                                        <p:tgtEl>
                                          <p:spTgt spid="8"/>
                                        </p:tgtEl>
                                        <p:attrNameLst>
                                          <p:attrName>style.visibility</p:attrName>
                                        </p:attrNameLst>
                                      </p:cBhvr>
                                      <p:to>
                                        <p:strVal val="visible"/>
                                      </p:to>
                                    </p:set>
                                    <p:animEffect transition="in" filter="fade">
                                      <p:cBhvr>
                                        <p:cTn id="6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P spid="46" grpId="0"/>
      <p:bldP spid="50" grpId="0"/>
      <p:bldP spid="52" grpId="0"/>
      <p:bldP spid="67" grpId="0"/>
      <p:bldP spid="70" grpId="0"/>
      <p:bldP spid="23" grpId="0"/>
    </p:bld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dirty="0" smtClean="0"/>
              <a:t>and Go Deep</a:t>
            </a:r>
            <a:endParaRPr lang="ko-KR" altLang="en-US" dirty="0"/>
          </a:p>
        </p:txBody>
      </p:sp>
      <p:sp>
        <p:nvSpPr>
          <p:cNvPr id="3" name="Slide Number Placeholder 2"/>
          <p:cNvSpPr>
            <a:spLocks noGrp="1"/>
          </p:cNvSpPr>
          <p:nvPr>
            <p:ph type="sldNum" sz="quarter" idx="12"/>
          </p:nvPr>
        </p:nvSpPr>
        <p:spPr/>
        <p:txBody>
          <a:bodyPr/>
          <a:lstStyle/>
          <a:p>
            <a:fld id="{E7B612BC-FA30-47E7-8F83-60B8876EFC04}" type="slidenum">
              <a:rPr lang="ko-KR" altLang="en-US" smtClean="0">
                <a:solidFill>
                  <a:prstClr val="black">
                    <a:tint val="75000"/>
                  </a:prstClr>
                </a:solidFill>
              </a:rPr>
              <a:pPr/>
              <a:t>165</a:t>
            </a:fld>
            <a:endParaRPr lang="ko-KR" altLang="en-US">
              <a:solidFill>
                <a:prstClr val="black">
                  <a:tint val="75000"/>
                </a:prstClr>
              </a:solidFill>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0291" y="1862137"/>
            <a:ext cx="7810500" cy="4448175"/>
          </a:xfrm>
          <a:prstGeom prst="rect">
            <a:avLst/>
          </a:prstGeom>
        </p:spPr>
      </p:pic>
      <p:sp>
        <p:nvSpPr>
          <p:cNvPr id="5" name="TextBox 4"/>
          <p:cNvSpPr txBox="1"/>
          <p:nvPr/>
        </p:nvSpPr>
        <p:spPr>
          <a:xfrm>
            <a:off x="0" y="6581001"/>
            <a:ext cx="1420582" cy="276999"/>
          </a:xfrm>
          <a:prstGeom prst="rect">
            <a:avLst/>
          </a:prstGeom>
          <a:noFill/>
        </p:spPr>
        <p:txBody>
          <a:bodyPr wrap="none" rtlCol="0">
            <a:spAutoFit/>
          </a:bodyPr>
          <a:lstStyle/>
          <a:p>
            <a:r>
              <a:rPr lang="en-US" altLang="ko-KR" sz="1200" dirty="0" smtClean="0">
                <a:ea typeface="나눔명조" panose="02020603020101020101" pitchFamily="18" charset="-127"/>
              </a:rPr>
              <a:t>Images from google</a:t>
            </a:r>
            <a:endParaRPr lang="ko-KR" altLang="en-US" sz="1200" dirty="0">
              <a:ea typeface="나눔명조" panose="02020603020101020101" pitchFamily="18" charset="-127"/>
            </a:endParaRPr>
          </a:p>
        </p:txBody>
      </p:sp>
      <p:sp>
        <p:nvSpPr>
          <p:cNvPr id="6" name="TextBox 5"/>
          <p:cNvSpPr txBox="1"/>
          <p:nvPr/>
        </p:nvSpPr>
        <p:spPr>
          <a:xfrm>
            <a:off x="3289155" y="949656"/>
            <a:ext cx="2554635" cy="400110"/>
          </a:xfrm>
          <a:prstGeom prst="rect">
            <a:avLst/>
          </a:prstGeom>
          <a:noFill/>
        </p:spPr>
        <p:txBody>
          <a:bodyPr wrap="square" rtlCol="0">
            <a:spAutoFit/>
          </a:bodyPr>
          <a:lstStyle/>
          <a:p>
            <a:r>
              <a:rPr lang="en-US" altLang="ko-KR" sz="2000" b="1" dirty="0" smtClean="0">
                <a:solidFill>
                  <a:srgbClr val="0000CC"/>
                </a:solidFill>
                <a:latin typeface="나눔명조" panose="02020603020101020101" pitchFamily="18" charset="-127"/>
                <a:ea typeface="나눔명조" panose="02020603020101020101" pitchFamily="18" charset="-127"/>
              </a:rPr>
              <a:t>DEEP neural net</a:t>
            </a:r>
            <a:endParaRPr lang="ko-KR" altLang="en-US" sz="2000" b="1" dirty="0">
              <a:solidFill>
                <a:srgbClr val="0000CC"/>
              </a:solidFill>
              <a:latin typeface="나눔명조" panose="02020603020101020101" pitchFamily="18" charset="-127"/>
              <a:ea typeface="나눔명조" panose="02020603020101020101" pitchFamily="18" charset="-127"/>
            </a:endParaRPr>
          </a:p>
        </p:txBody>
      </p:sp>
      <p:sp>
        <p:nvSpPr>
          <p:cNvPr id="7" name="Right Brace 6"/>
          <p:cNvSpPr/>
          <p:nvPr/>
        </p:nvSpPr>
        <p:spPr>
          <a:xfrm rot="16200000">
            <a:off x="4331853" y="-1136973"/>
            <a:ext cx="469241" cy="5926079"/>
          </a:xfrm>
          <a:prstGeom prst="rightBrace">
            <a:avLst>
              <a:gd name="adj1" fmla="val 54005"/>
              <a:gd name="adj2" fmla="val 49277"/>
            </a:avLst>
          </a:prstGeom>
          <a:ln w="38100">
            <a:solidFill>
              <a:srgbClr val="0000CC"/>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Tree>
    <p:extLst>
      <p:ext uri="{BB962C8B-B14F-4D97-AF65-F5344CB8AC3E}">
        <p14:creationId xmlns:p14="http://schemas.microsoft.com/office/powerpoint/2010/main" val="3041292183"/>
      </p:ext>
    </p:extLst>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dirty="0" smtClean="0"/>
              <a:t>DQN programming</a:t>
            </a:r>
            <a:endParaRPr lang="ko-KR" altLang="en-US" dirty="0"/>
          </a:p>
        </p:txBody>
      </p:sp>
      <p:sp>
        <p:nvSpPr>
          <p:cNvPr id="3" name="Slide Number Placeholder 2"/>
          <p:cNvSpPr>
            <a:spLocks noGrp="1"/>
          </p:cNvSpPr>
          <p:nvPr>
            <p:ph type="sldNum" sz="quarter" idx="12"/>
          </p:nvPr>
        </p:nvSpPr>
        <p:spPr/>
        <p:txBody>
          <a:bodyPr/>
          <a:lstStyle/>
          <a:p>
            <a:fld id="{E7B612BC-FA30-47E7-8F83-60B8876EFC04}" type="slidenum">
              <a:rPr lang="ko-KR" altLang="en-US" smtClean="0">
                <a:solidFill>
                  <a:prstClr val="black">
                    <a:tint val="75000"/>
                  </a:prstClr>
                </a:solidFill>
              </a:rPr>
              <a:pPr/>
              <a:t>166</a:t>
            </a:fld>
            <a:endParaRPr lang="ko-KR" altLang="en-US">
              <a:solidFill>
                <a:prstClr val="black">
                  <a:tint val="75000"/>
                </a:prstClr>
              </a:solidFill>
            </a:endParaRPr>
          </a:p>
        </p:txBody>
      </p:sp>
      <p:sp>
        <p:nvSpPr>
          <p:cNvPr id="4" name="TextBox 3"/>
          <p:cNvSpPr txBox="1"/>
          <p:nvPr/>
        </p:nvSpPr>
        <p:spPr>
          <a:xfrm>
            <a:off x="566059" y="1523999"/>
            <a:ext cx="8356268" cy="2862322"/>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altLang="ko-KR" sz="2000" dirty="0" smtClean="0">
                <a:latin typeface="나눔명조" panose="02020603020101020101" pitchFamily="18" charset="-127"/>
                <a:ea typeface="나눔명조" panose="02020603020101020101" pitchFamily="18" charset="-127"/>
              </a:rPr>
              <a:t>10/29: </a:t>
            </a:r>
            <a:r>
              <a:rPr lang="ko-KR" altLang="en-US" sz="2000" dirty="0" smtClean="0">
                <a:latin typeface="나눔명조" panose="02020603020101020101" pitchFamily="18" charset="-127"/>
                <a:ea typeface="나눔명조" panose="02020603020101020101" pitchFamily="18" charset="-127"/>
              </a:rPr>
              <a:t>기본적인 </a:t>
            </a:r>
            <a:r>
              <a:rPr lang="en-US" altLang="ko-KR" sz="2000" dirty="0" smtClean="0">
                <a:latin typeface="나눔명조" panose="02020603020101020101" pitchFamily="18" charset="-127"/>
                <a:ea typeface="나눔명조" panose="02020603020101020101" pitchFamily="18" charset="-127"/>
              </a:rPr>
              <a:t>DQN </a:t>
            </a:r>
            <a:r>
              <a:rPr lang="ko-KR" altLang="en-US" sz="2000" dirty="0" smtClean="0">
                <a:latin typeface="나눔명조" panose="02020603020101020101" pitchFamily="18" charset="-127"/>
                <a:ea typeface="나눔명조" panose="02020603020101020101" pitchFamily="18" charset="-127"/>
              </a:rPr>
              <a:t>작동 </a:t>
            </a:r>
            <a:r>
              <a:rPr lang="ko-KR" altLang="en-US" sz="2000" dirty="0">
                <a:latin typeface="나눔명조" panose="02020603020101020101" pitchFamily="18" charset="-127"/>
                <a:ea typeface="나눔명조" panose="02020603020101020101" pitchFamily="18" charset="-127"/>
              </a:rPr>
              <a:t>원리와 </a:t>
            </a:r>
            <a:r>
              <a:rPr lang="ko-KR" altLang="en-US" sz="2000" dirty="0" smtClean="0">
                <a:latin typeface="나눔명조" panose="02020603020101020101" pitchFamily="18" charset="-127"/>
                <a:ea typeface="나눔명조" panose="02020603020101020101" pitchFamily="18" charset="-127"/>
              </a:rPr>
              <a:t>시뮬레이터</a:t>
            </a:r>
            <a:r>
              <a:rPr lang="en-US" altLang="ko-KR" sz="2000" dirty="0" smtClean="0">
                <a:latin typeface="나눔명조" panose="02020603020101020101" pitchFamily="18" charset="-127"/>
                <a:ea typeface="나눔명조" panose="02020603020101020101" pitchFamily="18" charset="-127"/>
              </a:rPr>
              <a:t>(Emulator)</a:t>
            </a:r>
            <a:r>
              <a:rPr lang="ko-KR" altLang="en-US" sz="2000" dirty="0" smtClean="0">
                <a:latin typeface="나눔명조" panose="02020603020101020101" pitchFamily="18" charset="-127"/>
                <a:ea typeface="나눔명조" panose="02020603020101020101" pitchFamily="18" charset="-127"/>
              </a:rPr>
              <a:t> </a:t>
            </a:r>
            <a:r>
              <a:rPr lang="ko-KR" altLang="en-US" sz="2000" dirty="0">
                <a:latin typeface="나눔명조" panose="02020603020101020101" pitchFamily="18" charset="-127"/>
                <a:ea typeface="나눔명조" panose="02020603020101020101" pitchFamily="18" charset="-127"/>
              </a:rPr>
              <a:t>코드 설명</a:t>
            </a:r>
          </a:p>
          <a:p>
            <a:pPr marL="342900" indent="-342900">
              <a:lnSpc>
                <a:spcPct val="150000"/>
              </a:lnSpc>
              <a:buFont typeface="Arial" panose="020B0604020202020204" pitchFamily="34" charset="0"/>
              <a:buChar char="•"/>
            </a:pPr>
            <a:r>
              <a:rPr lang="en-US" altLang="ko-KR" sz="2000" dirty="0" smtClean="0">
                <a:latin typeface="나눔명조" panose="02020603020101020101" pitchFamily="18" charset="-127"/>
                <a:ea typeface="나눔명조" panose="02020603020101020101" pitchFamily="18" charset="-127"/>
              </a:rPr>
              <a:t>11/5: </a:t>
            </a:r>
            <a:r>
              <a:rPr lang="ko-KR" altLang="en-US" sz="2000" dirty="0" smtClean="0">
                <a:latin typeface="나눔명조" panose="02020603020101020101" pitchFamily="18" charset="-127"/>
                <a:ea typeface="나눔명조" panose="02020603020101020101" pitchFamily="18" charset="-127"/>
              </a:rPr>
              <a:t>주어진 </a:t>
            </a:r>
            <a:r>
              <a:rPr lang="en-US" altLang="ko-KR" sz="2000" dirty="0">
                <a:latin typeface="나눔명조" panose="02020603020101020101" pitchFamily="18" charset="-127"/>
                <a:ea typeface="나눔명조" panose="02020603020101020101" pitchFamily="18" charset="-127"/>
              </a:rPr>
              <a:t>DQN </a:t>
            </a:r>
            <a:r>
              <a:rPr lang="ko-KR" altLang="en-US" sz="2000" dirty="0">
                <a:latin typeface="나눔명조" panose="02020603020101020101" pitchFamily="18" charset="-127"/>
                <a:ea typeface="나눔명조" panose="02020603020101020101" pitchFamily="18" charset="-127"/>
              </a:rPr>
              <a:t>네트워크 구조 설명 및 </a:t>
            </a:r>
            <a:r>
              <a:rPr lang="ko-KR" altLang="en-US" sz="2000" dirty="0" smtClean="0">
                <a:latin typeface="나눔명조" panose="02020603020101020101" pitchFamily="18" charset="-127"/>
                <a:ea typeface="나눔명조" panose="02020603020101020101" pitchFamily="18" charset="-127"/>
              </a:rPr>
              <a:t>학습</a:t>
            </a:r>
            <a:r>
              <a:rPr lang="en-US" altLang="ko-KR" sz="2000" dirty="0" smtClean="0">
                <a:latin typeface="나눔명조" panose="02020603020101020101" pitchFamily="18" charset="-127"/>
                <a:ea typeface="나눔명조" panose="02020603020101020101" pitchFamily="18" charset="-127"/>
              </a:rPr>
              <a:t>,</a:t>
            </a:r>
            <a:r>
              <a:rPr lang="ko-KR" altLang="en-US" sz="2000" dirty="0" smtClean="0">
                <a:latin typeface="나눔명조" panose="02020603020101020101" pitchFamily="18" charset="-127"/>
                <a:ea typeface="나눔명조" panose="02020603020101020101" pitchFamily="18" charset="-127"/>
              </a:rPr>
              <a:t> 코드 리뷰</a:t>
            </a:r>
            <a:endParaRPr lang="ko-KR" altLang="en-US" sz="2000" dirty="0">
              <a:latin typeface="나눔명조" panose="02020603020101020101" pitchFamily="18" charset="-127"/>
              <a:ea typeface="나눔명조" panose="02020603020101020101" pitchFamily="18" charset="-127"/>
            </a:endParaRPr>
          </a:p>
          <a:p>
            <a:pPr marL="342900" indent="-342900">
              <a:lnSpc>
                <a:spcPct val="150000"/>
              </a:lnSpc>
              <a:buFont typeface="Arial" panose="020B0604020202020204" pitchFamily="34" charset="0"/>
              <a:buChar char="•"/>
            </a:pPr>
            <a:r>
              <a:rPr lang="en-US" altLang="ko-KR" sz="2000" dirty="0" smtClean="0">
                <a:latin typeface="나눔명조" panose="02020603020101020101" pitchFamily="18" charset="-127"/>
                <a:ea typeface="나눔명조" panose="02020603020101020101" pitchFamily="18" charset="-127"/>
              </a:rPr>
              <a:t>11/12:</a:t>
            </a:r>
            <a:r>
              <a:rPr lang="ko-KR" altLang="en-US" sz="2000" dirty="0" smtClean="0">
                <a:latin typeface="나눔명조" panose="02020603020101020101" pitchFamily="18" charset="-127"/>
                <a:ea typeface="나눔명조" panose="02020603020101020101" pitchFamily="18" charset="-127"/>
              </a:rPr>
              <a:t> </a:t>
            </a:r>
            <a:r>
              <a:rPr lang="ko-KR" altLang="en-US" sz="2000" dirty="0">
                <a:latin typeface="나눔명조" panose="02020603020101020101" pitchFamily="18" charset="-127"/>
                <a:ea typeface="나눔명조" panose="02020603020101020101" pitchFamily="18" charset="-127"/>
              </a:rPr>
              <a:t>학습 </a:t>
            </a:r>
            <a:r>
              <a:rPr lang="ko-KR" altLang="en-US" sz="2000" dirty="0" err="1" smtClean="0">
                <a:latin typeface="나눔명조" panose="02020603020101020101" pitchFamily="18" charset="-127"/>
                <a:ea typeface="나눔명조" panose="02020603020101020101" pitchFamily="18" charset="-127"/>
              </a:rPr>
              <a:t>파라</a:t>
            </a:r>
            <a:r>
              <a:rPr lang="ko-KR" altLang="en-US" sz="2000" dirty="0" err="1">
                <a:latin typeface="나눔명조" panose="02020603020101020101" pitchFamily="18" charset="-127"/>
                <a:ea typeface="나눔명조" panose="02020603020101020101" pitchFamily="18" charset="-127"/>
              </a:rPr>
              <a:t>미</a:t>
            </a:r>
            <a:r>
              <a:rPr lang="ko-KR" altLang="en-US" sz="2000" dirty="0" err="1" smtClean="0">
                <a:latin typeface="나눔명조" panose="02020603020101020101" pitchFamily="18" charset="-127"/>
                <a:ea typeface="나눔명조" panose="02020603020101020101" pitchFamily="18" charset="-127"/>
              </a:rPr>
              <a:t>터</a:t>
            </a:r>
            <a:r>
              <a:rPr lang="ko-KR" altLang="en-US" sz="2000" dirty="0" smtClean="0">
                <a:latin typeface="나눔명조" panose="02020603020101020101" pitchFamily="18" charset="-127"/>
                <a:ea typeface="나눔명조" panose="02020603020101020101" pitchFamily="18" charset="-127"/>
              </a:rPr>
              <a:t> 디테일 </a:t>
            </a:r>
            <a:r>
              <a:rPr lang="en-US" altLang="ko-KR" sz="2000" dirty="0" smtClean="0">
                <a:latin typeface="나눔명조" panose="02020603020101020101" pitchFamily="18" charset="-127"/>
                <a:ea typeface="나눔명조" panose="02020603020101020101" pitchFamily="18" charset="-127"/>
              </a:rPr>
              <a:t>and </a:t>
            </a:r>
            <a:r>
              <a:rPr lang="en-US" altLang="ko-KR" sz="2000" dirty="0">
                <a:latin typeface="나눔명조" panose="02020603020101020101" pitchFamily="18" charset="-127"/>
                <a:ea typeface="나눔명조" panose="02020603020101020101" pitchFamily="18" charset="-127"/>
              </a:rPr>
              <a:t>Q&amp;A</a:t>
            </a:r>
          </a:p>
          <a:p>
            <a:pPr marL="342900" indent="-342900">
              <a:lnSpc>
                <a:spcPct val="150000"/>
              </a:lnSpc>
              <a:buFont typeface="Arial" panose="020B0604020202020204" pitchFamily="34" charset="0"/>
              <a:buChar char="•"/>
            </a:pPr>
            <a:r>
              <a:rPr lang="en-US" altLang="ko-KR" sz="2000" dirty="0" smtClean="0">
                <a:latin typeface="나눔명조" panose="02020603020101020101" pitchFamily="18" charset="-127"/>
                <a:ea typeface="나눔명조" panose="02020603020101020101" pitchFamily="18" charset="-127"/>
              </a:rPr>
              <a:t>11/19: DQN/ROS </a:t>
            </a:r>
            <a:r>
              <a:rPr lang="en-US" altLang="ko-KR" sz="2000" dirty="0">
                <a:latin typeface="나눔명조" panose="02020603020101020101" pitchFamily="18" charset="-127"/>
                <a:ea typeface="나눔명조" panose="02020603020101020101" pitchFamily="18" charset="-127"/>
              </a:rPr>
              <a:t>Q&amp;A </a:t>
            </a:r>
            <a:r>
              <a:rPr lang="en-US" altLang="ko-KR" sz="2000" dirty="0" smtClean="0">
                <a:latin typeface="나눔명조" panose="02020603020101020101" pitchFamily="18" charset="-127"/>
                <a:ea typeface="나눔명조" panose="02020603020101020101" pitchFamily="18" charset="-127"/>
              </a:rPr>
              <a:t>Session</a:t>
            </a:r>
          </a:p>
          <a:p>
            <a:pPr marL="342900" indent="-342900">
              <a:lnSpc>
                <a:spcPct val="150000"/>
              </a:lnSpc>
              <a:buFont typeface="Arial" panose="020B0604020202020204" pitchFamily="34" charset="0"/>
              <a:buChar char="•"/>
            </a:pPr>
            <a:r>
              <a:rPr lang="en-US" altLang="ko-KR" sz="2000" dirty="0" smtClean="0">
                <a:latin typeface="나눔명조" panose="02020603020101020101" pitchFamily="18" charset="-127"/>
                <a:ea typeface="나눔명조" panose="02020603020101020101" pitchFamily="18" charset="-127"/>
              </a:rPr>
              <a:t>11/26: Capstone project demo Q&amp;A Session</a:t>
            </a:r>
            <a:endParaRPr lang="en-US" altLang="ko-KR" sz="2000" dirty="0">
              <a:latin typeface="나눔명조" panose="02020603020101020101" pitchFamily="18" charset="-127"/>
              <a:ea typeface="나눔명조" panose="02020603020101020101" pitchFamily="18" charset="-127"/>
            </a:endParaRPr>
          </a:p>
          <a:p>
            <a:pPr marL="342900" indent="-342900">
              <a:lnSpc>
                <a:spcPct val="150000"/>
              </a:lnSpc>
              <a:buFont typeface="Arial" panose="020B0604020202020204" pitchFamily="34" charset="0"/>
              <a:buChar char="•"/>
            </a:pPr>
            <a:endParaRPr lang="en-US" altLang="ko-KR" sz="2000" dirty="0" smtClean="0">
              <a:latin typeface="나눔명조" panose="02020603020101020101" pitchFamily="18" charset="-127"/>
              <a:ea typeface="나눔명조" panose="02020603020101020101" pitchFamily="18" charset="-127"/>
            </a:endParaRPr>
          </a:p>
        </p:txBody>
      </p:sp>
    </p:spTree>
    <p:extLst>
      <p:ext uri="{BB962C8B-B14F-4D97-AF65-F5344CB8AC3E}">
        <p14:creationId xmlns:p14="http://schemas.microsoft.com/office/powerpoint/2010/main" val="3792299874"/>
      </p:ext>
    </p:extLst>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E7B612BC-FA30-47E7-8F83-60B8876EFC04}" type="slidenum">
              <a:rPr lang="ko-KR" altLang="en-US" smtClean="0">
                <a:solidFill>
                  <a:prstClr val="black">
                    <a:tint val="75000"/>
                  </a:prstClr>
                </a:solidFill>
              </a:rPr>
              <a:pPr/>
              <a:t>167</a:t>
            </a:fld>
            <a:endParaRPr lang="ko-KR" altLang="en-US">
              <a:solidFill>
                <a:prstClr val="black">
                  <a:tint val="75000"/>
                </a:prstClr>
              </a:solidFill>
            </a:endParaRPr>
          </a:p>
        </p:txBody>
      </p:sp>
      <p:pic>
        <p:nvPicPr>
          <p:cNvPr id="4" name="Picture 3"/>
          <p:cNvPicPr>
            <a:picLocks noChangeAspect="1"/>
          </p:cNvPicPr>
          <p:nvPr/>
        </p:nvPicPr>
        <p:blipFill>
          <a:blip r:embed="rId3"/>
          <a:stretch>
            <a:fillRect/>
          </a:stretch>
        </p:blipFill>
        <p:spPr>
          <a:xfrm>
            <a:off x="1473768" y="73684"/>
            <a:ext cx="5972175" cy="6210300"/>
          </a:xfrm>
          <a:prstGeom prst="rect">
            <a:avLst/>
          </a:prstGeom>
        </p:spPr>
      </p:pic>
    </p:spTree>
    <p:extLst>
      <p:ext uri="{BB962C8B-B14F-4D97-AF65-F5344CB8AC3E}">
        <p14:creationId xmlns:p14="http://schemas.microsoft.com/office/powerpoint/2010/main" val="2369940774"/>
      </p:ext>
    </p:extLst>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altLang="ko-KR" b="1" dirty="0" smtClean="0"/>
              <a:t>(FC)NN</a:t>
            </a:r>
            <a:r>
              <a:rPr lang="en-US" altLang="ko-KR" dirty="0" smtClean="0"/>
              <a:t>-</a:t>
            </a:r>
            <a:r>
              <a:rPr lang="en-US" altLang="ko-KR" b="1" dirty="0" smtClean="0">
                <a:solidFill>
                  <a:srgbClr val="990033"/>
                </a:solidFill>
              </a:rPr>
              <a:t>CNN</a:t>
            </a:r>
            <a:r>
              <a:rPr lang="en-US" altLang="ko-KR" dirty="0" smtClean="0"/>
              <a:t>-</a:t>
            </a:r>
            <a:r>
              <a:rPr lang="en-US" altLang="ko-KR" b="1" dirty="0" smtClean="0">
                <a:solidFill>
                  <a:srgbClr val="006600"/>
                </a:solidFill>
              </a:rPr>
              <a:t>DQN</a:t>
            </a:r>
            <a:r>
              <a:rPr lang="en-US" altLang="ko-KR" dirty="0" smtClean="0"/>
              <a:t> review</a:t>
            </a:r>
            <a:endParaRPr lang="ko-KR" altLang="en-US" dirty="0"/>
          </a:p>
        </p:txBody>
      </p:sp>
      <p:sp>
        <p:nvSpPr>
          <p:cNvPr id="5" name="Subtitle 4"/>
          <p:cNvSpPr>
            <a:spLocks noGrp="1"/>
          </p:cNvSpPr>
          <p:nvPr>
            <p:ph type="subTitle" idx="1"/>
          </p:nvPr>
        </p:nvSpPr>
        <p:spPr/>
        <p:txBody>
          <a:bodyPr/>
          <a:lstStyle/>
          <a:p>
            <a:endParaRPr lang="ko-KR" altLang="en-US"/>
          </a:p>
        </p:txBody>
      </p:sp>
      <p:sp>
        <p:nvSpPr>
          <p:cNvPr id="3" name="Slide Number Placeholder 2"/>
          <p:cNvSpPr>
            <a:spLocks noGrp="1"/>
          </p:cNvSpPr>
          <p:nvPr>
            <p:ph type="sldNum" sz="quarter" idx="4294967295"/>
          </p:nvPr>
        </p:nvSpPr>
        <p:spPr>
          <a:xfrm>
            <a:off x="7086600" y="6594475"/>
            <a:ext cx="2057400" cy="263525"/>
          </a:xfrm>
        </p:spPr>
        <p:txBody>
          <a:bodyPr/>
          <a:lstStyle/>
          <a:p>
            <a:fld id="{E7B612BC-FA30-47E7-8F83-60B8876EFC04}" type="slidenum">
              <a:rPr lang="ko-KR" altLang="en-US" smtClean="0">
                <a:solidFill>
                  <a:prstClr val="black">
                    <a:tint val="75000"/>
                  </a:prstClr>
                </a:solidFill>
              </a:rPr>
              <a:pPr/>
              <a:t>168</a:t>
            </a:fld>
            <a:endParaRPr lang="ko-KR" altLang="en-US">
              <a:solidFill>
                <a:prstClr val="black">
                  <a:tint val="75000"/>
                </a:prstClr>
              </a:solidFill>
            </a:endParaRPr>
          </a:p>
        </p:txBody>
      </p:sp>
    </p:spTree>
    <p:extLst>
      <p:ext uri="{BB962C8B-B14F-4D97-AF65-F5344CB8AC3E}">
        <p14:creationId xmlns:p14="http://schemas.microsoft.com/office/powerpoint/2010/main" val="1681276805"/>
      </p:ext>
    </p:extLst>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ko-KR" dirty="0" smtClean="0"/>
              <a:t>Recall, multiple perceptron</a:t>
            </a:r>
            <a:endParaRPr lang="ko-KR" altLang="en-US" dirty="0"/>
          </a:p>
        </p:txBody>
      </p:sp>
      <p:sp>
        <p:nvSpPr>
          <p:cNvPr id="3" name="Slide Number Placeholder 2"/>
          <p:cNvSpPr>
            <a:spLocks noGrp="1"/>
          </p:cNvSpPr>
          <p:nvPr>
            <p:ph type="sldNum" sz="quarter" idx="12"/>
          </p:nvPr>
        </p:nvSpPr>
        <p:spPr/>
        <p:txBody>
          <a:bodyPr/>
          <a:lstStyle/>
          <a:p>
            <a:fld id="{E7B612BC-FA30-47E7-8F83-60B8876EFC04}" type="slidenum">
              <a:rPr lang="ko-KR" altLang="en-US" smtClean="0">
                <a:solidFill>
                  <a:prstClr val="black">
                    <a:tint val="75000"/>
                  </a:prstClr>
                </a:solidFill>
              </a:rPr>
              <a:pPr/>
              <a:t>169</a:t>
            </a:fld>
            <a:endParaRPr lang="ko-KR" altLang="en-US">
              <a:solidFill>
                <a:prstClr val="black">
                  <a:tint val="75000"/>
                </a:prstClr>
              </a:solidFill>
            </a:endParaRPr>
          </a:p>
        </p:txBody>
      </p:sp>
      <p:sp>
        <p:nvSpPr>
          <p:cNvPr id="7" name="Rectangle 6"/>
          <p:cNvSpPr/>
          <p:nvPr/>
        </p:nvSpPr>
        <p:spPr>
          <a:xfrm>
            <a:off x="114300" y="6488668"/>
            <a:ext cx="2130136" cy="276999"/>
          </a:xfrm>
          <a:prstGeom prst="rect">
            <a:avLst/>
          </a:prstGeom>
        </p:spPr>
        <p:txBody>
          <a:bodyPr wrap="square">
            <a:spAutoFit/>
          </a:bodyPr>
          <a:lstStyle/>
          <a:p>
            <a:r>
              <a:rPr lang="en-US" altLang="ko-KR" sz="1200" dirty="0" smtClean="0"/>
              <a:t>[images from google]</a:t>
            </a:r>
            <a:endParaRPr lang="ko-KR" altLang="en-US" sz="1200" dirty="0"/>
          </a:p>
        </p:txBody>
      </p:sp>
      <p:pic>
        <p:nvPicPr>
          <p:cNvPr id="11" name="Picture 10"/>
          <p:cNvPicPr>
            <a:picLocks noChangeAspect="1"/>
          </p:cNvPicPr>
          <p:nvPr/>
        </p:nvPicPr>
        <p:blipFill>
          <a:blip r:embed="rId4"/>
          <a:stretch>
            <a:fillRect/>
          </a:stretch>
        </p:blipFill>
        <p:spPr>
          <a:xfrm>
            <a:off x="2244436" y="1918067"/>
            <a:ext cx="4822278" cy="3468942"/>
          </a:xfrm>
          <a:prstGeom prst="rect">
            <a:avLst/>
          </a:prstGeom>
        </p:spPr>
      </p:pic>
      <p:sp>
        <p:nvSpPr>
          <p:cNvPr id="14" name="TextBox 13"/>
          <p:cNvSpPr txBox="1"/>
          <p:nvPr/>
        </p:nvSpPr>
        <p:spPr>
          <a:xfrm>
            <a:off x="3029499" y="5485051"/>
            <a:ext cx="2473754" cy="400110"/>
          </a:xfrm>
          <a:prstGeom prst="rect">
            <a:avLst/>
          </a:prstGeom>
          <a:noFill/>
        </p:spPr>
        <p:txBody>
          <a:bodyPr wrap="none" rtlCol="0">
            <a:spAutoFit/>
          </a:bodyPr>
          <a:lstStyle/>
          <a:p>
            <a:r>
              <a:rPr lang="en-US" altLang="ko-KR" sz="2000" dirty="0" smtClean="0">
                <a:solidFill>
                  <a:srgbClr val="006600"/>
                </a:solidFill>
                <a:latin typeface="Comic Sans MS" panose="030F0702030302020204" pitchFamily="66" charset="0"/>
                <a:ea typeface="나눔명조" panose="02020603020101020101" pitchFamily="18" charset="-127"/>
              </a:rPr>
              <a:t>Q: how to find w’s?</a:t>
            </a:r>
            <a:endParaRPr lang="ko-KR" altLang="en-US" sz="2000" dirty="0">
              <a:solidFill>
                <a:srgbClr val="006600"/>
              </a:solidFill>
              <a:latin typeface="Comic Sans MS" panose="030F0702030302020204" pitchFamily="66" charset="0"/>
              <a:ea typeface="나눔명조" panose="02020603020101020101" pitchFamily="18" charset="-127"/>
            </a:endParaRPr>
          </a:p>
        </p:txBody>
      </p:sp>
      <p:grpSp>
        <p:nvGrpSpPr>
          <p:cNvPr id="5" name="Group 4"/>
          <p:cNvGrpSpPr/>
          <p:nvPr/>
        </p:nvGrpSpPr>
        <p:grpSpPr>
          <a:xfrm>
            <a:off x="361259" y="1166422"/>
            <a:ext cx="2863335" cy="1112096"/>
            <a:chOff x="592313" y="2637413"/>
            <a:chExt cx="2863335" cy="1112096"/>
          </a:xfrm>
        </p:grpSpPr>
        <p:sp>
          <p:nvSpPr>
            <p:cNvPr id="8" name="TextBox 7"/>
            <p:cNvSpPr txBox="1"/>
            <p:nvPr/>
          </p:nvSpPr>
          <p:spPr>
            <a:xfrm>
              <a:off x="592313" y="2637413"/>
              <a:ext cx="1941557" cy="400110"/>
            </a:xfrm>
            <a:prstGeom prst="rect">
              <a:avLst/>
            </a:prstGeom>
            <a:noFill/>
          </p:spPr>
          <p:txBody>
            <a:bodyPr wrap="none" rtlCol="0">
              <a:spAutoFit/>
            </a:bodyPr>
            <a:lstStyle/>
            <a:p>
              <a:r>
                <a:rPr lang="en-US" altLang="ko-KR" sz="2000" dirty="0" smtClean="0">
                  <a:solidFill>
                    <a:srgbClr val="0000CC"/>
                  </a:solidFill>
                  <a:latin typeface="나눔명조" panose="02020603020101020101" pitchFamily="18" charset="-127"/>
                  <a:ea typeface="나눔명조" panose="02020603020101020101" pitchFamily="18" charset="-127"/>
                </a:rPr>
                <a:t>Fully connected</a:t>
              </a:r>
              <a:endParaRPr lang="ko-KR" altLang="en-US" sz="2000" dirty="0">
                <a:solidFill>
                  <a:srgbClr val="0000CC"/>
                </a:solidFill>
                <a:latin typeface="나눔명조" panose="02020603020101020101" pitchFamily="18" charset="-127"/>
                <a:ea typeface="나눔명조" panose="02020603020101020101" pitchFamily="18" charset="-127"/>
              </a:endParaRPr>
            </a:p>
          </p:txBody>
        </p:sp>
        <p:cxnSp>
          <p:nvCxnSpPr>
            <p:cNvPr id="9" name="Straight Arrow Connector 8"/>
            <p:cNvCxnSpPr/>
            <p:nvPr/>
          </p:nvCxnSpPr>
          <p:spPr>
            <a:xfrm>
              <a:off x="2475490" y="2837468"/>
              <a:ext cx="980158" cy="912041"/>
            </a:xfrm>
            <a:prstGeom prst="straightConnector1">
              <a:avLst/>
            </a:prstGeom>
            <a:ln w="38100">
              <a:solidFill>
                <a:srgbClr val="0000CC"/>
              </a:solidFill>
              <a:tailEnd type="triangle"/>
            </a:ln>
          </p:spPr>
          <p:style>
            <a:lnRef idx="1">
              <a:schemeClr val="accent1"/>
            </a:lnRef>
            <a:fillRef idx="0">
              <a:schemeClr val="accent1"/>
            </a:fillRef>
            <a:effectRef idx="0">
              <a:schemeClr val="accent1"/>
            </a:effectRef>
            <a:fontRef idx="minor">
              <a:schemeClr val="tx1"/>
            </a:fontRef>
          </p:style>
        </p:cxnSp>
      </p:grpSp>
      <p:sp>
        <p:nvSpPr>
          <p:cNvPr id="12" name="Rectangle 11"/>
          <p:cNvSpPr/>
          <p:nvPr/>
        </p:nvSpPr>
        <p:spPr>
          <a:xfrm>
            <a:off x="4265696" y="1860549"/>
            <a:ext cx="812224" cy="3089138"/>
          </a:xfrm>
          <a:prstGeom prst="rect">
            <a:avLst/>
          </a:prstGeom>
          <a:noFill/>
          <a:ln w="5715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A50021"/>
              </a:solidFill>
            </a:endParaRPr>
          </a:p>
        </p:txBody>
      </p:sp>
      <p:sp>
        <p:nvSpPr>
          <p:cNvPr id="13" name="Rectangle 12"/>
          <p:cNvSpPr/>
          <p:nvPr/>
        </p:nvSpPr>
        <p:spPr>
          <a:xfrm>
            <a:off x="3376994" y="1860549"/>
            <a:ext cx="812224" cy="3089138"/>
          </a:xfrm>
          <a:prstGeom prst="rect">
            <a:avLst/>
          </a:prstGeom>
          <a:noFill/>
          <a:ln w="5715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A50021"/>
              </a:solidFill>
            </a:endParaRPr>
          </a:p>
        </p:txBody>
      </p:sp>
      <p:sp>
        <p:nvSpPr>
          <p:cNvPr id="15" name="Rectangle 14"/>
          <p:cNvSpPr/>
          <p:nvPr/>
        </p:nvSpPr>
        <p:spPr>
          <a:xfrm>
            <a:off x="5154398" y="1860549"/>
            <a:ext cx="812224" cy="3089138"/>
          </a:xfrm>
          <a:prstGeom prst="rect">
            <a:avLst/>
          </a:prstGeom>
          <a:noFill/>
          <a:ln w="5715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A50021"/>
              </a:solidFill>
            </a:endParaRPr>
          </a:p>
        </p:txBody>
      </p:sp>
      <p:grpSp>
        <p:nvGrpSpPr>
          <p:cNvPr id="4" name="Group 3"/>
          <p:cNvGrpSpPr/>
          <p:nvPr/>
        </p:nvGrpSpPr>
        <p:grpSpPr>
          <a:xfrm>
            <a:off x="3394795" y="1918067"/>
            <a:ext cx="588182" cy="2933376"/>
            <a:chOff x="3394795" y="1918067"/>
            <a:chExt cx="588182" cy="2933376"/>
          </a:xfrm>
        </p:grpSpPr>
        <p:sp>
          <p:nvSpPr>
            <p:cNvPr id="16" name="TextBox 15"/>
            <p:cNvSpPr txBox="1"/>
            <p:nvPr/>
          </p:nvSpPr>
          <p:spPr>
            <a:xfrm>
              <a:off x="3407178" y="4451333"/>
              <a:ext cx="575799" cy="400110"/>
            </a:xfrm>
            <a:prstGeom prst="rect">
              <a:avLst/>
            </a:prstGeom>
            <a:noFill/>
          </p:spPr>
          <p:txBody>
            <a:bodyPr wrap="none" rtlCol="0">
              <a:spAutoFit/>
            </a:bodyPr>
            <a:lstStyle/>
            <a:p>
              <a:r>
                <a:rPr lang="en-US" altLang="ko-KR" sz="2000" b="1" dirty="0" smtClean="0">
                  <a:solidFill>
                    <a:srgbClr val="A50021"/>
                  </a:solidFill>
                  <a:latin typeface="나눔명조" panose="02020603020101020101" pitchFamily="18" charset="-127"/>
                  <a:ea typeface="나눔명조" panose="02020603020101020101" pitchFamily="18" charset="-127"/>
                </a:rPr>
                <a:t>w</a:t>
              </a:r>
              <a:r>
                <a:rPr lang="en-US" altLang="ko-KR" sz="2000" b="1" baseline="-25000" dirty="0" smtClean="0">
                  <a:solidFill>
                    <a:srgbClr val="A50021"/>
                  </a:solidFill>
                  <a:latin typeface="나눔명조" panose="02020603020101020101" pitchFamily="18" charset="-127"/>
                  <a:ea typeface="나눔명조" panose="02020603020101020101" pitchFamily="18" charset="-127"/>
                </a:rPr>
                <a:t>n1</a:t>
              </a:r>
              <a:endParaRPr lang="ko-KR" altLang="en-US" sz="2000" b="1" baseline="-25000" dirty="0">
                <a:solidFill>
                  <a:srgbClr val="A50021"/>
                </a:solidFill>
                <a:latin typeface="나눔명조" panose="02020603020101020101" pitchFamily="18" charset="-127"/>
                <a:ea typeface="나눔명조" panose="02020603020101020101" pitchFamily="18" charset="-127"/>
              </a:endParaRPr>
            </a:p>
          </p:txBody>
        </p:sp>
        <p:sp>
          <p:nvSpPr>
            <p:cNvPr id="17" name="TextBox 16"/>
            <p:cNvSpPr txBox="1"/>
            <p:nvPr/>
          </p:nvSpPr>
          <p:spPr>
            <a:xfrm>
              <a:off x="3394795" y="1918067"/>
              <a:ext cx="570990" cy="400110"/>
            </a:xfrm>
            <a:prstGeom prst="rect">
              <a:avLst/>
            </a:prstGeom>
            <a:noFill/>
          </p:spPr>
          <p:txBody>
            <a:bodyPr wrap="none" rtlCol="0">
              <a:spAutoFit/>
            </a:bodyPr>
            <a:lstStyle/>
            <a:p>
              <a:r>
                <a:rPr lang="en-US" altLang="ko-KR" sz="2000" b="1" dirty="0" smtClean="0">
                  <a:solidFill>
                    <a:srgbClr val="A50021"/>
                  </a:solidFill>
                  <a:latin typeface="나눔명조" panose="02020603020101020101" pitchFamily="18" charset="-127"/>
                  <a:ea typeface="나눔명조" panose="02020603020101020101" pitchFamily="18" charset="-127"/>
                </a:rPr>
                <a:t>w</a:t>
              </a:r>
              <a:r>
                <a:rPr lang="en-US" altLang="ko-KR" sz="2000" b="1" baseline="-25000" dirty="0" smtClean="0">
                  <a:solidFill>
                    <a:srgbClr val="A50021"/>
                  </a:solidFill>
                  <a:latin typeface="나눔명조" panose="02020603020101020101" pitchFamily="18" charset="-127"/>
                  <a:ea typeface="나눔명조" panose="02020603020101020101" pitchFamily="18" charset="-127"/>
                </a:rPr>
                <a:t>11</a:t>
              </a:r>
              <a:endParaRPr lang="ko-KR" altLang="en-US" sz="2000" b="1" baseline="-25000" dirty="0">
                <a:solidFill>
                  <a:srgbClr val="A50021"/>
                </a:solidFill>
                <a:latin typeface="나눔명조" panose="02020603020101020101" pitchFamily="18" charset="-127"/>
                <a:ea typeface="나눔명조" panose="02020603020101020101" pitchFamily="18" charset="-127"/>
              </a:endParaRPr>
            </a:p>
          </p:txBody>
        </p:sp>
      </p:grpSp>
      <p:grpSp>
        <p:nvGrpSpPr>
          <p:cNvPr id="19" name="Group 18"/>
          <p:cNvGrpSpPr/>
          <p:nvPr/>
        </p:nvGrpSpPr>
        <p:grpSpPr>
          <a:xfrm>
            <a:off x="4336809" y="2555444"/>
            <a:ext cx="575799" cy="1638677"/>
            <a:chOff x="3389986" y="1918067"/>
            <a:chExt cx="575799" cy="1638677"/>
          </a:xfrm>
        </p:grpSpPr>
        <p:sp>
          <p:nvSpPr>
            <p:cNvPr id="20" name="TextBox 19"/>
            <p:cNvSpPr txBox="1"/>
            <p:nvPr/>
          </p:nvSpPr>
          <p:spPr>
            <a:xfrm>
              <a:off x="3389986" y="3156634"/>
              <a:ext cx="575799" cy="400110"/>
            </a:xfrm>
            <a:prstGeom prst="rect">
              <a:avLst/>
            </a:prstGeom>
            <a:noFill/>
          </p:spPr>
          <p:txBody>
            <a:bodyPr wrap="none" rtlCol="0">
              <a:spAutoFit/>
            </a:bodyPr>
            <a:lstStyle/>
            <a:p>
              <a:r>
                <a:rPr lang="en-US" altLang="ko-KR" sz="2000" b="1" dirty="0" smtClean="0">
                  <a:solidFill>
                    <a:srgbClr val="A50021"/>
                  </a:solidFill>
                  <a:latin typeface="나눔명조" panose="02020603020101020101" pitchFamily="18" charset="-127"/>
                  <a:ea typeface="나눔명조" panose="02020603020101020101" pitchFamily="18" charset="-127"/>
                </a:rPr>
                <a:t>w</a:t>
              </a:r>
              <a:r>
                <a:rPr lang="en-US" altLang="ko-KR" sz="2000" b="1" baseline="-25000" dirty="0" smtClean="0">
                  <a:solidFill>
                    <a:srgbClr val="A50021"/>
                  </a:solidFill>
                  <a:latin typeface="나눔명조" panose="02020603020101020101" pitchFamily="18" charset="-127"/>
                  <a:ea typeface="나눔명조" panose="02020603020101020101" pitchFamily="18" charset="-127"/>
                </a:rPr>
                <a:t>n2</a:t>
              </a:r>
              <a:endParaRPr lang="ko-KR" altLang="en-US" sz="2000" b="1" baseline="-25000" dirty="0">
                <a:solidFill>
                  <a:srgbClr val="A50021"/>
                </a:solidFill>
                <a:latin typeface="나눔명조" panose="02020603020101020101" pitchFamily="18" charset="-127"/>
                <a:ea typeface="나눔명조" panose="02020603020101020101" pitchFamily="18" charset="-127"/>
              </a:endParaRPr>
            </a:p>
          </p:txBody>
        </p:sp>
        <p:sp>
          <p:nvSpPr>
            <p:cNvPr id="21" name="TextBox 20"/>
            <p:cNvSpPr txBox="1"/>
            <p:nvPr/>
          </p:nvSpPr>
          <p:spPr>
            <a:xfrm>
              <a:off x="3394795" y="1918067"/>
              <a:ext cx="570990" cy="400110"/>
            </a:xfrm>
            <a:prstGeom prst="rect">
              <a:avLst/>
            </a:prstGeom>
            <a:noFill/>
          </p:spPr>
          <p:txBody>
            <a:bodyPr wrap="none" rtlCol="0">
              <a:spAutoFit/>
            </a:bodyPr>
            <a:lstStyle/>
            <a:p>
              <a:r>
                <a:rPr lang="en-US" altLang="ko-KR" sz="2000" b="1" dirty="0" smtClean="0">
                  <a:solidFill>
                    <a:srgbClr val="A50021"/>
                  </a:solidFill>
                  <a:latin typeface="나눔명조" panose="02020603020101020101" pitchFamily="18" charset="-127"/>
                  <a:ea typeface="나눔명조" panose="02020603020101020101" pitchFamily="18" charset="-127"/>
                </a:rPr>
                <a:t>w</a:t>
              </a:r>
              <a:r>
                <a:rPr lang="en-US" altLang="ko-KR" sz="2000" b="1" baseline="-25000" dirty="0" smtClean="0">
                  <a:solidFill>
                    <a:srgbClr val="A50021"/>
                  </a:solidFill>
                  <a:latin typeface="나눔명조" panose="02020603020101020101" pitchFamily="18" charset="-127"/>
                  <a:ea typeface="나눔명조" panose="02020603020101020101" pitchFamily="18" charset="-127"/>
                </a:rPr>
                <a:t>12</a:t>
              </a:r>
              <a:endParaRPr lang="ko-KR" altLang="en-US" sz="2000" b="1" baseline="-25000" dirty="0">
                <a:solidFill>
                  <a:srgbClr val="A50021"/>
                </a:solidFill>
                <a:latin typeface="나눔명조" panose="02020603020101020101" pitchFamily="18" charset="-127"/>
                <a:ea typeface="나눔명조" panose="02020603020101020101" pitchFamily="18" charset="-127"/>
              </a:endParaRPr>
            </a:p>
          </p:txBody>
        </p:sp>
      </p:grpSp>
      <p:grpSp>
        <p:nvGrpSpPr>
          <p:cNvPr id="22" name="Group 21"/>
          <p:cNvGrpSpPr/>
          <p:nvPr/>
        </p:nvGrpSpPr>
        <p:grpSpPr>
          <a:xfrm>
            <a:off x="5277419" y="2278518"/>
            <a:ext cx="580929" cy="2334420"/>
            <a:chOff x="3394795" y="1918067"/>
            <a:chExt cx="580929" cy="2334420"/>
          </a:xfrm>
        </p:grpSpPr>
        <p:sp>
          <p:nvSpPr>
            <p:cNvPr id="23" name="TextBox 22"/>
            <p:cNvSpPr txBox="1"/>
            <p:nvPr/>
          </p:nvSpPr>
          <p:spPr>
            <a:xfrm>
              <a:off x="3399925" y="3852377"/>
              <a:ext cx="575799" cy="400110"/>
            </a:xfrm>
            <a:prstGeom prst="rect">
              <a:avLst/>
            </a:prstGeom>
            <a:noFill/>
          </p:spPr>
          <p:txBody>
            <a:bodyPr wrap="none" rtlCol="0">
              <a:spAutoFit/>
            </a:bodyPr>
            <a:lstStyle/>
            <a:p>
              <a:r>
                <a:rPr lang="en-US" altLang="ko-KR" sz="2000" b="1" dirty="0" smtClean="0">
                  <a:solidFill>
                    <a:srgbClr val="A50021"/>
                  </a:solidFill>
                  <a:latin typeface="나눔명조" panose="02020603020101020101" pitchFamily="18" charset="-127"/>
                  <a:ea typeface="나눔명조" panose="02020603020101020101" pitchFamily="18" charset="-127"/>
                </a:rPr>
                <a:t>w</a:t>
              </a:r>
              <a:r>
                <a:rPr lang="en-US" altLang="ko-KR" sz="2000" b="1" baseline="-25000" dirty="0" smtClean="0">
                  <a:solidFill>
                    <a:srgbClr val="A50021"/>
                  </a:solidFill>
                  <a:latin typeface="나눔명조" panose="02020603020101020101" pitchFamily="18" charset="-127"/>
                  <a:ea typeface="나눔명조" panose="02020603020101020101" pitchFamily="18" charset="-127"/>
                </a:rPr>
                <a:t>n3</a:t>
              </a:r>
              <a:endParaRPr lang="ko-KR" altLang="en-US" sz="2000" b="1" baseline="-25000" dirty="0">
                <a:solidFill>
                  <a:srgbClr val="A50021"/>
                </a:solidFill>
                <a:latin typeface="나눔명조" panose="02020603020101020101" pitchFamily="18" charset="-127"/>
                <a:ea typeface="나눔명조" panose="02020603020101020101" pitchFamily="18" charset="-127"/>
              </a:endParaRPr>
            </a:p>
          </p:txBody>
        </p:sp>
        <p:sp>
          <p:nvSpPr>
            <p:cNvPr id="24" name="TextBox 23"/>
            <p:cNvSpPr txBox="1"/>
            <p:nvPr/>
          </p:nvSpPr>
          <p:spPr>
            <a:xfrm>
              <a:off x="3394795" y="1918067"/>
              <a:ext cx="570990" cy="400110"/>
            </a:xfrm>
            <a:prstGeom prst="rect">
              <a:avLst/>
            </a:prstGeom>
            <a:noFill/>
          </p:spPr>
          <p:txBody>
            <a:bodyPr wrap="none" rtlCol="0">
              <a:spAutoFit/>
            </a:bodyPr>
            <a:lstStyle/>
            <a:p>
              <a:r>
                <a:rPr lang="en-US" altLang="ko-KR" sz="2000" b="1" dirty="0" smtClean="0">
                  <a:solidFill>
                    <a:srgbClr val="A50021"/>
                  </a:solidFill>
                  <a:latin typeface="나눔명조" panose="02020603020101020101" pitchFamily="18" charset="-127"/>
                  <a:ea typeface="나눔명조" panose="02020603020101020101" pitchFamily="18" charset="-127"/>
                </a:rPr>
                <a:t>w</a:t>
              </a:r>
              <a:r>
                <a:rPr lang="en-US" altLang="ko-KR" sz="2000" b="1" baseline="-25000" dirty="0" smtClean="0">
                  <a:solidFill>
                    <a:srgbClr val="A50021"/>
                  </a:solidFill>
                  <a:latin typeface="나눔명조" panose="02020603020101020101" pitchFamily="18" charset="-127"/>
                  <a:ea typeface="나눔명조" panose="02020603020101020101" pitchFamily="18" charset="-127"/>
                </a:rPr>
                <a:t>13</a:t>
              </a:r>
              <a:endParaRPr lang="ko-KR" altLang="en-US" sz="2000" b="1" baseline="-25000" dirty="0">
                <a:solidFill>
                  <a:srgbClr val="A50021"/>
                </a:solidFill>
                <a:latin typeface="나눔명조" panose="02020603020101020101" pitchFamily="18" charset="-127"/>
                <a:ea typeface="나눔명조" panose="02020603020101020101" pitchFamily="18" charset="-127"/>
              </a:endParaRPr>
            </a:p>
          </p:txBody>
        </p:sp>
      </p:grpSp>
      <p:grpSp>
        <p:nvGrpSpPr>
          <p:cNvPr id="6" name="Group 5"/>
          <p:cNvGrpSpPr/>
          <p:nvPr/>
        </p:nvGrpSpPr>
        <p:grpSpPr>
          <a:xfrm>
            <a:off x="3554809" y="1338293"/>
            <a:ext cx="280536" cy="402161"/>
            <a:chOff x="7918736" y="1876357"/>
            <a:chExt cx="478849" cy="246346"/>
          </a:xfrm>
        </p:grpSpPr>
        <p:cxnSp>
          <p:nvCxnSpPr>
            <p:cNvPr id="25" name="Straight Connector 24"/>
            <p:cNvCxnSpPr/>
            <p:nvPr/>
          </p:nvCxnSpPr>
          <p:spPr>
            <a:xfrm>
              <a:off x="7918736" y="2112764"/>
              <a:ext cx="246346" cy="0"/>
            </a:xfrm>
            <a:prstGeom prst="line">
              <a:avLst/>
            </a:prstGeom>
            <a:ln w="28575">
              <a:solidFill>
                <a:srgbClr val="A5002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8151239" y="1889382"/>
              <a:ext cx="246346" cy="0"/>
            </a:xfrm>
            <a:prstGeom prst="line">
              <a:avLst/>
            </a:prstGeom>
            <a:ln w="28575">
              <a:solidFill>
                <a:srgbClr val="A5002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rot="16200000">
              <a:off x="8028066" y="1999530"/>
              <a:ext cx="246346" cy="0"/>
            </a:xfrm>
            <a:prstGeom prst="line">
              <a:avLst/>
            </a:prstGeom>
            <a:ln w="28575">
              <a:solidFill>
                <a:srgbClr val="A5002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28" name="Group 27"/>
          <p:cNvGrpSpPr/>
          <p:nvPr/>
        </p:nvGrpSpPr>
        <p:grpSpPr>
          <a:xfrm>
            <a:off x="4531540" y="1338293"/>
            <a:ext cx="280536" cy="402161"/>
            <a:chOff x="7918736" y="1876357"/>
            <a:chExt cx="478849" cy="246346"/>
          </a:xfrm>
        </p:grpSpPr>
        <p:cxnSp>
          <p:nvCxnSpPr>
            <p:cNvPr id="29" name="Straight Connector 28"/>
            <p:cNvCxnSpPr/>
            <p:nvPr/>
          </p:nvCxnSpPr>
          <p:spPr>
            <a:xfrm>
              <a:off x="7918736" y="2112764"/>
              <a:ext cx="246346" cy="0"/>
            </a:xfrm>
            <a:prstGeom prst="line">
              <a:avLst/>
            </a:prstGeom>
            <a:ln w="28575">
              <a:solidFill>
                <a:srgbClr val="A5002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8151239" y="1889382"/>
              <a:ext cx="246346" cy="0"/>
            </a:xfrm>
            <a:prstGeom prst="line">
              <a:avLst/>
            </a:prstGeom>
            <a:ln w="28575">
              <a:solidFill>
                <a:srgbClr val="A5002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rot="16200000">
              <a:off x="8028066" y="1999530"/>
              <a:ext cx="246346" cy="0"/>
            </a:xfrm>
            <a:prstGeom prst="line">
              <a:avLst/>
            </a:prstGeom>
            <a:ln w="28575">
              <a:solidFill>
                <a:srgbClr val="A5002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32" name="Group 31"/>
          <p:cNvGrpSpPr/>
          <p:nvPr/>
        </p:nvGrpSpPr>
        <p:grpSpPr>
          <a:xfrm>
            <a:off x="5430180" y="1338294"/>
            <a:ext cx="280536" cy="402161"/>
            <a:chOff x="7918736" y="1876357"/>
            <a:chExt cx="478849" cy="246346"/>
          </a:xfrm>
        </p:grpSpPr>
        <p:cxnSp>
          <p:nvCxnSpPr>
            <p:cNvPr id="33" name="Straight Connector 32"/>
            <p:cNvCxnSpPr/>
            <p:nvPr/>
          </p:nvCxnSpPr>
          <p:spPr>
            <a:xfrm>
              <a:off x="7918736" y="2112764"/>
              <a:ext cx="246346" cy="0"/>
            </a:xfrm>
            <a:prstGeom prst="line">
              <a:avLst/>
            </a:prstGeom>
            <a:ln w="28575">
              <a:solidFill>
                <a:srgbClr val="A5002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8151239" y="1889382"/>
              <a:ext cx="246346" cy="0"/>
            </a:xfrm>
            <a:prstGeom prst="line">
              <a:avLst/>
            </a:prstGeom>
            <a:ln w="28575">
              <a:solidFill>
                <a:srgbClr val="A5002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rot="16200000">
              <a:off x="8028066" y="1999530"/>
              <a:ext cx="246346" cy="0"/>
            </a:xfrm>
            <a:prstGeom prst="line">
              <a:avLst/>
            </a:prstGeom>
            <a:ln w="28575">
              <a:solidFill>
                <a:srgbClr val="A5002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aphicFrame>
        <p:nvGraphicFramePr>
          <p:cNvPr id="37" name="Object 36"/>
          <p:cNvGraphicFramePr>
            <a:graphicFrameLocks noChangeAspect="1"/>
          </p:cNvGraphicFramePr>
          <p:nvPr>
            <p:extLst>
              <p:ext uri="{D42A27DB-BD31-4B8C-83A1-F6EECF244321}">
                <p14:modId xmlns:p14="http://schemas.microsoft.com/office/powerpoint/2010/main" val="2335400624"/>
              </p:ext>
            </p:extLst>
          </p:nvPr>
        </p:nvGraphicFramePr>
        <p:xfrm>
          <a:off x="5796446" y="5456686"/>
          <a:ext cx="1920024" cy="456840"/>
        </p:xfrm>
        <a:graphic>
          <a:graphicData uri="http://schemas.openxmlformats.org/presentationml/2006/ole">
            <mc:AlternateContent xmlns:mc="http://schemas.openxmlformats.org/markup-compatibility/2006">
              <mc:Choice xmlns:v="urn:schemas-microsoft-com:vml" Requires="v">
                <p:oleObj spid="_x0000_s97316" name="Equation" r:id="rId5" imgW="1066680" imgH="253800" progId="Equation.DSMT4">
                  <p:embed/>
                </p:oleObj>
              </mc:Choice>
              <mc:Fallback>
                <p:oleObj name="Equation" r:id="rId5" imgW="1066680" imgH="253800" progId="Equation.DSMT4">
                  <p:embed/>
                  <p:pic>
                    <p:nvPicPr>
                      <p:cNvPr id="29" name="Object 28"/>
                      <p:cNvPicPr/>
                      <p:nvPr/>
                    </p:nvPicPr>
                    <p:blipFill>
                      <a:blip r:embed="rId6"/>
                      <a:stretch>
                        <a:fillRect/>
                      </a:stretch>
                    </p:blipFill>
                    <p:spPr>
                      <a:xfrm>
                        <a:off x="5796446" y="5456686"/>
                        <a:ext cx="1920024" cy="456840"/>
                      </a:xfrm>
                      <a:prstGeom prst="rect">
                        <a:avLst/>
                      </a:prstGeom>
                      <a:noFill/>
                      <a:ln>
                        <a:noFill/>
                      </a:ln>
                    </p:spPr>
                  </p:pic>
                </p:oleObj>
              </mc:Fallback>
            </mc:AlternateContent>
          </a:graphicData>
        </a:graphic>
      </p:graphicFrame>
      <p:sp>
        <p:nvSpPr>
          <p:cNvPr id="38" name="TextBox 37"/>
          <p:cNvSpPr txBox="1"/>
          <p:nvPr/>
        </p:nvSpPr>
        <p:spPr>
          <a:xfrm>
            <a:off x="2834733" y="5913526"/>
            <a:ext cx="6189194" cy="646331"/>
          </a:xfrm>
          <a:prstGeom prst="rect">
            <a:avLst/>
          </a:prstGeom>
          <a:noFill/>
        </p:spPr>
        <p:txBody>
          <a:bodyPr wrap="square" rtlCol="0">
            <a:spAutoFit/>
          </a:bodyPr>
          <a:lstStyle/>
          <a:p>
            <a:pPr marL="342900" indent="-342900">
              <a:buFont typeface="Arial" panose="020B0604020202020204" pitchFamily="34" charset="0"/>
              <a:buChar char="•"/>
            </a:pPr>
            <a:r>
              <a:rPr lang="en-US" altLang="ko-KR" dirty="0" smtClean="0">
                <a:latin typeface="나눔명조" panose="02020603020101020101" pitchFamily="18" charset="-127"/>
                <a:ea typeface="나눔명조" panose="02020603020101020101" pitchFamily="18" charset="-127"/>
              </a:rPr>
              <a:t>Derivative of output errors (i.e. loss function) backward (</a:t>
            </a:r>
            <a:r>
              <a:rPr lang="en-US" altLang="ko-KR" b="1" dirty="0" smtClean="0">
                <a:solidFill>
                  <a:srgbClr val="006600"/>
                </a:solidFill>
                <a:latin typeface="나눔명조" panose="02020603020101020101" pitchFamily="18" charset="-127"/>
                <a:ea typeface="나눔명조" panose="02020603020101020101" pitchFamily="18" charset="-127"/>
              </a:rPr>
              <a:t>backpropagation</a:t>
            </a:r>
            <a:r>
              <a:rPr lang="en-US" altLang="ko-KR" dirty="0" smtClean="0">
                <a:latin typeface="나눔명조" panose="02020603020101020101" pitchFamily="18" charset="-127"/>
                <a:ea typeface="나눔명조" panose="02020603020101020101" pitchFamily="18" charset="-127"/>
              </a:rPr>
              <a:t>),i.e., </a:t>
            </a:r>
            <a:r>
              <a:rPr lang="en-US" altLang="ko-KR" b="1" dirty="0" smtClean="0">
                <a:solidFill>
                  <a:srgbClr val="006600"/>
                </a:solidFill>
                <a:latin typeface="나눔명조" panose="02020603020101020101" pitchFamily="18" charset="-127"/>
                <a:ea typeface="나눔명조" panose="02020603020101020101" pitchFamily="18" charset="-127"/>
              </a:rPr>
              <a:t>Stochastic Gradient Descent</a:t>
            </a:r>
            <a:endParaRPr lang="ko-KR" altLang="en-US" b="1" baseline="-25000" dirty="0">
              <a:solidFill>
                <a:srgbClr val="006600"/>
              </a:solidFill>
              <a:latin typeface="나눔명조" panose="02020603020101020101" pitchFamily="18" charset="-127"/>
              <a:ea typeface="나눔명조" panose="02020603020101020101" pitchFamily="18" charset="-127"/>
            </a:endParaRPr>
          </a:p>
        </p:txBody>
      </p:sp>
      <p:sp>
        <p:nvSpPr>
          <p:cNvPr id="103" name="TextBox 102"/>
          <p:cNvSpPr txBox="1"/>
          <p:nvPr/>
        </p:nvSpPr>
        <p:spPr>
          <a:xfrm>
            <a:off x="19777" y="2656921"/>
            <a:ext cx="2402196" cy="1200329"/>
          </a:xfrm>
          <a:prstGeom prst="rect">
            <a:avLst/>
          </a:prstGeom>
          <a:solidFill>
            <a:srgbClr val="FAD2D2"/>
          </a:solidFill>
        </p:spPr>
        <p:txBody>
          <a:bodyPr wrap="square" rtlCol="0">
            <a:spAutoFit/>
          </a:bodyPr>
          <a:lstStyle/>
          <a:p>
            <a:pPr algn="r"/>
            <a:r>
              <a:rPr lang="en-US" altLang="ko-KR" b="1" dirty="0" smtClean="0">
                <a:solidFill>
                  <a:srgbClr val="990033"/>
                </a:solidFill>
                <a:latin typeface="나눔명조" panose="02020603020101020101" pitchFamily="18" charset="-127"/>
                <a:ea typeface="나눔명조" panose="02020603020101020101" pitchFamily="18" charset="-127"/>
              </a:rPr>
              <a:t>CNN : extract features from the original image to feed into the FC neural net</a:t>
            </a:r>
            <a:endParaRPr lang="ko-KR" altLang="en-US" b="1" baseline="-25000" dirty="0">
              <a:solidFill>
                <a:srgbClr val="990033"/>
              </a:solidFill>
              <a:latin typeface="나눔명조" panose="02020603020101020101" pitchFamily="18" charset="-127"/>
              <a:ea typeface="나눔명조" panose="02020603020101020101" pitchFamily="18" charset="-127"/>
            </a:endParaRPr>
          </a:p>
        </p:txBody>
      </p:sp>
      <p:sp>
        <p:nvSpPr>
          <p:cNvPr id="105" name="Rectangle 104"/>
          <p:cNvSpPr/>
          <p:nvPr/>
        </p:nvSpPr>
        <p:spPr>
          <a:xfrm>
            <a:off x="2483483" y="1860549"/>
            <a:ext cx="812224" cy="3089138"/>
          </a:xfrm>
          <a:prstGeom prst="rect">
            <a:avLst/>
          </a:prstGeom>
          <a:solidFill>
            <a:srgbClr val="A50021">
              <a:alpha val="60000"/>
            </a:srgbClr>
          </a:solidFill>
          <a:ln w="57150">
            <a:solidFill>
              <a:srgbClr val="9900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A50021"/>
              </a:solidFill>
            </a:endParaRPr>
          </a:p>
        </p:txBody>
      </p:sp>
      <p:sp>
        <p:nvSpPr>
          <p:cNvPr id="106" name="TextBox 105"/>
          <p:cNvSpPr txBox="1"/>
          <p:nvPr/>
        </p:nvSpPr>
        <p:spPr>
          <a:xfrm>
            <a:off x="5430180" y="5031860"/>
            <a:ext cx="3651918" cy="369332"/>
          </a:xfrm>
          <a:prstGeom prst="rect">
            <a:avLst/>
          </a:prstGeom>
          <a:solidFill>
            <a:schemeClr val="accent6">
              <a:lumMod val="40000"/>
              <a:lumOff val="60000"/>
            </a:schemeClr>
          </a:solidFill>
        </p:spPr>
        <p:txBody>
          <a:bodyPr wrap="square" rtlCol="0">
            <a:spAutoFit/>
          </a:bodyPr>
          <a:lstStyle/>
          <a:p>
            <a:r>
              <a:rPr lang="en-US" altLang="ko-KR" b="1" dirty="0" smtClean="0">
                <a:solidFill>
                  <a:srgbClr val="006600"/>
                </a:solidFill>
                <a:latin typeface="나눔명조" panose="02020603020101020101" pitchFamily="18" charset="-127"/>
                <a:ea typeface="나눔명조" panose="02020603020101020101" pitchFamily="18" charset="-127"/>
              </a:rPr>
              <a:t>DQN : set target from Q network</a:t>
            </a:r>
            <a:endParaRPr lang="ko-KR" altLang="en-US" b="1" baseline="-25000" dirty="0">
              <a:solidFill>
                <a:srgbClr val="006600"/>
              </a:solidFill>
              <a:latin typeface="나눔명조" panose="02020603020101020101" pitchFamily="18" charset="-127"/>
              <a:ea typeface="나눔명조" panose="02020603020101020101" pitchFamily="18" charset="-127"/>
            </a:endParaRPr>
          </a:p>
        </p:txBody>
      </p:sp>
      <p:sp>
        <p:nvSpPr>
          <p:cNvPr id="109" name="Rectangle 108"/>
          <p:cNvSpPr/>
          <p:nvPr/>
        </p:nvSpPr>
        <p:spPr>
          <a:xfrm>
            <a:off x="6938010" y="5456686"/>
            <a:ext cx="376048" cy="422223"/>
          </a:xfrm>
          <a:prstGeom prst="rect">
            <a:avLst/>
          </a:prstGeom>
          <a:solidFill>
            <a:srgbClr val="339933">
              <a:alpha val="60000"/>
            </a:srgbClr>
          </a:solidFill>
          <a:ln w="57150">
            <a:solidFill>
              <a:srgbClr val="00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A50021"/>
              </a:solidFill>
            </a:endParaRPr>
          </a:p>
        </p:txBody>
      </p:sp>
    </p:spTree>
    <p:extLst>
      <p:ext uri="{BB962C8B-B14F-4D97-AF65-F5344CB8AC3E}">
        <p14:creationId xmlns:p14="http://schemas.microsoft.com/office/powerpoint/2010/main" val="1591681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500"/>
                                        <p:tgtEl>
                                          <p:spTgt spid="4"/>
                                        </p:tgtEl>
                                      </p:cBhvr>
                                    </p:animEffect>
                                  </p:childTnLst>
                                </p:cTn>
                              </p:par>
                              <p:par>
                                <p:cTn id="21" presetID="10" presetClass="entr" presetSubtype="0" fill="hold" nodeType="with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childTnLst>
                          </p:cTn>
                        </p:par>
                        <p:par>
                          <p:cTn id="24" fill="hold">
                            <p:stCondLst>
                              <p:cond delay="500"/>
                            </p:stCondLst>
                            <p:childTnLst>
                              <p:par>
                                <p:cTn id="25" presetID="10" presetClass="entr" presetSubtype="0" fill="hold" nodeType="after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500"/>
                                        <p:tgtEl>
                                          <p:spTgt spid="19"/>
                                        </p:tgtEl>
                                      </p:cBhvr>
                                    </p:animEffect>
                                  </p:childTnLst>
                                </p:cTn>
                              </p:par>
                              <p:par>
                                <p:cTn id="28" presetID="10" presetClass="entr" presetSubtype="0" fill="hold" nodeType="withEffect">
                                  <p:stCondLst>
                                    <p:cond delay="0"/>
                                  </p:stCondLst>
                                  <p:childTnLst>
                                    <p:set>
                                      <p:cBhvr>
                                        <p:cTn id="29" dur="1" fill="hold">
                                          <p:stCondLst>
                                            <p:cond delay="0"/>
                                          </p:stCondLst>
                                        </p:cTn>
                                        <p:tgtEl>
                                          <p:spTgt spid="28"/>
                                        </p:tgtEl>
                                        <p:attrNameLst>
                                          <p:attrName>style.visibility</p:attrName>
                                        </p:attrNameLst>
                                      </p:cBhvr>
                                      <p:to>
                                        <p:strVal val="visible"/>
                                      </p:to>
                                    </p:set>
                                    <p:animEffect transition="in" filter="fade">
                                      <p:cBhvr>
                                        <p:cTn id="30" dur="500"/>
                                        <p:tgtEl>
                                          <p:spTgt spid="28"/>
                                        </p:tgtEl>
                                      </p:cBhvr>
                                    </p:animEffect>
                                  </p:childTnLst>
                                </p:cTn>
                              </p:par>
                            </p:childTnLst>
                          </p:cTn>
                        </p:par>
                        <p:par>
                          <p:cTn id="31" fill="hold">
                            <p:stCondLst>
                              <p:cond delay="1000"/>
                            </p:stCondLst>
                            <p:childTnLst>
                              <p:par>
                                <p:cTn id="32" presetID="10" presetClass="entr" presetSubtype="0" fill="hold" nodeType="afterEffect">
                                  <p:stCondLst>
                                    <p:cond delay="0"/>
                                  </p:stCondLst>
                                  <p:childTnLst>
                                    <p:set>
                                      <p:cBhvr>
                                        <p:cTn id="33" dur="1" fill="hold">
                                          <p:stCondLst>
                                            <p:cond delay="0"/>
                                          </p:stCondLst>
                                        </p:cTn>
                                        <p:tgtEl>
                                          <p:spTgt spid="22"/>
                                        </p:tgtEl>
                                        <p:attrNameLst>
                                          <p:attrName>style.visibility</p:attrName>
                                        </p:attrNameLst>
                                      </p:cBhvr>
                                      <p:to>
                                        <p:strVal val="visible"/>
                                      </p:to>
                                    </p:set>
                                    <p:animEffect transition="in" filter="fade">
                                      <p:cBhvr>
                                        <p:cTn id="34" dur="500"/>
                                        <p:tgtEl>
                                          <p:spTgt spid="22"/>
                                        </p:tgtEl>
                                      </p:cBhvr>
                                    </p:animEffect>
                                  </p:childTnLst>
                                </p:cTn>
                              </p:par>
                              <p:par>
                                <p:cTn id="35" presetID="10" presetClass="entr" presetSubtype="0" fill="hold" nodeType="withEffect">
                                  <p:stCondLst>
                                    <p:cond delay="0"/>
                                  </p:stCondLst>
                                  <p:childTnLst>
                                    <p:set>
                                      <p:cBhvr>
                                        <p:cTn id="36" dur="1" fill="hold">
                                          <p:stCondLst>
                                            <p:cond delay="0"/>
                                          </p:stCondLst>
                                        </p:cTn>
                                        <p:tgtEl>
                                          <p:spTgt spid="32"/>
                                        </p:tgtEl>
                                        <p:attrNameLst>
                                          <p:attrName>style.visibility</p:attrName>
                                        </p:attrNameLst>
                                      </p:cBhvr>
                                      <p:to>
                                        <p:strVal val="visible"/>
                                      </p:to>
                                    </p:set>
                                    <p:animEffect transition="in" filter="fade">
                                      <p:cBhvr>
                                        <p:cTn id="37" dur="500"/>
                                        <p:tgtEl>
                                          <p:spTgt spid="32"/>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5"/>
                                        </p:tgtEl>
                                        <p:attrNameLst>
                                          <p:attrName>style.visibility</p:attrName>
                                        </p:attrNameLst>
                                      </p:cBhvr>
                                      <p:to>
                                        <p:strVal val="visible"/>
                                      </p:to>
                                    </p:set>
                                    <p:animEffect transition="in" filter="fade">
                                      <p:cBhvr>
                                        <p:cTn id="42" dur="500"/>
                                        <p:tgtEl>
                                          <p:spTgt spid="5"/>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fade">
                                      <p:cBhvr>
                                        <p:cTn id="47" dur="500"/>
                                        <p:tgtEl>
                                          <p:spTgt spid="14"/>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37"/>
                                        </p:tgtEl>
                                        <p:attrNameLst>
                                          <p:attrName>style.visibility</p:attrName>
                                        </p:attrNameLst>
                                      </p:cBhvr>
                                      <p:to>
                                        <p:strVal val="visible"/>
                                      </p:to>
                                    </p:set>
                                    <p:animEffect transition="in" filter="fade">
                                      <p:cBhvr>
                                        <p:cTn id="52" dur="500"/>
                                        <p:tgtEl>
                                          <p:spTgt spid="37"/>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38"/>
                                        </p:tgtEl>
                                        <p:attrNameLst>
                                          <p:attrName>style.visibility</p:attrName>
                                        </p:attrNameLst>
                                      </p:cBhvr>
                                      <p:to>
                                        <p:strVal val="visible"/>
                                      </p:to>
                                    </p:set>
                                    <p:animEffect transition="in" filter="fade">
                                      <p:cBhvr>
                                        <p:cTn id="57" dur="500"/>
                                        <p:tgtEl>
                                          <p:spTgt spid="38"/>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105"/>
                                        </p:tgtEl>
                                        <p:attrNameLst>
                                          <p:attrName>style.visibility</p:attrName>
                                        </p:attrNameLst>
                                      </p:cBhvr>
                                      <p:to>
                                        <p:strVal val="visible"/>
                                      </p:to>
                                    </p:set>
                                    <p:animEffect transition="in" filter="fade">
                                      <p:cBhvr>
                                        <p:cTn id="62" dur="500"/>
                                        <p:tgtEl>
                                          <p:spTgt spid="105"/>
                                        </p:tgtEl>
                                      </p:cBhvr>
                                    </p:animEffect>
                                  </p:childTnLst>
                                </p:cTn>
                              </p:par>
                            </p:childTnLst>
                          </p:cTn>
                        </p:par>
                        <p:par>
                          <p:cTn id="63" fill="hold">
                            <p:stCondLst>
                              <p:cond delay="500"/>
                            </p:stCondLst>
                            <p:childTnLst>
                              <p:par>
                                <p:cTn id="64" presetID="10" presetClass="entr" presetSubtype="0" fill="hold" grpId="0" nodeType="afterEffect">
                                  <p:stCondLst>
                                    <p:cond delay="0"/>
                                  </p:stCondLst>
                                  <p:childTnLst>
                                    <p:set>
                                      <p:cBhvr>
                                        <p:cTn id="65" dur="1" fill="hold">
                                          <p:stCondLst>
                                            <p:cond delay="0"/>
                                          </p:stCondLst>
                                        </p:cTn>
                                        <p:tgtEl>
                                          <p:spTgt spid="103"/>
                                        </p:tgtEl>
                                        <p:attrNameLst>
                                          <p:attrName>style.visibility</p:attrName>
                                        </p:attrNameLst>
                                      </p:cBhvr>
                                      <p:to>
                                        <p:strVal val="visible"/>
                                      </p:to>
                                    </p:set>
                                    <p:animEffect transition="in" filter="fade">
                                      <p:cBhvr>
                                        <p:cTn id="66" dur="500"/>
                                        <p:tgtEl>
                                          <p:spTgt spid="103"/>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109"/>
                                        </p:tgtEl>
                                        <p:attrNameLst>
                                          <p:attrName>style.visibility</p:attrName>
                                        </p:attrNameLst>
                                      </p:cBhvr>
                                      <p:to>
                                        <p:strVal val="visible"/>
                                      </p:to>
                                    </p:set>
                                    <p:animEffect transition="in" filter="fade">
                                      <p:cBhvr>
                                        <p:cTn id="71" dur="500"/>
                                        <p:tgtEl>
                                          <p:spTgt spid="109"/>
                                        </p:tgtEl>
                                      </p:cBhvr>
                                    </p:animEffect>
                                  </p:childTnLst>
                                </p:cTn>
                              </p:par>
                            </p:childTnLst>
                          </p:cTn>
                        </p:par>
                        <p:par>
                          <p:cTn id="72" fill="hold">
                            <p:stCondLst>
                              <p:cond delay="500"/>
                            </p:stCondLst>
                            <p:childTnLst>
                              <p:par>
                                <p:cTn id="73" presetID="10" presetClass="entr" presetSubtype="0" fill="hold" grpId="0" nodeType="afterEffect">
                                  <p:stCondLst>
                                    <p:cond delay="0"/>
                                  </p:stCondLst>
                                  <p:childTnLst>
                                    <p:set>
                                      <p:cBhvr>
                                        <p:cTn id="74" dur="1" fill="hold">
                                          <p:stCondLst>
                                            <p:cond delay="0"/>
                                          </p:stCondLst>
                                        </p:cTn>
                                        <p:tgtEl>
                                          <p:spTgt spid="106"/>
                                        </p:tgtEl>
                                        <p:attrNameLst>
                                          <p:attrName>style.visibility</p:attrName>
                                        </p:attrNameLst>
                                      </p:cBhvr>
                                      <p:to>
                                        <p:strVal val="visible"/>
                                      </p:to>
                                    </p:set>
                                    <p:animEffect transition="in" filter="fade">
                                      <p:cBhvr>
                                        <p:cTn id="75" dur="500"/>
                                        <p:tgtEl>
                                          <p:spTgt spid="1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2" grpId="0" animBg="1"/>
      <p:bldP spid="13" grpId="0" animBg="1"/>
      <p:bldP spid="15" grpId="0" animBg="1"/>
      <p:bldP spid="38" grpId="0"/>
      <p:bldP spid="103" grpId="0" animBg="1"/>
      <p:bldP spid="105" grpId="0" animBg="1"/>
      <p:bldP spid="106" grpId="0" animBg="1"/>
      <p:bldP spid="109"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ko-KR" dirty="0" smtClean="0"/>
              <a:t>Ex) Programming structure &amp; code review</a:t>
            </a:r>
            <a:endParaRPr lang="ko-KR" altLang="en-US" dirty="0"/>
          </a:p>
        </p:txBody>
      </p:sp>
      <p:sp>
        <p:nvSpPr>
          <p:cNvPr id="3" name="Slide Number Placeholder 2"/>
          <p:cNvSpPr>
            <a:spLocks noGrp="1"/>
          </p:cNvSpPr>
          <p:nvPr>
            <p:ph type="sldNum" sz="quarter" idx="12"/>
          </p:nvPr>
        </p:nvSpPr>
        <p:spPr/>
        <p:txBody>
          <a:bodyPr/>
          <a:lstStyle/>
          <a:p>
            <a:fld id="{E7B612BC-FA30-47E7-8F83-60B8876EFC04}" type="slidenum">
              <a:rPr lang="ko-KR" altLang="en-US" smtClean="0">
                <a:solidFill>
                  <a:prstClr val="black">
                    <a:tint val="75000"/>
                  </a:prstClr>
                </a:solidFill>
              </a:rPr>
              <a:pPr/>
              <a:t>17</a:t>
            </a:fld>
            <a:endParaRPr lang="ko-KR" altLang="en-US">
              <a:solidFill>
                <a:prstClr val="black">
                  <a:tint val="75000"/>
                </a:prstClr>
              </a:solidFill>
            </a:endParaRPr>
          </a:p>
        </p:txBody>
      </p:sp>
      <p:pic>
        <p:nvPicPr>
          <p:cNvPr id="4" name="Picture 3"/>
          <p:cNvPicPr>
            <a:picLocks noChangeAspect="1"/>
          </p:cNvPicPr>
          <p:nvPr/>
        </p:nvPicPr>
        <p:blipFill>
          <a:blip r:embed="rId3"/>
          <a:stretch>
            <a:fillRect/>
          </a:stretch>
        </p:blipFill>
        <p:spPr>
          <a:xfrm>
            <a:off x="385762" y="819150"/>
            <a:ext cx="7915275" cy="6038850"/>
          </a:xfrm>
          <a:prstGeom prst="rect">
            <a:avLst/>
          </a:prstGeom>
        </p:spPr>
      </p:pic>
      <p:grpSp>
        <p:nvGrpSpPr>
          <p:cNvPr id="5" name="Group 4"/>
          <p:cNvGrpSpPr/>
          <p:nvPr/>
        </p:nvGrpSpPr>
        <p:grpSpPr>
          <a:xfrm>
            <a:off x="1918401" y="940373"/>
            <a:ext cx="6169308" cy="1200329"/>
            <a:chOff x="6951893" y="1360416"/>
            <a:chExt cx="6169308" cy="1200329"/>
          </a:xfrm>
        </p:grpSpPr>
        <p:sp>
          <p:nvSpPr>
            <p:cNvPr id="6" name="TextBox 5"/>
            <p:cNvSpPr txBox="1"/>
            <p:nvPr/>
          </p:nvSpPr>
          <p:spPr>
            <a:xfrm>
              <a:off x="7561742" y="1360416"/>
              <a:ext cx="5559459" cy="1200329"/>
            </a:xfrm>
            <a:prstGeom prst="rect">
              <a:avLst/>
            </a:prstGeom>
            <a:noFill/>
          </p:spPr>
          <p:txBody>
            <a:bodyPr wrap="square" rtlCol="0">
              <a:spAutoFit/>
            </a:bodyPr>
            <a:lstStyle/>
            <a:p>
              <a:r>
                <a:rPr lang="ko-KR" altLang="en-US" sz="1200" dirty="0" smtClean="0">
                  <a:solidFill>
                    <a:srgbClr val="0000CC"/>
                  </a:solidFill>
                  <a:latin typeface="나눔명조" panose="02020603020101020101" pitchFamily="18" charset="-127"/>
                  <a:ea typeface="나눔명조" panose="02020603020101020101" pitchFamily="18" charset="-127"/>
                </a:rPr>
                <a:t>파이썬의 필요한 모듈을 임폴트</a:t>
              </a:r>
              <a:endParaRPr lang="en-US" altLang="ko-KR" sz="1200" dirty="0" smtClean="0">
                <a:solidFill>
                  <a:srgbClr val="0000CC"/>
                </a:solidFill>
                <a:latin typeface="나눔명조" panose="02020603020101020101" pitchFamily="18" charset="-127"/>
                <a:ea typeface="나눔명조" panose="02020603020101020101" pitchFamily="18" charset="-127"/>
              </a:endParaRPr>
            </a:p>
            <a:p>
              <a:r>
                <a:rPr lang="ko-KR" altLang="en-US" sz="1200" dirty="0" smtClean="0">
                  <a:solidFill>
                    <a:srgbClr val="0000CC"/>
                  </a:solidFill>
                  <a:latin typeface="나눔명조" panose="02020603020101020101" pitchFamily="18" charset="-127"/>
                  <a:ea typeface="나눔명조" panose="02020603020101020101" pitchFamily="18" charset="-127"/>
                </a:rPr>
                <a:t> </a:t>
              </a:r>
              <a:r>
                <a:rPr lang="en-US" altLang="ko-KR" sz="1200" dirty="0" smtClean="0">
                  <a:solidFill>
                    <a:srgbClr val="0000CC"/>
                  </a:solidFill>
                  <a:latin typeface="나눔명조" panose="02020603020101020101" pitchFamily="18" charset="-127"/>
                  <a:ea typeface="나눔명조" panose="02020603020101020101" pitchFamily="18" charset="-127"/>
                </a:rPr>
                <a:t>import necessary module</a:t>
              </a:r>
            </a:p>
            <a:p>
              <a:endParaRPr lang="en-US" altLang="ko-KR" sz="1200" dirty="0">
                <a:solidFill>
                  <a:srgbClr val="0000CC"/>
                </a:solidFill>
                <a:latin typeface="나눔명조" panose="02020603020101020101" pitchFamily="18" charset="-127"/>
                <a:ea typeface="나눔명조" panose="02020603020101020101" pitchFamily="18" charset="-127"/>
              </a:endParaRPr>
            </a:p>
            <a:p>
              <a:r>
                <a:rPr lang="en-US" altLang="ko-KR" sz="1200" dirty="0" smtClean="0">
                  <a:solidFill>
                    <a:srgbClr val="0000CC"/>
                  </a:solidFill>
                  <a:latin typeface="나눔명조" panose="02020603020101020101" pitchFamily="18" charset="-127"/>
                  <a:ea typeface="나눔명조" panose="02020603020101020101" pitchFamily="18" charset="-127"/>
                </a:rPr>
                <a:t>*</a:t>
              </a:r>
              <a:r>
                <a:rPr lang="ko-KR" altLang="en-US" sz="1200" dirty="0" smtClean="0">
                  <a:solidFill>
                    <a:srgbClr val="0000CC"/>
                  </a:solidFill>
                  <a:latin typeface="나눔명조" panose="02020603020101020101" pitchFamily="18" charset="-127"/>
                  <a:ea typeface="나눔명조" panose="02020603020101020101" pitchFamily="18" charset="-127"/>
                </a:rPr>
                <a:t>모듈</a:t>
              </a:r>
              <a:r>
                <a:rPr lang="en-US" altLang="ko-KR" sz="1200" dirty="0">
                  <a:solidFill>
                    <a:srgbClr val="0000CC"/>
                  </a:solidFill>
                  <a:latin typeface="나눔명조" panose="02020603020101020101" pitchFamily="18" charset="-127"/>
                  <a:ea typeface="나눔명조" panose="02020603020101020101" pitchFamily="18" charset="-127"/>
                </a:rPr>
                <a:t>(Module)</a:t>
              </a:r>
              <a:r>
                <a:rPr lang="ko-KR" altLang="en-US" sz="1200" dirty="0">
                  <a:solidFill>
                    <a:srgbClr val="0000CC"/>
                  </a:solidFill>
                  <a:latin typeface="나눔명조" panose="02020603020101020101" pitchFamily="18" charset="-127"/>
                  <a:ea typeface="나눔명조" panose="02020603020101020101" pitchFamily="18" charset="-127"/>
                </a:rPr>
                <a:t>은 파이썬 코드를 논리적으로 묶어서 관리하고 사용할 수 있도록 하는 것으로</a:t>
              </a:r>
              <a:r>
                <a:rPr lang="en-US" altLang="ko-KR" sz="1200" dirty="0">
                  <a:solidFill>
                    <a:srgbClr val="0000CC"/>
                  </a:solidFill>
                  <a:latin typeface="나눔명조" panose="02020603020101020101" pitchFamily="18" charset="-127"/>
                  <a:ea typeface="나눔명조" panose="02020603020101020101" pitchFamily="18" charset="-127"/>
                </a:rPr>
                <a:t>, </a:t>
              </a:r>
              <a:r>
                <a:rPr lang="ko-KR" altLang="en-US" sz="1200" dirty="0">
                  <a:solidFill>
                    <a:srgbClr val="0000CC"/>
                  </a:solidFill>
                  <a:latin typeface="나눔명조" panose="02020603020101020101" pitchFamily="18" charset="-127"/>
                  <a:ea typeface="나눔명조" panose="02020603020101020101" pitchFamily="18" charset="-127"/>
                </a:rPr>
                <a:t>보통 하나의 파이썬 </a:t>
              </a:r>
              <a:r>
                <a:rPr lang="en-US" altLang="ko-KR" sz="1200" dirty="0">
                  <a:solidFill>
                    <a:srgbClr val="0000CC"/>
                  </a:solidFill>
                  <a:latin typeface="나눔명조" panose="02020603020101020101" pitchFamily="18" charset="-127"/>
                  <a:ea typeface="나눔명조" panose="02020603020101020101" pitchFamily="18" charset="-127"/>
                </a:rPr>
                <a:t>.</a:t>
              </a:r>
              <a:r>
                <a:rPr lang="en-US" altLang="ko-KR" sz="1200" dirty="0" err="1">
                  <a:solidFill>
                    <a:srgbClr val="0000CC"/>
                  </a:solidFill>
                  <a:latin typeface="나눔명조" panose="02020603020101020101" pitchFamily="18" charset="-127"/>
                  <a:ea typeface="나눔명조" panose="02020603020101020101" pitchFamily="18" charset="-127"/>
                </a:rPr>
                <a:t>py</a:t>
              </a:r>
              <a:r>
                <a:rPr lang="en-US" altLang="ko-KR" sz="1200" dirty="0">
                  <a:solidFill>
                    <a:srgbClr val="0000CC"/>
                  </a:solidFill>
                  <a:latin typeface="나눔명조" panose="02020603020101020101" pitchFamily="18" charset="-127"/>
                  <a:ea typeface="나눔명조" panose="02020603020101020101" pitchFamily="18" charset="-127"/>
                </a:rPr>
                <a:t> </a:t>
              </a:r>
              <a:r>
                <a:rPr lang="ko-KR" altLang="en-US" sz="1200" dirty="0">
                  <a:solidFill>
                    <a:srgbClr val="0000CC"/>
                  </a:solidFill>
                  <a:latin typeface="나눔명조" panose="02020603020101020101" pitchFamily="18" charset="-127"/>
                  <a:ea typeface="나눔명조" panose="02020603020101020101" pitchFamily="18" charset="-127"/>
                </a:rPr>
                <a:t>파일이 하나의 모듈이 된다</a:t>
              </a:r>
              <a:r>
                <a:rPr lang="en-US" altLang="ko-KR" sz="1200" dirty="0">
                  <a:solidFill>
                    <a:srgbClr val="0000CC"/>
                  </a:solidFill>
                  <a:latin typeface="나눔명조" panose="02020603020101020101" pitchFamily="18" charset="-127"/>
                  <a:ea typeface="나눔명조" panose="02020603020101020101" pitchFamily="18" charset="-127"/>
                </a:rPr>
                <a:t>. </a:t>
              </a:r>
              <a:r>
                <a:rPr lang="ko-KR" altLang="en-US" sz="1200" dirty="0">
                  <a:solidFill>
                    <a:srgbClr val="0000CC"/>
                  </a:solidFill>
                  <a:latin typeface="나눔명조" panose="02020603020101020101" pitchFamily="18" charset="-127"/>
                  <a:ea typeface="나눔명조" panose="02020603020101020101" pitchFamily="18" charset="-127"/>
                </a:rPr>
                <a:t>모듈 안에는 함수</a:t>
              </a:r>
              <a:r>
                <a:rPr lang="en-US" altLang="ko-KR" sz="1200" dirty="0">
                  <a:solidFill>
                    <a:srgbClr val="0000CC"/>
                  </a:solidFill>
                  <a:latin typeface="나눔명조" panose="02020603020101020101" pitchFamily="18" charset="-127"/>
                  <a:ea typeface="나눔명조" panose="02020603020101020101" pitchFamily="18" charset="-127"/>
                </a:rPr>
                <a:t>, </a:t>
              </a:r>
              <a:r>
                <a:rPr lang="ko-KR" altLang="en-US" sz="1200" dirty="0">
                  <a:solidFill>
                    <a:srgbClr val="0000CC"/>
                  </a:solidFill>
                  <a:latin typeface="나눔명조" panose="02020603020101020101" pitchFamily="18" charset="-127"/>
                  <a:ea typeface="나눔명조" panose="02020603020101020101" pitchFamily="18" charset="-127"/>
                </a:rPr>
                <a:t>클래스</a:t>
              </a:r>
              <a:r>
                <a:rPr lang="en-US" altLang="ko-KR" sz="1200" dirty="0">
                  <a:solidFill>
                    <a:srgbClr val="0000CC"/>
                  </a:solidFill>
                  <a:latin typeface="나눔명조" panose="02020603020101020101" pitchFamily="18" charset="-127"/>
                  <a:ea typeface="나눔명조" panose="02020603020101020101" pitchFamily="18" charset="-127"/>
                </a:rPr>
                <a:t>, </a:t>
              </a:r>
              <a:r>
                <a:rPr lang="ko-KR" altLang="en-US" sz="1200" dirty="0">
                  <a:solidFill>
                    <a:srgbClr val="0000CC"/>
                  </a:solidFill>
                  <a:latin typeface="나눔명조" panose="02020603020101020101" pitchFamily="18" charset="-127"/>
                  <a:ea typeface="나눔명조" panose="02020603020101020101" pitchFamily="18" charset="-127"/>
                </a:rPr>
                <a:t>혹은 변수들이 정의될 수 있으며</a:t>
              </a:r>
              <a:r>
                <a:rPr lang="en-US" altLang="ko-KR" sz="1200" dirty="0">
                  <a:solidFill>
                    <a:srgbClr val="0000CC"/>
                  </a:solidFill>
                  <a:latin typeface="나눔명조" panose="02020603020101020101" pitchFamily="18" charset="-127"/>
                  <a:ea typeface="나눔명조" panose="02020603020101020101" pitchFamily="18" charset="-127"/>
                </a:rPr>
                <a:t>, </a:t>
              </a:r>
              <a:r>
                <a:rPr lang="ko-KR" altLang="en-US" sz="1200" dirty="0">
                  <a:solidFill>
                    <a:srgbClr val="0000CC"/>
                  </a:solidFill>
                  <a:latin typeface="나눔명조" panose="02020603020101020101" pitchFamily="18" charset="-127"/>
                  <a:ea typeface="나눔명조" panose="02020603020101020101" pitchFamily="18" charset="-127"/>
                </a:rPr>
                <a:t>실행 코드를 포함할 수도 </a:t>
              </a:r>
              <a:r>
                <a:rPr lang="ko-KR" altLang="en-US" sz="1200" dirty="0" smtClean="0">
                  <a:solidFill>
                    <a:srgbClr val="0000CC"/>
                  </a:solidFill>
                  <a:latin typeface="나눔명조" panose="02020603020101020101" pitchFamily="18" charset="-127"/>
                  <a:ea typeface="나눔명조" panose="02020603020101020101" pitchFamily="18" charset="-127"/>
                </a:rPr>
                <a:t>있다</a:t>
              </a:r>
              <a:endParaRPr lang="en-US" altLang="ko-KR" sz="1200" dirty="0" smtClean="0">
                <a:solidFill>
                  <a:srgbClr val="0000CC"/>
                </a:solidFill>
                <a:latin typeface="나눔명조" panose="02020603020101020101" pitchFamily="18" charset="-127"/>
                <a:ea typeface="나눔명조" panose="02020603020101020101" pitchFamily="18" charset="-127"/>
              </a:endParaRPr>
            </a:p>
          </p:txBody>
        </p:sp>
        <p:cxnSp>
          <p:nvCxnSpPr>
            <p:cNvPr id="7" name="Straight Connector 6"/>
            <p:cNvCxnSpPr/>
            <p:nvPr/>
          </p:nvCxnSpPr>
          <p:spPr>
            <a:xfrm flipV="1">
              <a:off x="6951893" y="1737578"/>
              <a:ext cx="728934" cy="511734"/>
            </a:xfrm>
            <a:prstGeom prst="line">
              <a:avLst/>
            </a:prstGeom>
            <a:ln w="19050">
              <a:solidFill>
                <a:srgbClr val="0000CC"/>
              </a:solidFill>
            </a:ln>
          </p:spPr>
          <p:style>
            <a:lnRef idx="1">
              <a:schemeClr val="accent1"/>
            </a:lnRef>
            <a:fillRef idx="0">
              <a:schemeClr val="accent1"/>
            </a:fillRef>
            <a:effectRef idx="0">
              <a:schemeClr val="accent1"/>
            </a:effectRef>
            <a:fontRef idx="minor">
              <a:schemeClr val="tx1"/>
            </a:fontRef>
          </p:style>
        </p:cxnSp>
      </p:grpSp>
      <p:grpSp>
        <p:nvGrpSpPr>
          <p:cNvPr id="11" name="Group 10"/>
          <p:cNvGrpSpPr/>
          <p:nvPr/>
        </p:nvGrpSpPr>
        <p:grpSpPr>
          <a:xfrm>
            <a:off x="3647352" y="2240669"/>
            <a:ext cx="4534952" cy="1015663"/>
            <a:chOff x="6951893" y="1360416"/>
            <a:chExt cx="4534952" cy="1015663"/>
          </a:xfrm>
        </p:grpSpPr>
        <p:sp>
          <p:nvSpPr>
            <p:cNvPr id="12" name="TextBox 11"/>
            <p:cNvSpPr txBox="1"/>
            <p:nvPr/>
          </p:nvSpPr>
          <p:spPr>
            <a:xfrm>
              <a:off x="7561743" y="1360416"/>
              <a:ext cx="3925102" cy="1015663"/>
            </a:xfrm>
            <a:prstGeom prst="rect">
              <a:avLst/>
            </a:prstGeom>
            <a:noFill/>
          </p:spPr>
          <p:txBody>
            <a:bodyPr wrap="square" rtlCol="0">
              <a:spAutoFit/>
            </a:bodyPr>
            <a:lstStyle/>
            <a:p>
              <a:r>
                <a:rPr lang="ko-KR" altLang="en-US" sz="1200" dirty="0" smtClean="0">
                  <a:solidFill>
                    <a:srgbClr val="0000CC"/>
                  </a:solidFill>
                  <a:latin typeface="나눔명조" panose="02020603020101020101" pitchFamily="18" charset="-127"/>
                  <a:ea typeface="나눔명조" panose="02020603020101020101" pitchFamily="18" charset="-127"/>
                </a:rPr>
                <a:t>모듈안의 함수만 임폴트</a:t>
              </a:r>
              <a:endParaRPr lang="en-US" altLang="ko-KR" sz="1200" dirty="0" smtClean="0">
                <a:solidFill>
                  <a:srgbClr val="0000CC"/>
                </a:solidFill>
                <a:latin typeface="나눔명조" panose="02020603020101020101" pitchFamily="18" charset="-127"/>
                <a:ea typeface="나눔명조" panose="02020603020101020101" pitchFamily="18" charset="-127"/>
              </a:endParaRPr>
            </a:p>
            <a:p>
              <a:r>
                <a:rPr lang="ko-KR" altLang="en-US" sz="1200" dirty="0" smtClean="0">
                  <a:solidFill>
                    <a:srgbClr val="0000CC"/>
                  </a:solidFill>
                  <a:latin typeface="나눔명조" panose="02020603020101020101" pitchFamily="18" charset="-127"/>
                  <a:ea typeface="나눔명조" panose="02020603020101020101" pitchFamily="18" charset="-127"/>
                </a:rPr>
                <a:t> </a:t>
              </a:r>
              <a:r>
                <a:rPr lang="en-US" altLang="ko-KR" sz="1200" dirty="0" smtClean="0">
                  <a:solidFill>
                    <a:srgbClr val="0000CC"/>
                  </a:solidFill>
                  <a:latin typeface="나눔명조" panose="02020603020101020101" pitchFamily="18" charset="-127"/>
                  <a:ea typeface="나눔명조" panose="02020603020101020101" pitchFamily="18" charset="-127"/>
                </a:rPr>
                <a:t>import necessary function from module</a:t>
              </a:r>
            </a:p>
            <a:p>
              <a:endParaRPr lang="en-US" altLang="ko-KR" sz="1200" dirty="0">
                <a:solidFill>
                  <a:srgbClr val="0000CC"/>
                </a:solidFill>
                <a:latin typeface="나눔명조" panose="02020603020101020101" pitchFamily="18" charset="-127"/>
                <a:ea typeface="나눔명조" panose="02020603020101020101" pitchFamily="18" charset="-127"/>
              </a:endParaRPr>
            </a:p>
            <a:p>
              <a:r>
                <a:rPr lang="en-US" altLang="ko-KR" sz="1200" dirty="0" smtClean="0">
                  <a:solidFill>
                    <a:srgbClr val="0000CC"/>
                  </a:solidFill>
                  <a:latin typeface="나눔명조" panose="02020603020101020101" pitchFamily="18" charset="-127"/>
                  <a:ea typeface="나눔명조" panose="02020603020101020101" pitchFamily="18" charset="-127"/>
                </a:rPr>
                <a:t>*</a:t>
              </a:r>
              <a:r>
                <a:rPr lang="ko-KR" altLang="en-US" sz="1200" dirty="0">
                  <a:solidFill>
                    <a:srgbClr val="0000CC"/>
                  </a:solidFill>
                  <a:latin typeface="나눔명조" panose="02020603020101020101" pitchFamily="18" charset="-127"/>
                  <a:ea typeface="나눔명조" panose="02020603020101020101" pitchFamily="18" charset="-127"/>
                </a:rPr>
                <a:t>하나의 모듈 안에는 여러 함수들이 존재할 수 있는데</a:t>
              </a:r>
              <a:r>
                <a:rPr lang="en-US" altLang="ko-KR" sz="1200" dirty="0">
                  <a:solidFill>
                    <a:srgbClr val="0000CC"/>
                  </a:solidFill>
                  <a:latin typeface="나눔명조" panose="02020603020101020101" pitchFamily="18" charset="-127"/>
                  <a:ea typeface="나눔명조" panose="02020603020101020101" pitchFamily="18" charset="-127"/>
                </a:rPr>
                <a:t>, </a:t>
              </a:r>
              <a:r>
                <a:rPr lang="ko-KR" altLang="en-US" sz="1200" dirty="0">
                  <a:solidFill>
                    <a:srgbClr val="0000CC"/>
                  </a:solidFill>
                  <a:latin typeface="나눔명조" panose="02020603020101020101" pitchFamily="18" charset="-127"/>
                  <a:ea typeface="나눔명조" panose="02020603020101020101" pitchFamily="18" charset="-127"/>
                </a:rPr>
                <a:t>이 중 하나의 함수만을 불러 </a:t>
              </a:r>
              <a:r>
                <a:rPr lang="ko-KR" altLang="en-US" sz="1200" dirty="0" smtClean="0">
                  <a:solidFill>
                    <a:srgbClr val="0000CC"/>
                  </a:solidFill>
                  <a:latin typeface="나눔명조" panose="02020603020101020101" pitchFamily="18" charset="-127"/>
                  <a:ea typeface="나눔명조" panose="02020603020101020101" pitchFamily="18" charset="-127"/>
                </a:rPr>
                <a:t>사용</a:t>
              </a:r>
              <a:endParaRPr lang="en-US" altLang="ko-KR" sz="1200" dirty="0" smtClean="0">
                <a:solidFill>
                  <a:srgbClr val="0000CC"/>
                </a:solidFill>
                <a:latin typeface="나눔명조" panose="02020603020101020101" pitchFamily="18" charset="-127"/>
                <a:ea typeface="나눔명조" panose="02020603020101020101" pitchFamily="18" charset="-127"/>
              </a:endParaRPr>
            </a:p>
          </p:txBody>
        </p:sp>
        <p:cxnSp>
          <p:nvCxnSpPr>
            <p:cNvPr id="13" name="Straight Connector 12"/>
            <p:cNvCxnSpPr/>
            <p:nvPr/>
          </p:nvCxnSpPr>
          <p:spPr>
            <a:xfrm flipV="1">
              <a:off x="6951893" y="1737578"/>
              <a:ext cx="728934" cy="511734"/>
            </a:xfrm>
            <a:prstGeom prst="line">
              <a:avLst/>
            </a:prstGeom>
            <a:ln w="19050">
              <a:solidFill>
                <a:srgbClr val="0000CC"/>
              </a:solidFill>
            </a:ln>
          </p:spPr>
          <p:style>
            <a:lnRef idx="1">
              <a:schemeClr val="accent1"/>
            </a:lnRef>
            <a:fillRef idx="0">
              <a:schemeClr val="accent1"/>
            </a:fillRef>
            <a:effectRef idx="0">
              <a:schemeClr val="accent1"/>
            </a:effectRef>
            <a:fontRef idx="minor">
              <a:schemeClr val="tx1"/>
            </a:fontRef>
          </p:style>
        </p:cxnSp>
      </p:grpSp>
      <p:grpSp>
        <p:nvGrpSpPr>
          <p:cNvPr id="15" name="Group 14"/>
          <p:cNvGrpSpPr/>
          <p:nvPr/>
        </p:nvGrpSpPr>
        <p:grpSpPr>
          <a:xfrm>
            <a:off x="1752600" y="3607061"/>
            <a:ext cx="6456222" cy="461665"/>
            <a:chOff x="5030623" y="1360416"/>
            <a:chExt cx="6456222" cy="461665"/>
          </a:xfrm>
        </p:grpSpPr>
        <p:sp>
          <p:nvSpPr>
            <p:cNvPr id="16" name="TextBox 15"/>
            <p:cNvSpPr txBox="1"/>
            <p:nvPr/>
          </p:nvSpPr>
          <p:spPr>
            <a:xfrm>
              <a:off x="7561743" y="1360416"/>
              <a:ext cx="3925102" cy="461665"/>
            </a:xfrm>
            <a:prstGeom prst="rect">
              <a:avLst/>
            </a:prstGeom>
            <a:noFill/>
          </p:spPr>
          <p:txBody>
            <a:bodyPr wrap="square" rtlCol="0">
              <a:spAutoFit/>
            </a:bodyPr>
            <a:lstStyle/>
            <a:p>
              <a:r>
                <a:rPr lang="ko-KR" altLang="en-US" sz="1200" dirty="0" smtClean="0">
                  <a:solidFill>
                    <a:srgbClr val="0000CC"/>
                  </a:solidFill>
                  <a:latin typeface="나눔명조" panose="02020603020101020101" pitchFamily="18" charset="-127"/>
                  <a:ea typeface="나눔명조" panose="02020603020101020101" pitchFamily="18" charset="-127"/>
                </a:rPr>
                <a:t>머신 러닝 라이브러리인 파이톨치 임폴트</a:t>
              </a:r>
              <a:endParaRPr lang="en-US" altLang="ko-KR" sz="1200" dirty="0" smtClean="0">
                <a:solidFill>
                  <a:srgbClr val="0000CC"/>
                </a:solidFill>
                <a:latin typeface="나눔명조" panose="02020603020101020101" pitchFamily="18" charset="-127"/>
                <a:ea typeface="나눔명조" panose="02020603020101020101" pitchFamily="18" charset="-127"/>
              </a:endParaRPr>
            </a:p>
            <a:p>
              <a:r>
                <a:rPr lang="ko-KR" altLang="en-US" sz="1200" dirty="0" smtClean="0">
                  <a:solidFill>
                    <a:srgbClr val="0000CC"/>
                  </a:solidFill>
                  <a:latin typeface="나눔명조" panose="02020603020101020101" pitchFamily="18" charset="-127"/>
                  <a:ea typeface="나눔명조" panose="02020603020101020101" pitchFamily="18" charset="-127"/>
                </a:rPr>
                <a:t> </a:t>
              </a:r>
              <a:r>
                <a:rPr lang="en-US" altLang="ko-KR" sz="1200" dirty="0" smtClean="0">
                  <a:solidFill>
                    <a:srgbClr val="0000CC"/>
                  </a:solidFill>
                  <a:latin typeface="나눔명조" panose="02020603020101020101" pitchFamily="18" charset="-127"/>
                  <a:ea typeface="나눔명조" panose="02020603020101020101" pitchFamily="18" charset="-127"/>
                </a:rPr>
                <a:t>import </a:t>
              </a:r>
              <a:r>
                <a:rPr lang="en-US" altLang="ko-KR" sz="1200" dirty="0" err="1" smtClean="0">
                  <a:solidFill>
                    <a:srgbClr val="0000CC"/>
                  </a:solidFill>
                  <a:latin typeface="나눔명조" panose="02020603020101020101" pitchFamily="18" charset="-127"/>
                  <a:ea typeface="나눔명조" panose="02020603020101020101" pitchFamily="18" charset="-127"/>
                </a:rPr>
                <a:t>PyTorch</a:t>
              </a:r>
              <a:r>
                <a:rPr lang="en-US" altLang="ko-KR" sz="1200" dirty="0" smtClean="0">
                  <a:solidFill>
                    <a:srgbClr val="0000CC"/>
                  </a:solidFill>
                  <a:latin typeface="나눔명조" panose="02020603020101020101" pitchFamily="18" charset="-127"/>
                  <a:ea typeface="나눔명조" panose="02020603020101020101" pitchFamily="18" charset="-127"/>
                </a:rPr>
                <a:t>, a machine learning library</a:t>
              </a:r>
            </a:p>
          </p:txBody>
        </p:sp>
        <p:cxnSp>
          <p:nvCxnSpPr>
            <p:cNvPr id="17" name="Straight Connector 16"/>
            <p:cNvCxnSpPr/>
            <p:nvPr/>
          </p:nvCxnSpPr>
          <p:spPr>
            <a:xfrm flipV="1">
              <a:off x="5030623" y="1591248"/>
              <a:ext cx="2623686" cy="22907"/>
            </a:xfrm>
            <a:prstGeom prst="line">
              <a:avLst/>
            </a:prstGeom>
            <a:ln w="19050">
              <a:solidFill>
                <a:srgbClr val="0000CC"/>
              </a:solidFill>
            </a:ln>
          </p:spPr>
          <p:style>
            <a:lnRef idx="1">
              <a:schemeClr val="accent1"/>
            </a:lnRef>
            <a:fillRef idx="0">
              <a:schemeClr val="accent1"/>
            </a:fillRef>
            <a:effectRef idx="0">
              <a:schemeClr val="accent1"/>
            </a:effectRef>
            <a:fontRef idx="minor">
              <a:schemeClr val="tx1"/>
            </a:fontRef>
          </p:style>
        </p:cxnSp>
      </p:grpSp>
      <p:grpSp>
        <p:nvGrpSpPr>
          <p:cNvPr id="21" name="Group 14"/>
          <p:cNvGrpSpPr/>
          <p:nvPr/>
        </p:nvGrpSpPr>
        <p:grpSpPr>
          <a:xfrm>
            <a:off x="4376286" y="4413882"/>
            <a:ext cx="4416584" cy="742566"/>
            <a:chOff x="6925375" y="1360416"/>
            <a:chExt cx="4416584" cy="742566"/>
          </a:xfrm>
        </p:grpSpPr>
        <p:sp>
          <p:nvSpPr>
            <p:cNvPr id="22" name="TextBox 21"/>
            <p:cNvSpPr txBox="1"/>
            <p:nvPr/>
          </p:nvSpPr>
          <p:spPr>
            <a:xfrm>
              <a:off x="7561743" y="1360416"/>
              <a:ext cx="3780216" cy="461665"/>
            </a:xfrm>
            <a:prstGeom prst="rect">
              <a:avLst/>
            </a:prstGeom>
            <a:noFill/>
          </p:spPr>
          <p:txBody>
            <a:bodyPr wrap="square" rtlCol="0">
              <a:spAutoFit/>
            </a:bodyPr>
            <a:lstStyle/>
            <a:p>
              <a:r>
                <a:rPr lang="ko-KR" altLang="en-US" sz="1200" dirty="0" smtClean="0">
                  <a:solidFill>
                    <a:srgbClr val="0000CC"/>
                  </a:solidFill>
                  <a:latin typeface="나눔명조" panose="02020603020101020101" pitchFamily="18" charset="-127"/>
                  <a:ea typeface="나눔명조" panose="02020603020101020101" pitchFamily="18" charset="-127"/>
                </a:rPr>
                <a:t>시뮬레이션 라이브러리 </a:t>
              </a:r>
              <a:r>
                <a:rPr lang="en-US" altLang="ko-KR" sz="1200" dirty="0" smtClean="0">
                  <a:solidFill>
                    <a:srgbClr val="0000CC"/>
                  </a:solidFill>
                  <a:latin typeface="나눔명조" panose="02020603020101020101" pitchFamily="18" charset="-127"/>
                  <a:ea typeface="나눔명조" panose="02020603020101020101" pitchFamily="18" charset="-127"/>
                </a:rPr>
                <a:t>gym</a:t>
              </a:r>
              <a:r>
                <a:rPr lang="ko-KR" altLang="en-US" sz="1200" dirty="0" smtClean="0">
                  <a:solidFill>
                    <a:srgbClr val="0000CC"/>
                  </a:solidFill>
                  <a:latin typeface="나눔명조" panose="02020603020101020101" pitchFamily="18" charset="-127"/>
                  <a:ea typeface="나눔명조" panose="02020603020101020101" pitchFamily="18" charset="-127"/>
                </a:rPr>
                <a:t>에서 </a:t>
              </a:r>
              <a:r>
                <a:rPr lang="en-US" altLang="ko-KR" sz="1200" dirty="0" err="1" smtClean="0">
                  <a:solidFill>
                    <a:srgbClr val="0000CC"/>
                  </a:solidFill>
                  <a:latin typeface="나눔명조" panose="02020603020101020101" pitchFamily="18" charset="-127"/>
                  <a:ea typeface="나눔명조" panose="02020603020101020101" pitchFamily="18" charset="-127"/>
                </a:rPr>
                <a:t>cartpole</a:t>
              </a:r>
              <a:r>
                <a:rPr lang="en-US" altLang="ko-KR" sz="1200" dirty="0" smtClean="0">
                  <a:solidFill>
                    <a:srgbClr val="0000CC"/>
                  </a:solidFill>
                  <a:latin typeface="나눔명조" panose="02020603020101020101" pitchFamily="18" charset="-127"/>
                  <a:ea typeface="나눔명조" panose="02020603020101020101" pitchFamily="18" charset="-127"/>
                </a:rPr>
                <a:t> </a:t>
              </a:r>
              <a:r>
                <a:rPr lang="ko-KR" altLang="en-US" sz="1200" dirty="0" smtClean="0">
                  <a:solidFill>
                    <a:srgbClr val="0000CC"/>
                  </a:solidFill>
                  <a:latin typeface="나눔명조" panose="02020603020101020101" pitchFamily="18" charset="-127"/>
                  <a:ea typeface="나눔명조" panose="02020603020101020101" pitchFamily="18" charset="-127"/>
                </a:rPr>
                <a:t>시뮬레이션 환경을 불러서 </a:t>
              </a:r>
              <a:r>
                <a:rPr lang="en-US" altLang="ko-KR" sz="1200" dirty="0" err="1" smtClean="0">
                  <a:solidFill>
                    <a:srgbClr val="0000CC"/>
                  </a:solidFill>
                  <a:latin typeface="나눔명조" panose="02020603020101020101" pitchFamily="18" charset="-127"/>
                  <a:ea typeface="나눔명조" panose="02020603020101020101" pitchFamily="18" charset="-127"/>
                </a:rPr>
                <a:t>env</a:t>
              </a:r>
              <a:r>
                <a:rPr lang="ko-KR" altLang="en-US" sz="1200" dirty="0" smtClean="0">
                  <a:solidFill>
                    <a:srgbClr val="0000CC"/>
                  </a:solidFill>
                  <a:latin typeface="나눔명조" panose="02020603020101020101" pitchFamily="18" charset="-127"/>
                  <a:ea typeface="나눔명조" panose="02020603020101020101" pitchFamily="18" charset="-127"/>
                </a:rPr>
                <a:t>라는 </a:t>
              </a:r>
              <a:r>
                <a:rPr lang="ko-KR" altLang="en-US" sz="1200" dirty="0" err="1" smtClean="0">
                  <a:solidFill>
                    <a:srgbClr val="0000CC"/>
                  </a:solidFill>
                  <a:latin typeface="나눔명조" panose="02020603020101020101" pitchFamily="18" charset="-127"/>
                  <a:ea typeface="나눔명조" panose="02020603020101020101" pitchFamily="18" charset="-127"/>
                </a:rPr>
                <a:t>클라스명으로</a:t>
              </a:r>
              <a:r>
                <a:rPr lang="ko-KR" altLang="en-US" sz="1200" dirty="0" smtClean="0">
                  <a:solidFill>
                    <a:srgbClr val="0000CC"/>
                  </a:solidFill>
                  <a:latin typeface="나눔명조" panose="02020603020101020101" pitchFamily="18" charset="-127"/>
                  <a:ea typeface="나눔명조" panose="02020603020101020101" pitchFamily="18" charset="-127"/>
                </a:rPr>
                <a:t> 저장</a:t>
              </a:r>
              <a:endParaRPr lang="en-US" altLang="ko-KR" sz="1200" dirty="0" smtClean="0">
                <a:solidFill>
                  <a:srgbClr val="0000CC"/>
                </a:solidFill>
                <a:latin typeface="나눔명조" panose="02020603020101020101" pitchFamily="18" charset="-127"/>
                <a:ea typeface="나눔명조" panose="02020603020101020101" pitchFamily="18" charset="-127"/>
              </a:endParaRPr>
            </a:p>
          </p:txBody>
        </p:sp>
        <p:cxnSp>
          <p:nvCxnSpPr>
            <p:cNvPr id="23" name="Straight Connector 16"/>
            <p:cNvCxnSpPr/>
            <p:nvPr/>
          </p:nvCxnSpPr>
          <p:spPr>
            <a:xfrm flipV="1">
              <a:off x="6925375" y="1591248"/>
              <a:ext cx="728934" cy="511734"/>
            </a:xfrm>
            <a:prstGeom prst="line">
              <a:avLst/>
            </a:prstGeom>
            <a:ln w="19050">
              <a:solidFill>
                <a:srgbClr val="0000CC"/>
              </a:solidFill>
            </a:ln>
          </p:spPr>
          <p:style>
            <a:lnRef idx="1">
              <a:schemeClr val="accent1"/>
            </a:lnRef>
            <a:fillRef idx="0">
              <a:schemeClr val="accent1"/>
            </a:fillRef>
            <a:effectRef idx="0">
              <a:schemeClr val="accent1"/>
            </a:effectRef>
            <a:fontRef idx="minor">
              <a:schemeClr val="tx1"/>
            </a:fontRef>
          </p:style>
        </p:cxnSp>
      </p:grpSp>
      <p:grpSp>
        <p:nvGrpSpPr>
          <p:cNvPr id="24" name="Group 14"/>
          <p:cNvGrpSpPr/>
          <p:nvPr/>
        </p:nvGrpSpPr>
        <p:grpSpPr>
          <a:xfrm>
            <a:off x="2882900" y="5426794"/>
            <a:ext cx="5909970" cy="461665"/>
            <a:chOff x="6711306" y="1490243"/>
            <a:chExt cx="4775539" cy="472211"/>
          </a:xfrm>
        </p:grpSpPr>
        <p:sp>
          <p:nvSpPr>
            <p:cNvPr id="25" name="TextBox 24"/>
            <p:cNvSpPr txBox="1"/>
            <p:nvPr/>
          </p:nvSpPr>
          <p:spPr>
            <a:xfrm>
              <a:off x="8191744" y="1490243"/>
              <a:ext cx="3295101" cy="472211"/>
            </a:xfrm>
            <a:prstGeom prst="rect">
              <a:avLst/>
            </a:prstGeom>
            <a:noFill/>
          </p:spPr>
          <p:txBody>
            <a:bodyPr wrap="square" rtlCol="0">
              <a:spAutoFit/>
            </a:bodyPr>
            <a:lstStyle/>
            <a:p>
              <a:r>
                <a:rPr lang="ko-KR" altLang="en-US" sz="1200" dirty="0" smtClean="0">
                  <a:solidFill>
                    <a:srgbClr val="0000CC"/>
                  </a:solidFill>
                  <a:latin typeface="나눔명조" panose="02020603020101020101" pitchFamily="18" charset="-127"/>
                  <a:ea typeface="나눔명조" panose="02020603020101020101" pitchFamily="18" charset="-127"/>
                </a:rPr>
                <a:t>학습 시키는 네트워크의 성능을 실시간으로 저장하여 관측하기위해 </a:t>
              </a:r>
              <a:r>
                <a:rPr lang="en-US" altLang="ko-KR" sz="1200" dirty="0" err="1" smtClean="0">
                  <a:solidFill>
                    <a:srgbClr val="0000CC"/>
                  </a:solidFill>
                  <a:latin typeface="나눔명조" panose="02020603020101020101" pitchFamily="18" charset="-127"/>
                  <a:ea typeface="나눔명조" panose="02020603020101020101" pitchFamily="18" charset="-127"/>
                </a:rPr>
                <a:t>tensorboardX</a:t>
              </a:r>
              <a:r>
                <a:rPr lang="ko-KR" altLang="en-US" sz="1200" dirty="0" smtClean="0">
                  <a:solidFill>
                    <a:srgbClr val="0000CC"/>
                  </a:solidFill>
                  <a:latin typeface="나눔명조" panose="02020603020101020101" pitchFamily="18" charset="-127"/>
                  <a:ea typeface="나눔명조" panose="02020603020101020101" pitchFamily="18" charset="-127"/>
                </a:rPr>
                <a:t>의 함수 정의</a:t>
              </a:r>
              <a:endParaRPr lang="en-US" altLang="ko-KR" sz="1200" dirty="0" smtClean="0">
                <a:solidFill>
                  <a:srgbClr val="0000CC"/>
                </a:solidFill>
                <a:latin typeface="나눔명조" panose="02020603020101020101" pitchFamily="18" charset="-127"/>
                <a:ea typeface="나눔명조" panose="02020603020101020101" pitchFamily="18" charset="-127"/>
              </a:endParaRPr>
            </a:p>
          </p:txBody>
        </p:sp>
        <p:cxnSp>
          <p:nvCxnSpPr>
            <p:cNvPr id="26" name="Straight Connector 16"/>
            <p:cNvCxnSpPr/>
            <p:nvPr/>
          </p:nvCxnSpPr>
          <p:spPr>
            <a:xfrm>
              <a:off x="6711306" y="1559070"/>
              <a:ext cx="1480437" cy="319444"/>
            </a:xfrm>
            <a:prstGeom prst="line">
              <a:avLst/>
            </a:prstGeom>
            <a:ln w="19050">
              <a:solidFill>
                <a:srgbClr val="0000CC"/>
              </a:solidFill>
            </a:ln>
          </p:spPr>
          <p:style>
            <a:lnRef idx="1">
              <a:schemeClr val="accent1"/>
            </a:lnRef>
            <a:fillRef idx="0">
              <a:schemeClr val="accent1"/>
            </a:fillRef>
            <a:effectRef idx="0">
              <a:schemeClr val="accent1"/>
            </a:effectRef>
            <a:fontRef idx="minor">
              <a:schemeClr val="tx1"/>
            </a:fontRef>
          </p:style>
        </p:cxnSp>
      </p:grpSp>
      <p:cxnSp>
        <p:nvCxnSpPr>
          <p:cNvPr id="9" name="직선 연결선 8"/>
          <p:cNvCxnSpPr/>
          <p:nvPr/>
        </p:nvCxnSpPr>
        <p:spPr>
          <a:xfrm>
            <a:off x="516467" y="3937000"/>
            <a:ext cx="1236133" cy="0"/>
          </a:xfrm>
          <a:prstGeom prst="line">
            <a:avLst/>
          </a:prstGeom>
          <a:ln w="38100">
            <a:solidFill>
              <a:srgbClr val="0000CC"/>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7" name="직선 연결선 26"/>
          <p:cNvCxnSpPr/>
          <p:nvPr/>
        </p:nvCxnSpPr>
        <p:spPr>
          <a:xfrm>
            <a:off x="1752600" y="4413882"/>
            <a:ext cx="567267" cy="0"/>
          </a:xfrm>
          <a:prstGeom prst="line">
            <a:avLst/>
          </a:prstGeom>
          <a:ln w="38100">
            <a:solidFill>
              <a:srgbClr val="0000CC"/>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8" name="직선 연결선 27"/>
          <p:cNvCxnSpPr/>
          <p:nvPr/>
        </p:nvCxnSpPr>
        <p:spPr>
          <a:xfrm>
            <a:off x="1105601" y="4900947"/>
            <a:ext cx="1236133" cy="0"/>
          </a:xfrm>
          <a:prstGeom prst="line">
            <a:avLst/>
          </a:prstGeom>
          <a:ln w="38100">
            <a:solidFill>
              <a:srgbClr val="0000CC"/>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4978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left)">
                                      <p:cBhvr>
                                        <p:cTn id="17" dur="500"/>
                                        <p:tgtEl>
                                          <p:spTgt spid="9"/>
                                        </p:tgtEl>
                                      </p:cBhvr>
                                    </p:animEffect>
                                  </p:childTnLst>
                                </p:cTn>
                              </p:par>
                            </p:childTnLst>
                          </p:cTn>
                        </p:par>
                        <p:par>
                          <p:cTn id="18" fill="hold">
                            <p:stCondLst>
                              <p:cond delay="500"/>
                            </p:stCondLst>
                            <p:childTnLst>
                              <p:par>
                                <p:cTn id="19" presetID="10" presetClass="entr" presetSubtype="0" fill="hold" nodeType="after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500"/>
                                        <p:tgtEl>
                                          <p:spTgt spid="15"/>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27"/>
                                        </p:tgtEl>
                                        <p:attrNameLst>
                                          <p:attrName>style.visibility</p:attrName>
                                        </p:attrNameLst>
                                      </p:cBhvr>
                                      <p:to>
                                        <p:strVal val="visible"/>
                                      </p:to>
                                    </p:set>
                                    <p:animEffect transition="in" filter="wipe(left)">
                                      <p:cBhvr>
                                        <p:cTn id="26" dur="500"/>
                                        <p:tgtEl>
                                          <p:spTgt spid="27"/>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28"/>
                                        </p:tgtEl>
                                        <p:attrNameLst>
                                          <p:attrName>style.visibility</p:attrName>
                                        </p:attrNameLst>
                                      </p:cBhvr>
                                      <p:to>
                                        <p:strVal val="visible"/>
                                      </p:to>
                                    </p:set>
                                    <p:animEffect transition="in" filter="wipe(left)">
                                      <p:cBhvr>
                                        <p:cTn id="31" dur="500"/>
                                        <p:tgtEl>
                                          <p:spTgt spid="28"/>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21"/>
                                        </p:tgtEl>
                                        <p:attrNameLst>
                                          <p:attrName>style.visibility</p:attrName>
                                        </p:attrNameLst>
                                      </p:cBhvr>
                                      <p:to>
                                        <p:strVal val="visible"/>
                                      </p:to>
                                    </p:set>
                                    <p:animEffect transition="in" filter="fade">
                                      <p:cBhvr>
                                        <p:cTn id="36" dur="500"/>
                                        <p:tgtEl>
                                          <p:spTgt spid="21"/>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24"/>
                                        </p:tgtEl>
                                        <p:attrNameLst>
                                          <p:attrName>style.visibility</p:attrName>
                                        </p:attrNameLst>
                                      </p:cBhvr>
                                      <p:to>
                                        <p:strVal val="visible"/>
                                      </p:to>
                                    </p:set>
                                    <p:animEffect transition="in" filter="fade">
                                      <p:cBhvr>
                                        <p:cTn id="41"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8" name="Group 77"/>
          <p:cNvGrpSpPr/>
          <p:nvPr/>
        </p:nvGrpSpPr>
        <p:grpSpPr>
          <a:xfrm>
            <a:off x="1035467" y="2933007"/>
            <a:ext cx="7390399" cy="559340"/>
            <a:chOff x="-1377663" y="2874238"/>
            <a:chExt cx="7390399" cy="559340"/>
          </a:xfrm>
        </p:grpSpPr>
        <p:sp>
          <p:nvSpPr>
            <p:cNvPr id="147" name="TextBox 146"/>
            <p:cNvSpPr txBox="1"/>
            <p:nvPr/>
          </p:nvSpPr>
          <p:spPr>
            <a:xfrm>
              <a:off x="5454570" y="2919622"/>
              <a:ext cx="558166" cy="369332"/>
            </a:xfrm>
            <a:prstGeom prst="rect">
              <a:avLst/>
            </a:prstGeom>
            <a:solidFill>
              <a:schemeClr val="accent6">
                <a:lumMod val="40000"/>
                <a:lumOff val="60000"/>
              </a:schemeClr>
            </a:solidFill>
          </p:spPr>
          <p:txBody>
            <a:bodyPr wrap="none" rtlCol="0">
              <a:spAutoFit/>
            </a:bodyPr>
            <a:lstStyle/>
            <a:p>
              <a:r>
                <a:rPr lang="en-US" altLang="ko-KR" dirty="0" smtClean="0">
                  <a:ea typeface="나눔명조" panose="02020603020101020101" pitchFamily="18" charset="-127"/>
                </a:rPr>
                <a:t>Dog</a:t>
              </a:r>
              <a:endParaRPr lang="ko-KR" altLang="en-US" dirty="0">
                <a:ea typeface="나눔명조" panose="02020603020101020101" pitchFamily="18" charset="-127"/>
              </a:endParaRPr>
            </a:p>
          </p:txBody>
        </p:sp>
        <p:pic>
          <p:nvPicPr>
            <p:cNvPr id="77" name="Picture 7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77663" y="2874238"/>
              <a:ext cx="746748" cy="559340"/>
            </a:xfrm>
            <a:prstGeom prst="rect">
              <a:avLst/>
            </a:prstGeom>
          </p:spPr>
        </p:pic>
      </p:grpSp>
      <p:grpSp>
        <p:nvGrpSpPr>
          <p:cNvPr id="80" name="Group 79"/>
          <p:cNvGrpSpPr/>
          <p:nvPr/>
        </p:nvGrpSpPr>
        <p:grpSpPr>
          <a:xfrm>
            <a:off x="1155006" y="2845876"/>
            <a:ext cx="7371336" cy="830997"/>
            <a:chOff x="-1258124" y="2787107"/>
            <a:chExt cx="7371336" cy="830997"/>
          </a:xfrm>
        </p:grpSpPr>
        <p:sp>
          <p:nvSpPr>
            <p:cNvPr id="151" name="TextBox 150"/>
            <p:cNvSpPr txBox="1"/>
            <p:nvPr/>
          </p:nvSpPr>
          <p:spPr>
            <a:xfrm>
              <a:off x="5454570" y="2912889"/>
              <a:ext cx="658642" cy="369332"/>
            </a:xfrm>
            <a:prstGeom prst="rect">
              <a:avLst/>
            </a:prstGeom>
            <a:solidFill>
              <a:schemeClr val="accent6">
                <a:lumMod val="40000"/>
                <a:lumOff val="60000"/>
              </a:schemeClr>
            </a:solidFill>
          </p:spPr>
          <p:txBody>
            <a:bodyPr wrap="none" rtlCol="0">
              <a:spAutoFit/>
            </a:bodyPr>
            <a:lstStyle/>
            <a:p>
              <a:r>
                <a:rPr lang="en-US" altLang="ko-KR" dirty="0" smtClean="0">
                  <a:ea typeface="나눔명조" panose="02020603020101020101" pitchFamily="18" charset="-127"/>
                </a:rPr>
                <a:t>eight</a:t>
              </a:r>
              <a:endParaRPr lang="ko-KR" altLang="en-US" dirty="0">
                <a:ea typeface="나눔명조" panose="02020603020101020101" pitchFamily="18" charset="-127"/>
              </a:endParaRPr>
            </a:p>
          </p:txBody>
        </p:sp>
        <p:sp>
          <p:nvSpPr>
            <p:cNvPr id="157" name="TextBox 156"/>
            <p:cNvSpPr txBox="1"/>
            <p:nvPr/>
          </p:nvSpPr>
          <p:spPr>
            <a:xfrm>
              <a:off x="-1258124" y="2787107"/>
              <a:ext cx="383438" cy="830997"/>
            </a:xfrm>
            <a:prstGeom prst="rect">
              <a:avLst/>
            </a:prstGeom>
            <a:solidFill>
              <a:schemeClr val="accent6">
                <a:lumMod val="40000"/>
                <a:lumOff val="60000"/>
              </a:schemeClr>
            </a:solidFill>
          </p:spPr>
          <p:txBody>
            <a:bodyPr wrap="none" rtlCol="0">
              <a:spAutoFit/>
            </a:bodyPr>
            <a:lstStyle/>
            <a:p>
              <a:r>
                <a:rPr lang="en-US" altLang="ko-KR" sz="4800" dirty="0" smtClean="0">
                  <a:latin typeface="나눔손글씨 펜" panose="03040600000000000000" pitchFamily="66" charset="-127"/>
                  <a:ea typeface="나눔손글씨 펜" panose="03040600000000000000" pitchFamily="66" charset="-127"/>
                </a:rPr>
                <a:t>8</a:t>
              </a:r>
              <a:endParaRPr lang="ko-KR" altLang="en-US" sz="4800" dirty="0">
                <a:latin typeface="나눔손글씨 펜" panose="03040600000000000000" pitchFamily="66" charset="-127"/>
                <a:ea typeface="나눔손글씨 펜" panose="03040600000000000000" pitchFamily="66" charset="-127"/>
              </a:endParaRPr>
            </a:p>
          </p:txBody>
        </p:sp>
      </p:grpSp>
      <p:sp>
        <p:nvSpPr>
          <p:cNvPr id="2" name="Title 1"/>
          <p:cNvSpPr>
            <a:spLocks noGrp="1"/>
          </p:cNvSpPr>
          <p:nvPr>
            <p:ph type="title"/>
          </p:nvPr>
        </p:nvSpPr>
        <p:spPr/>
        <p:txBody>
          <a:bodyPr/>
          <a:lstStyle/>
          <a:p>
            <a:r>
              <a:rPr lang="en-US" altLang="ko-KR" b="1" dirty="0" smtClean="0">
                <a:solidFill>
                  <a:srgbClr val="0000CC"/>
                </a:solidFill>
              </a:rPr>
              <a:t>FC network </a:t>
            </a:r>
            <a:r>
              <a:rPr lang="en-US" altLang="ko-KR" dirty="0" smtClean="0"/>
              <a:t>– </a:t>
            </a:r>
            <a:r>
              <a:rPr lang="en-US" altLang="ko-KR" b="1" dirty="0" smtClean="0">
                <a:solidFill>
                  <a:srgbClr val="990033"/>
                </a:solidFill>
              </a:rPr>
              <a:t>CNN</a:t>
            </a:r>
            <a:r>
              <a:rPr lang="en-US" altLang="ko-KR" dirty="0" smtClean="0"/>
              <a:t> - </a:t>
            </a:r>
            <a:r>
              <a:rPr lang="en-US" altLang="ko-KR" b="1" dirty="0" smtClean="0">
                <a:solidFill>
                  <a:srgbClr val="006600"/>
                </a:solidFill>
              </a:rPr>
              <a:t>DQN</a:t>
            </a:r>
            <a:endParaRPr lang="ko-KR" altLang="en-US" b="1" dirty="0">
              <a:solidFill>
                <a:srgbClr val="006600"/>
              </a:solidFill>
            </a:endParaRPr>
          </a:p>
        </p:txBody>
      </p:sp>
      <p:sp>
        <p:nvSpPr>
          <p:cNvPr id="3" name="Slide Number Placeholder 2"/>
          <p:cNvSpPr>
            <a:spLocks noGrp="1"/>
          </p:cNvSpPr>
          <p:nvPr>
            <p:ph type="sldNum" sz="quarter" idx="12"/>
          </p:nvPr>
        </p:nvSpPr>
        <p:spPr/>
        <p:txBody>
          <a:bodyPr/>
          <a:lstStyle/>
          <a:p>
            <a:fld id="{E7B612BC-FA30-47E7-8F83-60B8876EFC04}" type="slidenum">
              <a:rPr lang="ko-KR" altLang="en-US" smtClean="0">
                <a:solidFill>
                  <a:prstClr val="black">
                    <a:tint val="75000"/>
                  </a:prstClr>
                </a:solidFill>
              </a:rPr>
              <a:pPr/>
              <a:t>170</a:t>
            </a:fld>
            <a:endParaRPr lang="ko-KR" altLang="en-US">
              <a:solidFill>
                <a:prstClr val="black">
                  <a:tint val="75000"/>
                </a:prstClr>
              </a:solidFill>
            </a:endParaRPr>
          </a:p>
        </p:txBody>
      </p:sp>
      <p:grpSp>
        <p:nvGrpSpPr>
          <p:cNvPr id="109" name="Group 108"/>
          <p:cNvGrpSpPr/>
          <p:nvPr/>
        </p:nvGrpSpPr>
        <p:grpSpPr>
          <a:xfrm>
            <a:off x="5594269" y="2226098"/>
            <a:ext cx="684803" cy="2817045"/>
            <a:chOff x="5478569" y="2224479"/>
            <a:chExt cx="684803" cy="2817045"/>
          </a:xfrm>
        </p:grpSpPr>
        <p:sp>
          <p:nvSpPr>
            <p:cNvPr id="48" name="TextBox 47"/>
            <p:cNvSpPr txBox="1"/>
            <p:nvPr/>
          </p:nvSpPr>
          <p:spPr>
            <a:xfrm>
              <a:off x="5478569" y="4672192"/>
              <a:ext cx="684803" cy="369332"/>
            </a:xfrm>
            <a:prstGeom prst="rect">
              <a:avLst/>
            </a:prstGeom>
            <a:noFill/>
          </p:spPr>
          <p:txBody>
            <a:bodyPr wrap="none" rtlCol="0">
              <a:spAutoFit/>
            </a:bodyPr>
            <a:lstStyle/>
            <a:p>
              <a:r>
                <a:rPr lang="en-US" altLang="ko-KR" dirty="0" smtClean="0">
                  <a:ea typeface="나눔명조" panose="02020603020101020101" pitchFamily="18" charset="-127"/>
                </a:rPr>
                <a:t>Input</a:t>
              </a:r>
              <a:endParaRPr lang="ko-KR" altLang="en-US" dirty="0">
                <a:ea typeface="나눔명조" panose="02020603020101020101" pitchFamily="18" charset="-127"/>
              </a:endParaRPr>
            </a:p>
          </p:txBody>
        </p:sp>
        <p:grpSp>
          <p:nvGrpSpPr>
            <p:cNvPr id="4" name="Group 3"/>
            <p:cNvGrpSpPr>
              <a:grpSpLocks noChangeAspect="1"/>
            </p:cNvGrpSpPr>
            <p:nvPr/>
          </p:nvGrpSpPr>
          <p:grpSpPr>
            <a:xfrm>
              <a:off x="5714859" y="2224479"/>
              <a:ext cx="138545" cy="1847486"/>
              <a:chOff x="8612909" y="822037"/>
              <a:chExt cx="230909" cy="3079144"/>
            </a:xfrm>
          </p:grpSpPr>
          <p:sp>
            <p:nvSpPr>
              <p:cNvPr id="5" name="Rectangle 4"/>
              <p:cNvSpPr/>
              <p:nvPr/>
            </p:nvSpPr>
            <p:spPr>
              <a:xfrm>
                <a:off x="8612909" y="822037"/>
                <a:ext cx="230909" cy="221672"/>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6" name="Rectangle 5"/>
              <p:cNvSpPr/>
              <p:nvPr/>
            </p:nvSpPr>
            <p:spPr>
              <a:xfrm>
                <a:off x="8612909" y="1107784"/>
                <a:ext cx="230909" cy="221672"/>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7" name="Rectangle 6"/>
              <p:cNvSpPr/>
              <p:nvPr/>
            </p:nvSpPr>
            <p:spPr>
              <a:xfrm>
                <a:off x="8612909" y="1393531"/>
                <a:ext cx="230909" cy="221672"/>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8" name="Rectangle 7"/>
              <p:cNvSpPr/>
              <p:nvPr/>
            </p:nvSpPr>
            <p:spPr>
              <a:xfrm>
                <a:off x="8612909" y="1679278"/>
                <a:ext cx="230909" cy="221672"/>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9" name="Rectangle 8"/>
              <p:cNvSpPr/>
              <p:nvPr/>
            </p:nvSpPr>
            <p:spPr>
              <a:xfrm>
                <a:off x="8612909" y="1965025"/>
                <a:ext cx="230909" cy="221672"/>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10" name="Rectangle 9"/>
              <p:cNvSpPr/>
              <p:nvPr/>
            </p:nvSpPr>
            <p:spPr>
              <a:xfrm>
                <a:off x="8612909" y="2250772"/>
                <a:ext cx="230909" cy="221672"/>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11" name="Rectangle 10"/>
              <p:cNvSpPr/>
              <p:nvPr/>
            </p:nvSpPr>
            <p:spPr>
              <a:xfrm>
                <a:off x="8612909" y="2536519"/>
                <a:ext cx="230909" cy="221672"/>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12" name="Rectangle 11"/>
              <p:cNvSpPr/>
              <p:nvPr/>
            </p:nvSpPr>
            <p:spPr>
              <a:xfrm>
                <a:off x="8612909" y="2822266"/>
                <a:ext cx="230909" cy="221672"/>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13" name="Rectangle 12"/>
              <p:cNvSpPr/>
              <p:nvPr/>
            </p:nvSpPr>
            <p:spPr>
              <a:xfrm>
                <a:off x="8612909" y="3108013"/>
                <a:ext cx="230909" cy="221672"/>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14" name="Rectangle 13"/>
              <p:cNvSpPr/>
              <p:nvPr/>
            </p:nvSpPr>
            <p:spPr>
              <a:xfrm>
                <a:off x="8612909" y="3393760"/>
                <a:ext cx="230909" cy="221672"/>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15" name="Rectangle 14"/>
              <p:cNvSpPr/>
              <p:nvPr/>
            </p:nvSpPr>
            <p:spPr>
              <a:xfrm>
                <a:off x="8612909" y="3679509"/>
                <a:ext cx="230909" cy="221672"/>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grpSp>
      <p:grpSp>
        <p:nvGrpSpPr>
          <p:cNvPr id="116" name="Group 115"/>
          <p:cNvGrpSpPr/>
          <p:nvPr/>
        </p:nvGrpSpPr>
        <p:grpSpPr>
          <a:xfrm>
            <a:off x="6063002" y="2226098"/>
            <a:ext cx="1457579" cy="2260870"/>
            <a:chOff x="5947302" y="2224479"/>
            <a:chExt cx="1457579" cy="2260870"/>
          </a:xfrm>
        </p:grpSpPr>
        <p:sp>
          <p:nvSpPr>
            <p:cNvPr id="49" name="TextBox 48"/>
            <p:cNvSpPr txBox="1"/>
            <p:nvPr/>
          </p:nvSpPr>
          <p:spPr>
            <a:xfrm>
              <a:off x="5947302" y="4116017"/>
              <a:ext cx="1457579" cy="369332"/>
            </a:xfrm>
            <a:prstGeom prst="rect">
              <a:avLst/>
            </a:prstGeom>
            <a:noFill/>
          </p:spPr>
          <p:txBody>
            <a:bodyPr wrap="none" rtlCol="0">
              <a:spAutoFit/>
            </a:bodyPr>
            <a:lstStyle/>
            <a:p>
              <a:r>
                <a:rPr lang="en-US" altLang="ko-KR" dirty="0" smtClean="0">
                  <a:solidFill>
                    <a:srgbClr val="0000CC"/>
                  </a:solidFill>
                  <a:ea typeface="나눔명조" panose="02020603020101020101" pitchFamily="18" charset="-127"/>
                </a:rPr>
                <a:t>Hidden layers</a:t>
              </a:r>
              <a:endParaRPr lang="ko-KR" altLang="en-US" dirty="0">
                <a:solidFill>
                  <a:srgbClr val="0000CC"/>
                </a:solidFill>
                <a:ea typeface="나눔명조" panose="02020603020101020101" pitchFamily="18" charset="-127"/>
              </a:endParaRPr>
            </a:p>
          </p:txBody>
        </p:sp>
        <p:grpSp>
          <p:nvGrpSpPr>
            <p:cNvPr id="115" name="Group 114"/>
            <p:cNvGrpSpPr/>
            <p:nvPr/>
          </p:nvGrpSpPr>
          <p:grpSpPr>
            <a:xfrm>
              <a:off x="6309500" y="2224479"/>
              <a:ext cx="138545" cy="1847486"/>
              <a:chOff x="6309500" y="2224479"/>
              <a:chExt cx="138545" cy="1847486"/>
            </a:xfrm>
          </p:grpSpPr>
          <p:sp>
            <p:nvSpPr>
              <p:cNvPr id="17" name="Rectangle 16"/>
              <p:cNvSpPr/>
              <p:nvPr/>
            </p:nvSpPr>
            <p:spPr>
              <a:xfrm>
                <a:off x="6309500" y="2224479"/>
                <a:ext cx="138545" cy="133003"/>
              </a:xfrm>
              <a:prstGeom prst="rect">
                <a:avLst/>
              </a:prstGeom>
              <a:noFill/>
              <a:ln w="1905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Rectangle 17"/>
              <p:cNvSpPr/>
              <p:nvPr/>
            </p:nvSpPr>
            <p:spPr>
              <a:xfrm>
                <a:off x="6309500" y="2395927"/>
                <a:ext cx="138545" cy="133003"/>
              </a:xfrm>
              <a:prstGeom prst="rect">
                <a:avLst/>
              </a:prstGeom>
              <a:noFill/>
              <a:ln w="1905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Rectangle 18"/>
              <p:cNvSpPr/>
              <p:nvPr/>
            </p:nvSpPr>
            <p:spPr>
              <a:xfrm>
                <a:off x="6309500" y="2567375"/>
                <a:ext cx="138545" cy="133003"/>
              </a:xfrm>
              <a:prstGeom prst="rect">
                <a:avLst/>
              </a:prstGeom>
              <a:noFill/>
              <a:ln w="1905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Rectangle 19"/>
              <p:cNvSpPr/>
              <p:nvPr/>
            </p:nvSpPr>
            <p:spPr>
              <a:xfrm>
                <a:off x="6309500" y="2738823"/>
                <a:ext cx="138545" cy="133003"/>
              </a:xfrm>
              <a:prstGeom prst="rect">
                <a:avLst/>
              </a:prstGeom>
              <a:noFill/>
              <a:ln w="1905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Rectangle 20"/>
              <p:cNvSpPr/>
              <p:nvPr/>
            </p:nvSpPr>
            <p:spPr>
              <a:xfrm>
                <a:off x="6309500" y="2910272"/>
                <a:ext cx="138545" cy="133003"/>
              </a:xfrm>
              <a:prstGeom prst="rect">
                <a:avLst/>
              </a:prstGeom>
              <a:noFill/>
              <a:ln w="1905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Rectangle 21"/>
              <p:cNvSpPr/>
              <p:nvPr/>
            </p:nvSpPr>
            <p:spPr>
              <a:xfrm>
                <a:off x="6309500" y="3081720"/>
                <a:ext cx="138545" cy="133003"/>
              </a:xfrm>
              <a:prstGeom prst="rect">
                <a:avLst/>
              </a:prstGeom>
              <a:noFill/>
              <a:ln w="1905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Rectangle 22"/>
              <p:cNvSpPr/>
              <p:nvPr/>
            </p:nvSpPr>
            <p:spPr>
              <a:xfrm>
                <a:off x="6309500" y="3253168"/>
                <a:ext cx="138545" cy="133003"/>
              </a:xfrm>
              <a:prstGeom prst="rect">
                <a:avLst/>
              </a:prstGeom>
              <a:noFill/>
              <a:ln w="1905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Rectangle 23"/>
              <p:cNvSpPr/>
              <p:nvPr/>
            </p:nvSpPr>
            <p:spPr>
              <a:xfrm>
                <a:off x="6309500" y="3424616"/>
                <a:ext cx="138545" cy="133003"/>
              </a:xfrm>
              <a:prstGeom prst="rect">
                <a:avLst/>
              </a:prstGeom>
              <a:noFill/>
              <a:ln w="1905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Rectangle 24"/>
              <p:cNvSpPr/>
              <p:nvPr/>
            </p:nvSpPr>
            <p:spPr>
              <a:xfrm>
                <a:off x="6309500" y="3596064"/>
                <a:ext cx="138545" cy="133003"/>
              </a:xfrm>
              <a:prstGeom prst="rect">
                <a:avLst/>
              </a:prstGeom>
              <a:noFill/>
              <a:ln w="1905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 name="Rectangle 25"/>
              <p:cNvSpPr/>
              <p:nvPr/>
            </p:nvSpPr>
            <p:spPr>
              <a:xfrm>
                <a:off x="6309500" y="3767512"/>
                <a:ext cx="138545" cy="133003"/>
              </a:xfrm>
              <a:prstGeom prst="rect">
                <a:avLst/>
              </a:prstGeom>
              <a:noFill/>
              <a:ln w="1905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7" name="Rectangle 26"/>
              <p:cNvSpPr/>
              <p:nvPr/>
            </p:nvSpPr>
            <p:spPr>
              <a:xfrm>
                <a:off x="6309500" y="3938962"/>
                <a:ext cx="138545" cy="133003"/>
              </a:xfrm>
              <a:prstGeom prst="rect">
                <a:avLst/>
              </a:prstGeom>
              <a:noFill/>
              <a:ln w="1905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28" name="Group 27"/>
            <p:cNvGrpSpPr>
              <a:grpSpLocks noChangeAspect="1"/>
            </p:cNvGrpSpPr>
            <p:nvPr/>
          </p:nvGrpSpPr>
          <p:grpSpPr>
            <a:xfrm>
              <a:off x="6903660" y="2225437"/>
              <a:ext cx="138545" cy="1847486"/>
              <a:chOff x="8612909" y="822037"/>
              <a:chExt cx="230909" cy="3079144"/>
            </a:xfrm>
          </p:grpSpPr>
          <p:sp>
            <p:nvSpPr>
              <p:cNvPr id="29" name="Rectangle 28"/>
              <p:cNvSpPr/>
              <p:nvPr/>
            </p:nvSpPr>
            <p:spPr>
              <a:xfrm>
                <a:off x="8612909" y="822037"/>
                <a:ext cx="230909" cy="221672"/>
              </a:xfrm>
              <a:prstGeom prst="rect">
                <a:avLst/>
              </a:prstGeom>
              <a:noFill/>
              <a:ln w="1905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Rectangle 29"/>
              <p:cNvSpPr/>
              <p:nvPr/>
            </p:nvSpPr>
            <p:spPr>
              <a:xfrm>
                <a:off x="8612909" y="1107784"/>
                <a:ext cx="230909" cy="221672"/>
              </a:xfrm>
              <a:prstGeom prst="rect">
                <a:avLst/>
              </a:prstGeom>
              <a:noFill/>
              <a:ln w="1905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Rectangle 30"/>
              <p:cNvSpPr/>
              <p:nvPr/>
            </p:nvSpPr>
            <p:spPr>
              <a:xfrm>
                <a:off x="8612909" y="1393531"/>
                <a:ext cx="230909" cy="221672"/>
              </a:xfrm>
              <a:prstGeom prst="rect">
                <a:avLst/>
              </a:prstGeom>
              <a:noFill/>
              <a:ln w="1905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 name="Rectangle 31"/>
              <p:cNvSpPr/>
              <p:nvPr/>
            </p:nvSpPr>
            <p:spPr>
              <a:xfrm>
                <a:off x="8612909" y="1679278"/>
                <a:ext cx="230909" cy="221672"/>
              </a:xfrm>
              <a:prstGeom prst="rect">
                <a:avLst/>
              </a:prstGeom>
              <a:noFill/>
              <a:ln w="1905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Rectangle 32"/>
              <p:cNvSpPr/>
              <p:nvPr/>
            </p:nvSpPr>
            <p:spPr>
              <a:xfrm>
                <a:off x="8612909" y="1965025"/>
                <a:ext cx="230909" cy="221672"/>
              </a:xfrm>
              <a:prstGeom prst="rect">
                <a:avLst/>
              </a:prstGeom>
              <a:noFill/>
              <a:ln w="1905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4" name="Rectangle 33"/>
              <p:cNvSpPr/>
              <p:nvPr/>
            </p:nvSpPr>
            <p:spPr>
              <a:xfrm>
                <a:off x="8612909" y="2250772"/>
                <a:ext cx="230909" cy="221672"/>
              </a:xfrm>
              <a:prstGeom prst="rect">
                <a:avLst/>
              </a:prstGeom>
              <a:noFill/>
              <a:ln w="1905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 name="Rectangle 34"/>
              <p:cNvSpPr/>
              <p:nvPr/>
            </p:nvSpPr>
            <p:spPr>
              <a:xfrm>
                <a:off x="8612909" y="2536519"/>
                <a:ext cx="230909" cy="221672"/>
              </a:xfrm>
              <a:prstGeom prst="rect">
                <a:avLst/>
              </a:prstGeom>
              <a:noFill/>
              <a:ln w="1905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6" name="Rectangle 35"/>
              <p:cNvSpPr/>
              <p:nvPr/>
            </p:nvSpPr>
            <p:spPr>
              <a:xfrm>
                <a:off x="8612909" y="2822266"/>
                <a:ext cx="230909" cy="221672"/>
              </a:xfrm>
              <a:prstGeom prst="rect">
                <a:avLst/>
              </a:prstGeom>
              <a:noFill/>
              <a:ln w="1905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7" name="Rectangle 36"/>
              <p:cNvSpPr/>
              <p:nvPr/>
            </p:nvSpPr>
            <p:spPr>
              <a:xfrm>
                <a:off x="8612909" y="3108013"/>
                <a:ext cx="230909" cy="221672"/>
              </a:xfrm>
              <a:prstGeom prst="rect">
                <a:avLst/>
              </a:prstGeom>
              <a:noFill/>
              <a:ln w="1905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8" name="Rectangle 37"/>
              <p:cNvSpPr/>
              <p:nvPr/>
            </p:nvSpPr>
            <p:spPr>
              <a:xfrm>
                <a:off x="8612909" y="3393760"/>
                <a:ext cx="230909" cy="221672"/>
              </a:xfrm>
              <a:prstGeom prst="rect">
                <a:avLst/>
              </a:prstGeom>
              <a:noFill/>
              <a:ln w="1905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9" name="Rectangle 38"/>
              <p:cNvSpPr/>
              <p:nvPr/>
            </p:nvSpPr>
            <p:spPr>
              <a:xfrm>
                <a:off x="8612909" y="3679509"/>
                <a:ext cx="230909" cy="221672"/>
              </a:xfrm>
              <a:prstGeom prst="rect">
                <a:avLst/>
              </a:prstGeom>
              <a:noFill/>
              <a:ln w="1905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grpSp>
        <p:nvGrpSpPr>
          <p:cNvPr id="110" name="Group 109"/>
          <p:cNvGrpSpPr/>
          <p:nvPr/>
        </p:nvGrpSpPr>
        <p:grpSpPr>
          <a:xfrm>
            <a:off x="7391220" y="2740442"/>
            <a:ext cx="825867" cy="1358618"/>
            <a:chOff x="7275520" y="2738823"/>
            <a:chExt cx="825867" cy="1358618"/>
          </a:xfrm>
        </p:grpSpPr>
        <p:sp>
          <p:nvSpPr>
            <p:cNvPr id="51" name="TextBox 50"/>
            <p:cNvSpPr txBox="1"/>
            <p:nvPr/>
          </p:nvSpPr>
          <p:spPr>
            <a:xfrm>
              <a:off x="7275520" y="3728109"/>
              <a:ext cx="825867" cy="369332"/>
            </a:xfrm>
            <a:prstGeom prst="rect">
              <a:avLst/>
            </a:prstGeom>
            <a:noFill/>
          </p:spPr>
          <p:txBody>
            <a:bodyPr wrap="none" rtlCol="0">
              <a:spAutoFit/>
            </a:bodyPr>
            <a:lstStyle/>
            <a:p>
              <a:r>
                <a:rPr lang="en-US" altLang="ko-KR" dirty="0" smtClean="0">
                  <a:ea typeface="나눔명조" panose="02020603020101020101" pitchFamily="18" charset="-127"/>
                </a:rPr>
                <a:t>output</a:t>
              </a:r>
              <a:endParaRPr lang="ko-KR" altLang="en-US" dirty="0">
                <a:ea typeface="나눔명조" panose="02020603020101020101" pitchFamily="18" charset="-127"/>
              </a:endParaRPr>
            </a:p>
          </p:txBody>
        </p:sp>
        <p:grpSp>
          <p:nvGrpSpPr>
            <p:cNvPr id="40" name="Group 39"/>
            <p:cNvGrpSpPr>
              <a:grpSpLocks noChangeAspect="1"/>
            </p:cNvGrpSpPr>
            <p:nvPr/>
          </p:nvGrpSpPr>
          <p:grpSpPr>
            <a:xfrm>
              <a:off x="7550390" y="2738823"/>
              <a:ext cx="138545" cy="990244"/>
              <a:chOff x="8612909" y="822037"/>
              <a:chExt cx="230909" cy="1650407"/>
            </a:xfrm>
          </p:grpSpPr>
          <p:sp>
            <p:nvSpPr>
              <p:cNvPr id="41" name="Rectangle 40"/>
              <p:cNvSpPr/>
              <p:nvPr/>
            </p:nvSpPr>
            <p:spPr>
              <a:xfrm>
                <a:off x="8612909" y="822037"/>
                <a:ext cx="230909" cy="221672"/>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 name="Rectangle 41"/>
              <p:cNvSpPr/>
              <p:nvPr/>
            </p:nvSpPr>
            <p:spPr>
              <a:xfrm>
                <a:off x="8612909" y="1107784"/>
                <a:ext cx="230909" cy="221672"/>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3" name="Rectangle 42"/>
              <p:cNvSpPr/>
              <p:nvPr/>
            </p:nvSpPr>
            <p:spPr>
              <a:xfrm>
                <a:off x="8612909" y="1393531"/>
                <a:ext cx="230909" cy="221672"/>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4" name="Rectangle 43"/>
              <p:cNvSpPr/>
              <p:nvPr/>
            </p:nvSpPr>
            <p:spPr>
              <a:xfrm>
                <a:off x="8612909" y="1679278"/>
                <a:ext cx="230909" cy="221672"/>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5" name="Rectangle 44"/>
              <p:cNvSpPr/>
              <p:nvPr/>
            </p:nvSpPr>
            <p:spPr>
              <a:xfrm>
                <a:off x="8612909" y="1965025"/>
                <a:ext cx="230909" cy="221672"/>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6" name="Rectangle 45"/>
              <p:cNvSpPr/>
              <p:nvPr/>
            </p:nvSpPr>
            <p:spPr>
              <a:xfrm>
                <a:off x="8612909" y="2250772"/>
                <a:ext cx="230909" cy="221672"/>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grpSp>
        <p:nvGrpSpPr>
          <p:cNvPr id="213" name="Group 212"/>
          <p:cNvGrpSpPr/>
          <p:nvPr/>
        </p:nvGrpSpPr>
        <p:grpSpPr>
          <a:xfrm>
            <a:off x="5969103" y="1665227"/>
            <a:ext cx="1709898" cy="2342814"/>
            <a:chOff x="5853403" y="1663608"/>
            <a:chExt cx="1709898" cy="2342814"/>
          </a:xfrm>
        </p:grpSpPr>
        <p:sp>
          <p:nvSpPr>
            <p:cNvPr id="47" name="TextBox 46"/>
            <p:cNvSpPr txBox="1"/>
            <p:nvPr/>
          </p:nvSpPr>
          <p:spPr>
            <a:xfrm>
              <a:off x="5862136" y="1663608"/>
              <a:ext cx="1701165" cy="553998"/>
            </a:xfrm>
            <a:prstGeom prst="rect">
              <a:avLst/>
            </a:prstGeom>
            <a:noFill/>
          </p:spPr>
          <p:txBody>
            <a:bodyPr wrap="square" rtlCol="0">
              <a:spAutoFit/>
            </a:bodyPr>
            <a:lstStyle/>
            <a:p>
              <a:pPr algn="ctr">
                <a:lnSpc>
                  <a:spcPts val="1800"/>
                </a:lnSpc>
              </a:pPr>
              <a:r>
                <a:rPr lang="en-US" altLang="ko-KR" dirty="0" smtClean="0">
                  <a:solidFill>
                    <a:srgbClr val="0000CC"/>
                  </a:solidFill>
                  <a:ea typeface="나눔명조" panose="02020603020101020101" pitchFamily="18" charset="-127"/>
                </a:rPr>
                <a:t>Fully connected network</a:t>
              </a:r>
              <a:endParaRPr lang="ko-KR" altLang="en-US" dirty="0">
                <a:solidFill>
                  <a:srgbClr val="0000CC"/>
                </a:solidFill>
                <a:ea typeface="나눔명조" panose="02020603020101020101" pitchFamily="18" charset="-127"/>
              </a:endParaRPr>
            </a:p>
          </p:txBody>
        </p:sp>
        <p:grpSp>
          <p:nvGrpSpPr>
            <p:cNvPr id="118" name="Group 117"/>
            <p:cNvGrpSpPr/>
            <p:nvPr/>
          </p:nvGrpSpPr>
          <p:grpSpPr>
            <a:xfrm>
              <a:off x="5853403" y="2290981"/>
              <a:ext cx="456098" cy="1714483"/>
              <a:chOff x="1561920" y="2200781"/>
              <a:chExt cx="456098" cy="1714483"/>
            </a:xfrm>
          </p:grpSpPr>
          <p:grpSp>
            <p:nvGrpSpPr>
              <p:cNvPr id="52" name="Group 51"/>
              <p:cNvGrpSpPr/>
              <p:nvPr/>
            </p:nvGrpSpPr>
            <p:grpSpPr>
              <a:xfrm>
                <a:off x="1561920" y="2200781"/>
                <a:ext cx="456098" cy="1714483"/>
                <a:chOff x="4646901" y="2614048"/>
                <a:chExt cx="1994169" cy="3096403"/>
              </a:xfrm>
            </p:grpSpPr>
            <p:cxnSp>
              <p:nvCxnSpPr>
                <p:cNvPr id="53" name="Straight Connector 52"/>
                <p:cNvCxnSpPr>
                  <a:stCxn id="17" idx="1"/>
                  <a:endCxn id="5" idx="3"/>
                </p:cNvCxnSpPr>
                <p:nvPr/>
              </p:nvCxnSpPr>
              <p:spPr>
                <a:xfrm flipH="1">
                  <a:off x="4646905" y="2614048"/>
                  <a:ext cx="1994161" cy="0"/>
                </a:xfrm>
                <a:prstGeom prst="line">
                  <a:avLst/>
                </a:prstGeom>
                <a:ln w="12700">
                  <a:solidFill>
                    <a:srgbClr val="0000CC"/>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a:stCxn id="18" idx="1"/>
                </p:cNvCxnSpPr>
                <p:nvPr/>
              </p:nvCxnSpPr>
              <p:spPr>
                <a:xfrm flipH="1" flipV="1">
                  <a:off x="4673343" y="2629435"/>
                  <a:ext cx="1967727" cy="294252"/>
                </a:xfrm>
                <a:prstGeom prst="line">
                  <a:avLst/>
                </a:prstGeom>
                <a:ln w="12700">
                  <a:solidFill>
                    <a:srgbClr val="0000CC"/>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55" name="Group 54"/>
                <p:cNvGrpSpPr/>
                <p:nvPr/>
              </p:nvGrpSpPr>
              <p:grpSpPr>
                <a:xfrm>
                  <a:off x="4646901" y="2614048"/>
                  <a:ext cx="1994166" cy="3096403"/>
                  <a:chOff x="4646901" y="2614048"/>
                  <a:chExt cx="1994166" cy="3096403"/>
                </a:xfrm>
              </p:grpSpPr>
              <p:cxnSp>
                <p:nvCxnSpPr>
                  <p:cNvPr id="56" name="Straight Connector 55"/>
                  <p:cNvCxnSpPr>
                    <a:stCxn id="23" idx="1"/>
                    <a:endCxn id="6" idx="3"/>
                  </p:cNvCxnSpPr>
                  <p:nvPr/>
                </p:nvCxnSpPr>
                <p:spPr>
                  <a:xfrm flipH="1" flipV="1">
                    <a:off x="4646905" y="2923688"/>
                    <a:ext cx="1994161" cy="1548199"/>
                  </a:xfrm>
                  <a:prstGeom prst="line">
                    <a:avLst/>
                  </a:prstGeom>
                  <a:ln w="12700">
                    <a:solidFill>
                      <a:srgbClr val="0000CC"/>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a:stCxn id="27" idx="1"/>
                    <a:endCxn id="5" idx="3"/>
                  </p:cNvCxnSpPr>
                  <p:nvPr/>
                </p:nvCxnSpPr>
                <p:spPr>
                  <a:xfrm flipH="1" flipV="1">
                    <a:off x="4646901" y="2614048"/>
                    <a:ext cx="1994160" cy="3096401"/>
                  </a:xfrm>
                  <a:prstGeom prst="line">
                    <a:avLst/>
                  </a:prstGeom>
                  <a:ln w="12700">
                    <a:solidFill>
                      <a:srgbClr val="0000CC"/>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a:stCxn id="19" idx="1"/>
                    <a:endCxn id="6" idx="3"/>
                  </p:cNvCxnSpPr>
                  <p:nvPr/>
                </p:nvCxnSpPr>
                <p:spPr>
                  <a:xfrm flipH="1" flipV="1">
                    <a:off x="4646905" y="2923688"/>
                    <a:ext cx="1994161" cy="309640"/>
                  </a:xfrm>
                  <a:prstGeom prst="line">
                    <a:avLst/>
                  </a:prstGeom>
                  <a:ln w="12700">
                    <a:solidFill>
                      <a:srgbClr val="0000CC"/>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a:stCxn id="27" idx="1"/>
                    <a:endCxn id="6" idx="3"/>
                  </p:cNvCxnSpPr>
                  <p:nvPr/>
                </p:nvCxnSpPr>
                <p:spPr>
                  <a:xfrm flipH="1" flipV="1">
                    <a:off x="4646901" y="2923688"/>
                    <a:ext cx="1994160" cy="2786761"/>
                  </a:xfrm>
                  <a:prstGeom prst="line">
                    <a:avLst/>
                  </a:prstGeom>
                  <a:ln w="12700">
                    <a:solidFill>
                      <a:srgbClr val="0000CC"/>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a:stCxn id="17" idx="1"/>
                    <a:endCxn id="6" idx="3"/>
                  </p:cNvCxnSpPr>
                  <p:nvPr/>
                </p:nvCxnSpPr>
                <p:spPr>
                  <a:xfrm flipH="1">
                    <a:off x="4646905" y="2614048"/>
                    <a:ext cx="1994161" cy="309639"/>
                  </a:xfrm>
                  <a:prstGeom prst="line">
                    <a:avLst/>
                  </a:prstGeom>
                  <a:ln w="12700">
                    <a:solidFill>
                      <a:srgbClr val="0000CC"/>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a:stCxn id="18" idx="1"/>
                    <a:endCxn id="6" idx="3"/>
                  </p:cNvCxnSpPr>
                  <p:nvPr/>
                </p:nvCxnSpPr>
                <p:spPr>
                  <a:xfrm flipH="1">
                    <a:off x="4646905" y="2923688"/>
                    <a:ext cx="1994161" cy="0"/>
                  </a:xfrm>
                  <a:prstGeom prst="line">
                    <a:avLst/>
                  </a:prstGeom>
                  <a:ln w="12700">
                    <a:solidFill>
                      <a:srgbClr val="0000CC"/>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cxnSp>
            <p:nvCxnSpPr>
              <p:cNvPr id="66" name="Straight Connector 65"/>
              <p:cNvCxnSpPr>
                <a:stCxn id="19" idx="1"/>
                <a:endCxn id="5" idx="3"/>
              </p:cNvCxnSpPr>
              <p:nvPr/>
            </p:nvCxnSpPr>
            <p:spPr>
              <a:xfrm flipH="1" flipV="1">
                <a:off x="1561921" y="2200781"/>
                <a:ext cx="456096" cy="342896"/>
              </a:xfrm>
              <a:prstGeom prst="line">
                <a:avLst/>
              </a:prstGeom>
              <a:ln w="12700">
                <a:solidFill>
                  <a:srgbClr val="0000CC"/>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a:stCxn id="20" idx="1"/>
                <a:endCxn id="5" idx="3"/>
              </p:cNvCxnSpPr>
              <p:nvPr/>
            </p:nvCxnSpPr>
            <p:spPr>
              <a:xfrm flipH="1" flipV="1">
                <a:off x="1561921" y="2200781"/>
                <a:ext cx="456096" cy="514344"/>
              </a:xfrm>
              <a:prstGeom prst="line">
                <a:avLst/>
              </a:prstGeom>
              <a:ln w="12700">
                <a:solidFill>
                  <a:srgbClr val="0000CC"/>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a:stCxn id="21" idx="1"/>
                <a:endCxn id="5" idx="3"/>
              </p:cNvCxnSpPr>
              <p:nvPr/>
            </p:nvCxnSpPr>
            <p:spPr>
              <a:xfrm flipH="1" flipV="1">
                <a:off x="1561921" y="2200781"/>
                <a:ext cx="456096" cy="685793"/>
              </a:xfrm>
              <a:prstGeom prst="line">
                <a:avLst/>
              </a:prstGeom>
              <a:ln w="12700">
                <a:solidFill>
                  <a:srgbClr val="0000CC"/>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a:stCxn id="17" idx="1"/>
              </p:cNvCxnSpPr>
              <p:nvPr/>
            </p:nvCxnSpPr>
            <p:spPr>
              <a:xfrm flipH="1">
                <a:off x="1561920" y="2200781"/>
                <a:ext cx="456097" cy="1554905"/>
              </a:xfrm>
              <a:prstGeom prst="line">
                <a:avLst/>
              </a:prstGeom>
              <a:ln w="12700">
                <a:solidFill>
                  <a:srgbClr val="0000CC"/>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a:stCxn id="20" idx="1"/>
                <a:endCxn id="14" idx="3"/>
              </p:cNvCxnSpPr>
              <p:nvPr/>
            </p:nvCxnSpPr>
            <p:spPr>
              <a:xfrm flipH="1">
                <a:off x="1561921" y="2715125"/>
                <a:ext cx="456096" cy="1028689"/>
              </a:xfrm>
              <a:prstGeom prst="line">
                <a:avLst/>
              </a:prstGeom>
              <a:ln w="12700">
                <a:solidFill>
                  <a:srgbClr val="0000CC"/>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a:stCxn id="22" idx="1"/>
                <a:endCxn id="14" idx="3"/>
              </p:cNvCxnSpPr>
              <p:nvPr/>
            </p:nvCxnSpPr>
            <p:spPr>
              <a:xfrm flipH="1">
                <a:off x="1561921" y="3058022"/>
                <a:ext cx="456096" cy="685792"/>
              </a:xfrm>
              <a:prstGeom prst="line">
                <a:avLst/>
              </a:prstGeom>
              <a:ln w="12700">
                <a:solidFill>
                  <a:srgbClr val="0000CC"/>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a:stCxn id="26" idx="1"/>
                <a:endCxn id="14" idx="3"/>
              </p:cNvCxnSpPr>
              <p:nvPr/>
            </p:nvCxnSpPr>
            <p:spPr>
              <a:xfrm flipH="1">
                <a:off x="1561921" y="3743814"/>
                <a:ext cx="456096" cy="0"/>
              </a:xfrm>
              <a:prstGeom prst="line">
                <a:avLst/>
              </a:prstGeom>
              <a:ln w="12700">
                <a:solidFill>
                  <a:srgbClr val="0000CC"/>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a:stCxn id="27" idx="1"/>
                <a:endCxn id="14" idx="3"/>
              </p:cNvCxnSpPr>
              <p:nvPr/>
            </p:nvCxnSpPr>
            <p:spPr>
              <a:xfrm flipH="1" flipV="1">
                <a:off x="1561921" y="3743814"/>
                <a:ext cx="456096" cy="171450"/>
              </a:xfrm>
              <a:prstGeom prst="line">
                <a:avLst/>
              </a:prstGeom>
              <a:ln w="12700">
                <a:solidFill>
                  <a:srgbClr val="0000CC"/>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a:stCxn id="27" idx="1"/>
                <a:endCxn id="15" idx="3"/>
              </p:cNvCxnSpPr>
              <p:nvPr/>
            </p:nvCxnSpPr>
            <p:spPr>
              <a:xfrm flipH="1">
                <a:off x="1561921" y="3915264"/>
                <a:ext cx="456096" cy="0"/>
              </a:xfrm>
              <a:prstGeom prst="line">
                <a:avLst/>
              </a:prstGeom>
              <a:ln w="12700">
                <a:solidFill>
                  <a:srgbClr val="0000CC"/>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a:stCxn id="26" idx="1"/>
                <a:endCxn id="15" idx="3"/>
              </p:cNvCxnSpPr>
              <p:nvPr/>
            </p:nvCxnSpPr>
            <p:spPr>
              <a:xfrm flipH="1">
                <a:off x="1561921" y="3743814"/>
                <a:ext cx="456096" cy="171450"/>
              </a:xfrm>
              <a:prstGeom prst="line">
                <a:avLst/>
              </a:prstGeom>
              <a:ln w="12700">
                <a:solidFill>
                  <a:srgbClr val="0000CC"/>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a:stCxn id="25" idx="1"/>
                <a:endCxn id="15" idx="3"/>
              </p:cNvCxnSpPr>
              <p:nvPr/>
            </p:nvCxnSpPr>
            <p:spPr>
              <a:xfrm flipH="1">
                <a:off x="1561921" y="3572366"/>
                <a:ext cx="456096" cy="342898"/>
              </a:xfrm>
              <a:prstGeom prst="line">
                <a:avLst/>
              </a:prstGeom>
              <a:ln w="12700">
                <a:solidFill>
                  <a:srgbClr val="0000CC"/>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a:stCxn id="17" idx="1"/>
                <a:endCxn id="15" idx="3"/>
              </p:cNvCxnSpPr>
              <p:nvPr/>
            </p:nvCxnSpPr>
            <p:spPr>
              <a:xfrm flipH="1">
                <a:off x="1561921" y="2200781"/>
                <a:ext cx="456096" cy="1714483"/>
              </a:xfrm>
              <a:prstGeom prst="line">
                <a:avLst/>
              </a:prstGeom>
              <a:ln w="12700">
                <a:solidFill>
                  <a:srgbClr val="0000CC"/>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19" name="Group 118"/>
            <p:cNvGrpSpPr/>
            <p:nvPr/>
          </p:nvGrpSpPr>
          <p:grpSpPr>
            <a:xfrm>
              <a:off x="6448044" y="2290980"/>
              <a:ext cx="456097" cy="1714484"/>
              <a:chOff x="1561920" y="2200781"/>
              <a:chExt cx="456097" cy="1714484"/>
            </a:xfrm>
          </p:grpSpPr>
          <p:grpSp>
            <p:nvGrpSpPr>
              <p:cNvPr id="120" name="Group 119"/>
              <p:cNvGrpSpPr/>
              <p:nvPr/>
            </p:nvGrpSpPr>
            <p:grpSpPr>
              <a:xfrm>
                <a:off x="1561920" y="2200781"/>
                <a:ext cx="456097" cy="1714484"/>
                <a:chOff x="4646901" y="2614048"/>
                <a:chExt cx="1994165" cy="3096402"/>
              </a:xfrm>
            </p:grpSpPr>
            <p:cxnSp>
              <p:nvCxnSpPr>
                <p:cNvPr id="133" name="Straight Connector 132"/>
                <p:cNvCxnSpPr/>
                <p:nvPr/>
              </p:nvCxnSpPr>
              <p:spPr>
                <a:xfrm flipH="1">
                  <a:off x="4646905" y="2614048"/>
                  <a:ext cx="1994161" cy="0"/>
                </a:xfrm>
                <a:prstGeom prst="line">
                  <a:avLst/>
                </a:prstGeom>
                <a:ln w="12700">
                  <a:solidFill>
                    <a:srgbClr val="0000CC"/>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a:endCxn id="17" idx="3"/>
                </p:cNvCxnSpPr>
                <p:nvPr/>
              </p:nvCxnSpPr>
              <p:spPr>
                <a:xfrm flipH="1" flipV="1">
                  <a:off x="4646905" y="2614050"/>
                  <a:ext cx="1994161" cy="309638"/>
                </a:xfrm>
                <a:prstGeom prst="line">
                  <a:avLst/>
                </a:prstGeom>
                <a:ln w="12700">
                  <a:solidFill>
                    <a:srgbClr val="0000CC"/>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35" name="Group 134"/>
                <p:cNvGrpSpPr/>
                <p:nvPr/>
              </p:nvGrpSpPr>
              <p:grpSpPr>
                <a:xfrm>
                  <a:off x="4646901" y="2614048"/>
                  <a:ext cx="1994165" cy="3096402"/>
                  <a:chOff x="4646901" y="2614048"/>
                  <a:chExt cx="1994165" cy="3096402"/>
                </a:xfrm>
              </p:grpSpPr>
              <p:cxnSp>
                <p:nvCxnSpPr>
                  <p:cNvPr id="136" name="Straight Connector 135"/>
                  <p:cNvCxnSpPr/>
                  <p:nvPr/>
                </p:nvCxnSpPr>
                <p:spPr>
                  <a:xfrm flipH="1" flipV="1">
                    <a:off x="4646905" y="2923688"/>
                    <a:ext cx="1994161" cy="1548199"/>
                  </a:xfrm>
                  <a:prstGeom prst="line">
                    <a:avLst/>
                  </a:prstGeom>
                  <a:ln w="12700">
                    <a:solidFill>
                      <a:srgbClr val="0000CC"/>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a:xfrm flipH="1" flipV="1">
                    <a:off x="4646901" y="2614048"/>
                    <a:ext cx="1994160" cy="3096401"/>
                  </a:xfrm>
                  <a:prstGeom prst="line">
                    <a:avLst/>
                  </a:prstGeom>
                  <a:ln w="12700">
                    <a:solidFill>
                      <a:srgbClr val="0000CC"/>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p:nvCxnSpPr>
                <p:spPr>
                  <a:xfrm flipH="1" flipV="1">
                    <a:off x="4646905" y="2923688"/>
                    <a:ext cx="1994161" cy="309640"/>
                  </a:xfrm>
                  <a:prstGeom prst="line">
                    <a:avLst/>
                  </a:prstGeom>
                  <a:ln w="12700">
                    <a:solidFill>
                      <a:srgbClr val="0000CC"/>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a:endCxn id="18" idx="3"/>
                  </p:cNvCxnSpPr>
                  <p:nvPr/>
                </p:nvCxnSpPr>
                <p:spPr>
                  <a:xfrm flipH="1" flipV="1">
                    <a:off x="4646905" y="2923689"/>
                    <a:ext cx="1994156" cy="2786761"/>
                  </a:xfrm>
                  <a:prstGeom prst="line">
                    <a:avLst/>
                  </a:prstGeom>
                  <a:ln w="12700">
                    <a:solidFill>
                      <a:srgbClr val="0000CC"/>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p:nvPr/>
                </p:nvCxnSpPr>
                <p:spPr>
                  <a:xfrm flipH="1">
                    <a:off x="4646905" y="2614048"/>
                    <a:ext cx="1994161" cy="309639"/>
                  </a:xfrm>
                  <a:prstGeom prst="line">
                    <a:avLst/>
                  </a:prstGeom>
                  <a:ln w="12700">
                    <a:solidFill>
                      <a:srgbClr val="0000CC"/>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1" name="Straight Connector 140"/>
                  <p:cNvCxnSpPr/>
                  <p:nvPr/>
                </p:nvCxnSpPr>
                <p:spPr>
                  <a:xfrm flipH="1">
                    <a:off x="4646905" y="2923688"/>
                    <a:ext cx="1994161" cy="0"/>
                  </a:xfrm>
                  <a:prstGeom prst="line">
                    <a:avLst/>
                  </a:prstGeom>
                  <a:ln w="12700">
                    <a:solidFill>
                      <a:srgbClr val="0000CC"/>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cxnSp>
            <p:nvCxnSpPr>
              <p:cNvPr id="121" name="Straight Connector 120"/>
              <p:cNvCxnSpPr/>
              <p:nvPr/>
            </p:nvCxnSpPr>
            <p:spPr>
              <a:xfrm flipH="1" flipV="1">
                <a:off x="1561921" y="2200781"/>
                <a:ext cx="456096" cy="342896"/>
              </a:xfrm>
              <a:prstGeom prst="line">
                <a:avLst/>
              </a:prstGeom>
              <a:ln w="12700">
                <a:solidFill>
                  <a:srgbClr val="0000CC"/>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p:nvCxnSpPr>
            <p:spPr>
              <a:xfrm flipH="1" flipV="1">
                <a:off x="1561921" y="2200781"/>
                <a:ext cx="456096" cy="514344"/>
              </a:xfrm>
              <a:prstGeom prst="line">
                <a:avLst/>
              </a:prstGeom>
              <a:ln w="12700">
                <a:solidFill>
                  <a:srgbClr val="0000CC"/>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a:endCxn id="17" idx="3"/>
              </p:cNvCxnSpPr>
              <p:nvPr/>
            </p:nvCxnSpPr>
            <p:spPr>
              <a:xfrm flipH="1" flipV="1">
                <a:off x="1561921" y="2200782"/>
                <a:ext cx="456096" cy="685793"/>
              </a:xfrm>
              <a:prstGeom prst="line">
                <a:avLst/>
              </a:prstGeom>
              <a:ln w="12700">
                <a:solidFill>
                  <a:srgbClr val="0000CC"/>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p:nvCxnSpPr>
            <p:spPr>
              <a:xfrm flipH="1">
                <a:off x="1561920" y="2200781"/>
                <a:ext cx="456097" cy="1554905"/>
              </a:xfrm>
              <a:prstGeom prst="line">
                <a:avLst/>
              </a:prstGeom>
              <a:ln w="12700">
                <a:solidFill>
                  <a:srgbClr val="0000CC"/>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p:nvCxnSpPr>
            <p:spPr>
              <a:xfrm flipH="1">
                <a:off x="1561921" y="2715125"/>
                <a:ext cx="456096" cy="1028689"/>
              </a:xfrm>
              <a:prstGeom prst="line">
                <a:avLst/>
              </a:prstGeom>
              <a:ln w="12700">
                <a:solidFill>
                  <a:srgbClr val="0000CC"/>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p:nvCxnSpPr>
            <p:spPr>
              <a:xfrm flipH="1">
                <a:off x="1561921" y="3058022"/>
                <a:ext cx="456096" cy="685792"/>
              </a:xfrm>
              <a:prstGeom prst="line">
                <a:avLst/>
              </a:prstGeom>
              <a:ln w="12700">
                <a:solidFill>
                  <a:srgbClr val="0000CC"/>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p:nvCxnSpPr>
            <p:spPr>
              <a:xfrm flipH="1">
                <a:off x="1561921" y="3743814"/>
                <a:ext cx="456096" cy="0"/>
              </a:xfrm>
              <a:prstGeom prst="line">
                <a:avLst/>
              </a:prstGeom>
              <a:ln w="12700">
                <a:solidFill>
                  <a:srgbClr val="0000CC"/>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p:nvCxnSpPr>
            <p:spPr>
              <a:xfrm flipH="1" flipV="1">
                <a:off x="1561921" y="3743814"/>
                <a:ext cx="456096" cy="171450"/>
              </a:xfrm>
              <a:prstGeom prst="line">
                <a:avLst/>
              </a:prstGeom>
              <a:ln w="12700">
                <a:solidFill>
                  <a:srgbClr val="0000CC"/>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p:nvPr/>
            </p:nvCxnSpPr>
            <p:spPr>
              <a:xfrm flipH="1">
                <a:off x="1561921" y="3915264"/>
                <a:ext cx="456096" cy="0"/>
              </a:xfrm>
              <a:prstGeom prst="line">
                <a:avLst/>
              </a:prstGeom>
              <a:ln w="12700">
                <a:solidFill>
                  <a:srgbClr val="0000CC"/>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p:nvPr/>
            </p:nvCxnSpPr>
            <p:spPr>
              <a:xfrm flipH="1">
                <a:off x="1561921" y="3743814"/>
                <a:ext cx="456096" cy="171450"/>
              </a:xfrm>
              <a:prstGeom prst="line">
                <a:avLst/>
              </a:prstGeom>
              <a:ln w="12700">
                <a:solidFill>
                  <a:srgbClr val="0000CC"/>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1" name="Straight Connector 130"/>
              <p:cNvCxnSpPr/>
              <p:nvPr/>
            </p:nvCxnSpPr>
            <p:spPr>
              <a:xfrm flipH="1">
                <a:off x="1561921" y="3572366"/>
                <a:ext cx="456096" cy="342898"/>
              </a:xfrm>
              <a:prstGeom prst="line">
                <a:avLst/>
              </a:prstGeom>
              <a:ln w="12700">
                <a:solidFill>
                  <a:srgbClr val="0000CC"/>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p:nvCxnSpPr>
            <p:spPr>
              <a:xfrm flipH="1">
                <a:off x="1561921" y="2200781"/>
                <a:ext cx="456096" cy="1714483"/>
              </a:xfrm>
              <a:prstGeom prst="line">
                <a:avLst/>
              </a:prstGeom>
              <a:ln w="12700">
                <a:solidFill>
                  <a:srgbClr val="0000CC"/>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42" name="Group 141"/>
            <p:cNvGrpSpPr/>
            <p:nvPr/>
          </p:nvGrpSpPr>
          <p:grpSpPr>
            <a:xfrm>
              <a:off x="7038917" y="2259166"/>
              <a:ext cx="511473" cy="1747256"/>
              <a:chOff x="1558633" y="2189867"/>
              <a:chExt cx="511473" cy="1747256"/>
            </a:xfrm>
          </p:grpSpPr>
          <p:grpSp>
            <p:nvGrpSpPr>
              <p:cNvPr id="143" name="Group 142"/>
              <p:cNvGrpSpPr/>
              <p:nvPr/>
            </p:nvGrpSpPr>
            <p:grpSpPr>
              <a:xfrm>
                <a:off x="1558633" y="2189867"/>
                <a:ext cx="511473" cy="1403400"/>
                <a:chOff x="4632528" y="2594337"/>
                <a:chExt cx="2236283" cy="2534577"/>
              </a:xfrm>
            </p:grpSpPr>
            <p:cxnSp>
              <p:nvCxnSpPr>
                <p:cNvPr id="156" name="Straight Connector 155"/>
                <p:cNvCxnSpPr>
                  <a:stCxn id="41" idx="1"/>
                </p:cNvCxnSpPr>
                <p:nvPr/>
              </p:nvCxnSpPr>
              <p:spPr>
                <a:xfrm flipH="1" flipV="1">
                  <a:off x="4646904" y="2614048"/>
                  <a:ext cx="2221907" cy="966666"/>
                </a:xfrm>
                <a:prstGeom prst="line">
                  <a:avLst/>
                </a:prstGeom>
                <a:ln w="12700">
                  <a:solidFill>
                    <a:srgbClr val="0000CC"/>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58" name="Group 157"/>
                <p:cNvGrpSpPr/>
                <p:nvPr/>
              </p:nvGrpSpPr>
              <p:grpSpPr>
                <a:xfrm>
                  <a:off x="4632528" y="2594337"/>
                  <a:ext cx="2236283" cy="2534577"/>
                  <a:chOff x="4632528" y="2594337"/>
                  <a:chExt cx="2236283" cy="2534577"/>
                </a:xfrm>
              </p:grpSpPr>
              <p:cxnSp>
                <p:nvCxnSpPr>
                  <p:cNvPr id="159" name="Straight Connector 158"/>
                  <p:cNvCxnSpPr>
                    <a:stCxn id="42" idx="1"/>
                  </p:cNvCxnSpPr>
                  <p:nvPr/>
                </p:nvCxnSpPr>
                <p:spPr>
                  <a:xfrm flipH="1" flipV="1">
                    <a:off x="4646904" y="2923689"/>
                    <a:ext cx="2221907" cy="966665"/>
                  </a:xfrm>
                  <a:prstGeom prst="line">
                    <a:avLst/>
                  </a:prstGeom>
                  <a:ln w="12700">
                    <a:solidFill>
                      <a:srgbClr val="0000CC"/>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0" name="Straight Connector 159"/>
                  <p:cNvCxnSpPr>
                    <a:stCxn id="46" idx="1"/>
                  </p:cNvCxnSpPr>
                  <p:nvPr/>
                </p:nvCxnSpPr>
                <p:spPr>
                  <a:xfrm flipH="1" flipV="1">
                    <a:off x="4632528" y="2594337"/>
                    <a:ext cx="2236283" cy="2534577"/>
                  </a:xfrm>
                  <a:prstGeom prst="line">
                    <a:avLst/>
                  </a:prstGeom>
                  <a:ln w="12700">
                    <a:solidFill>
                      <a:srgbClr val="0000CC"/>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1" name="Straight Connector 160"/>
                  <p:cNvCxnSpPr>
                    <a:stCxn id="41" idx="1"/>
                  </p:cNvCxnSpPr>
                  <p:nvPr/>
                </p:nvCxnSpPr>
                <p:spPr>
                  <a:xfrm flipH="1" flipV="1">
                    <a:off x="4646904" y="2923688"/>
                    <a:ext cx="2221907" cy="657027"/>
                  </a:xfrm>
                  <a:prstGeom prst="line">
                    <a:avLst/>
                  </a:prstGeom>
                  <a:ln w="12700">
                    <a:solidFill>
                      <a:srgbClr val="0000CC"/>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cxnSp>
            <p:nvCxnSpPr>
              <p:cNvPr id="146" name="Straight Connector 145"/>
              <p:cNvCxnSpPr>
                <a:stCxn id="42" idx="1"/>
              </p:cNvCxnSpPr>
              <p:nvPr/>
            </p:nvCxnSpPr>
            <p:spPr>
              <a:xfrm flipH="1" flipV="1">
                <a:off x="1561921" y="2200782"/>
                <a:ext cx="508185" cy="706692"/>
              </a:xfrm>
              <a:prstGeom prst="line">
                <a:avLst/>
              </a:prstGeom>
              <a:ln w="12700">
                <a:solidFill>
                  <a:srgbClr val="0000CC"/>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8" name="Straight Connector 147"/>
              <p:cNvCxnSpPr>
                <a:stCxn id="41" idx="1"/>
                <a:endCxn id="39" idx="3"/>
              </p:cNvCxnSpPr>
              <p:nvPr/>
            </p:nvCxnSpPr>
            <p:spPr>
              <a:xfrm flipH="1">
                <a:off x="1561921" y="2736026"/>
                <a:ext cx="508185" cy="1201097"/>
              </a:xfrm>
              <a:prstGeom prst="line">
                <a:avLst/>
              </a:prstGeom>
              <a:ln w="12700">
                <a:solidFill>
                  <a:srgbClr val="0000CC"/>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0" name="Straight Connector 149"/>
              <p:cNvCxnSpPr>
                <a:stCxn id="42" idx="1"/>
                <a:endCxn id="39" idx="3"/>
              </p:cNvCxnSpPr>
              <p:nvPr/>
            </p:nvCxnSpPr>
            <p:spPr>
              <a:xfrm flipH="1">
                <a:off x="1561921" y="2907474"/>
                <a:ext cx="508185" cy="1029649"/>
              </a:xfrm>
              <a:prstGeom prst="line">
                <a:avLst/>
              </a:prstGeom>
              <a:ln w="12700">
                <a:solidFill>
                  <a:srgbClr val="0000CC"/>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2" name="Straight Connector 151"/>
              <p:cNvCxnSpPr>
                <a:stCxn id="46" idx="1"/>
              </p:cNvCxnSpPr>
              <p:nvPr/>
            </p:nvCxnSpPr>
            <p:spPr>
              <a:xfrm flipH="1">
                <a:off x="1561921" y="3593267"/>
                <a:ext cx="508185" cy="321997"/>
              </a:xfrm>
              <a:prstGeom prst="line">
                <a:avLst/>
              </a:prstGeom>
              <a:ln w="12700">
                <a:solidFill>
                  <a:srgbClr val="0000CC"/>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3" name="Straight Connector 152"/>
              <p:cNvCxnSpPr>
                <a:stCxn id="45" idx="1"/>
              </p:cNvCxnSpPr>
              <p:nvPr/>
            </p:nvCxnSpPr>
            <p:spPr>
              <a:xfrm flipH="1">
                <a:off x="1561921" y="3421819"/>
                <a:ext cx="508185" cy="493445"/>
              </a:xfrm>
              <a:prstGeom prst="line">
                <a:avLst/>
              </a:prstGeom>
              <a:ln w="12700">
                <a:solidFill>
                  <a:srgbClr val="0000CC"/>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4" name="Straight Connector 153"/>
              <p:cNvCxnSpPr>
                <a:stCxn id="44" idx="1"/>
              </p:cNvCxnSpPr>
              <p:nvPr/>
            </p:nvCxnSpPr>
            <p:spPr>
              <a:xfrm flipH="1">
                <a:off x="1561921" y="3250370"/>
                <a:ext cx="508185" cy="664894"/>
              </a:xfrm>
              <a:prstGeom prst="line">
                <a:avLst/>
              </a:prstGeom>
              <a:ln w="12700">
                <a:solidFill>
                  <a:srgbClr val="0000CC"/>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sp>
        <p:nvSpPr>
          <p:cNvPr id="50" name="Parallelogram 49"/>
          <p:cNvSpPr/>
          <p:nvPr/>
        </p:nvSpPr>
        <p:spPr>
          <a:xfrm rot="16200000" flipH="1">
            <a:off x="695832" y="2865183"/>
            <a:ext cx="1506577" cy="851722"/>
          </a:xfrm>
          <a:prstGeom prst="parallelogram">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2" name="TextBox 111"/>
          <p:cNvSpPr txBox="1"/>
          <p:nvPr/>
        </p:nvSpPr>
        <p:spPr>
          <a:xfrm>
            <a:off x="236593" y="2049237"/>
            <a:ext cx="1930208" cy="369332"/>
          </a:xfrm>
          <a:prstGeom prst="rect">
            <a:avLst/>
          </a:prstGeom>
          <a:noFill/>
        </p:spPr>
        <p:txBody>
          <a:bodyPr wrap="none" rtlCol="0">
            <a:spAutoFit/>
          </a:bodyPr>
          <a:lstStyle/>
          <a:p>
            <a:r>
              <a:rPr lang="en-US" altLang="ko-KR" dirty="0" smtClean="0">
                <a:ea typeface="나눔명조" panose="02020603020101020101" pitchFamily="18" charset="-127"/>
              </a:rPr>
              <a:t>Often image (RGB)</a:t>
            </a:r>
            <a:endParaRPr lang="ko-KR" altLang="en-US" dirty="0">
              <a:ea typeface="나눔명조" panose="02020603020101020101" pitchFamily="18" charset="-127"/>
            </a:endParaRPr>
          </a:p>
        </p:txBody>
      </p:sp>
      <p:sp>
        <p:nvSpPr>
          <p:cNvPr id="113" name="Parallelogram 112"/>
          <p:cNvSpPr/>
          <p:nvPr/>
        </p:nvSpPr>
        <p:spPr>
          <a:xfrm rot="16200000" flipH="1">
            <a:off x="583481" y="2853781"/>
            <a:ext cx="1506577" cy="851722"/>
          </a:xfrm>
          <a:prstGeom prst="parallelogram">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4" name="Parallelogram 113"/>
          <p:cNvSpPr/>
          <p:nvPr/>
        </p:nvSpPr>
        <p:spPr>
          <a:xfrm rot="16200000" flipH="1">
            <a:off x="481299" y="2833041"/>
            <a:ext cx="1506578" cy="851722"/>
          </a:xfrm>
          <a:prstGeom prst="parallelogram">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64" name="Straight Connector 63"/>
          <p:cNvCxnSpPr>
            <a:endCxn id="48" idx="3"/>
          </p:cNvCxnSpPr>
          <p:nvPr/>
        </p:nvCxnSpPr>
        <p:spPr>
          <a:xfrm flipV="1">
            <a:off x="5655734" y="4858477"/>
            <a:ext cx="623338" cy="2003"/>
          </a:xfrm>
          <a:prstGeom prst="line">
            <a:avLst/>
          </a:prstGeom>
          <a:ln w="76200">
            <a:solidFill>
              <a:schemeClr val="tx1">
                <a:lumMod val="75000"/>
                <a:lumOff val="2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17" name="TextBox 116"/>
          <p:cNvSpPr txBox="1"/>
          <p:nvPr/>
        </p:nvSpPr>
        <p:spPr>
          <a:xfrm>
            <a:off x="5570276" y="4939432"/>
            <a:ext cx="1039195" cy="323165"/>
          </a:xfrm>
          <a:prstGeom prst="rect">
            <a:avLst/>
          </a:prstGeom>
          <a:noFill/>
        </p:spPr>
        <p:txBody>
          <a:bodyPr wrap="none" rtlCol="0">
            <a:spAutoFit/>
          </a:bodyPr>
          <a:lstStyle/>
          <a:p>
            <a:pPr>
              <a:lnSpc>
                <a:spcPts val="1800"/>
              </a:lnSpc>
            </a:pPr>
            <a:r>
              <a:rPr lang="en-US" altLang="ko-KR" dirty="0" smtClean="0">
                <a:ea typeface="나눔명조" panose="02020603020101020101" pitchFamily="18" charset="-127"/>
              </a:rPr>
              <a:t>flattened</a:t>
            </a:r>
            <a:endParaRPr lang="ko-KR" altLang="en-US" dirty="0">
              <a:ea typeface="나눔명조" panose="02020603020101020101" pitchFamily="18" charset="-127"/>
            </a:endParaRPr>
          </a:p>
        </p:txBody>
      </p:sp>
      <p:cxnSp>
        <p:nvCxnSpPr>
          <p:cNvPr id="67" name="Straight Connector 66"/>
          <p:cNvCxnSpPr>
            <a:endCxn id="5" idx="1"/>
          </p:cNvCxnSpPr>
          <p:nvPr/>
        </p:nvCxnSpPr>
        <p:spPr>
          <a:xfrm flipV="1">
            <a:off x="1874982" y="2292600"/>
            <a:ext cx="3955577" cy="255121"/>
          </a:xfrm>
          <a:prstGeom prst="line">
            <a:avLst/>
          </a:prstGeom>
          <a:ln w="12700">
            <a:solidFill>
              <a:schemeClr val="tx1">
                <a:lumMod val="75000"/>
                <a:lumOff val="2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4" name="Straight Connector 143"/>
          <p:cNvCxnSpPr>
            <a:endCxn id="15" idx="2"/>
          </p:cNvCxnSpPr>
          <p:nvPr/>
        </p:nvCxnSpPr>
        <p:spPr>
          <a:xfrm>
            <a:off x="1815986" y="3801243"/>
            <a:ext cx="4083846" cy="272341"/>
          </a:xfrm>
          <a:prstGeom prst="line">
            <a:avLst/>
          </a:prstGeom>
          <a:ln w="12700">
            <a:solidFill>
              <a:schemeClr val="tx1">
                <a:lumMod val="75000"/>
                <a:lumOff val="2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71" name="TextBox 170"/>
          <p:cNvSpPr txBox="1"/>
          <p:nvPr/>
        </p:nvSpPr>
        <p:spPr>
          <a:xfrm>
            <a:off x="2002653" y="4163803"/>
            <a:ext cx="849433" cy="557204"/>
          </a:xfrm>
          <a:prstGeom prst="rect">
            <a:avLst/>
          </a:prstGeom>
          <a:noFill/>
        </p:spPr>
        <p:txBody>
          <a:bodyPr wrap="square" rtlCol="0">
            <a:spAutoFit/>
          </a:bodyPr>
          <a:lstStyle/>
          <a:p>
            <a:pPr algn="ctr">
              <a:lnSpc>
                <a:spcPts val="1800"/>
              </a:lnSpc>
            </a:pPr>
            <a:r>
              <a:rPr lang="en-US" altLang="ko-KR" dirty="0" err="1" smtClean="0">
                <a:solidFill>
                  <a:srgbClr val="990033"/>
                </a:solidFill>
                <a:ea typeface="나눔명조" panose="02020603020101020101" pitchFamily="18" charset="-127"/>
              </a:rPr>
              <a:t>Conv</a:t>
            </a:r>
            <a:r>
              <a:rPr lang="en-US" altLang="ko-KR" dirty="0" smtClean="0">
                <a:solidFill>
                  <a:srgbClr val="990033"/>
                </a:solidFill>
                <a:ea typeface="나눔명조" panose="02020603020101020101" pitchFamily="18" charset="-127"/>
              </a:rPr>
              <a:t> </a:t>
            </a:r>
          </a:p>
          <a:p>
            <a:pPr algn="ctr">
              <a:lnSpc>
                <a:spcPts val="1800"/>
              </a:lnSpc>
            </a:pPr>
            <a:r>
              <a:rPr lang="en-US" altLang="ko-KR" dirty="0" smtClean="0">
                <a:solidFill>
                  <a:srgbClr val="990033"/>
                </a:solidFill>
                <a:ea typeface="나눔명조" panose="02020603020101020101" pitchFamily="18" charset="-127"/>
              </a:rPr>
              <a:t>+ </a:t>
            </a:r>
            <a:r>
              <a:rPr lang="en-US" altLang="ko-KR" dirty="0" err="1" smtClean="0">
                <a:solidFill>
                  <a:srgbClr val="990033"/>
                </a:solidFill>
                <a:ea typeface="나눔명조" panose="02020603020101020101" pitchFamily="18" charset="-127"/>
              </a:rPr>
              <a:t>ReLu</a:t>
            </a:r>
            <a:endParaRPr lang="ko-KR" altLang="en-US" baseline="-25000" dirty="0">
              <a:solidFill>
                <a:srgbClr val="990033"/>
              </a:solidFill>
              <a:ea typeface="나눔명조" panose="02020603020101020101" pitchFamily="18" charset="-127"/>
            </a:endParaRPr>
          </a:p>
        </p:txBody>
      </p:sp>
      <p:sp>
        <p:nvSpPr>
          <p:cNvPr id="172" name="Rectangle 171"/>
          <p:cNvSpPr/>
          <p:nvPr/>
        </p:nvSpPr>
        <p:spPr>
          <a:xfrm>
            <a:off x="231108" y="1956630"/>
            <a:ext cx="5339168" cy="2901848"/>
          </a:xfrm>
          <a:prstGeom prst="rect">
            <a:avLst/>
          </a:prstGeom>
          <a:noFill/>
          <a:ln w="57150">
            <a:solidFill>
              <a:srgbClr val="9900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A50021"/>
              </a:solidFill>
            </a:endParaRPr>
          </a:p>
        </p:txBody>
      </p:sp>
      <p:grpSp>
        <p:nvGrpSpPr>
          <p:cNvPr id="89" name="Group 88"/>
          <p:cNvGrpSpPr/>
          <p:nvPr/>
        </p:nvGrpSpPr>
        <p:grpSpPr>
          <a:xfrm>
            <a:off x="2167302" y="2164740"/>
            <a:ext cx="619061" cy="1918724"/>
            <a:chOff x="2483933" y="2152096"/>
            <a:chExt cx="619061" cy="1918724"/>
          </a:xfrm>
        </p:grpSpPr>
        <p:sp>
          <p:nvSpPr>
            <p:cNvPr id="180" name="Parallelogram 179"/>
            <p:cNvSpPr/>
            <p:nvPr/>
          </p:nvSpPr>
          <p:spPr>
            <a:xfrm rot="16200000" flipH="1">
              <a:off x="2471900" y="2164129"/>
              <a:ext cx="641534" cy="617468"/>
            </a:xfrm>
            <a:prstGeom prst="parallelogram">
              <a:avLst>
                <a:gd name="adj" fmla="val 0"/>
              </a:avLst>
            </a:prstGeom>
            <a:noFill/>
            <a:ln w="19050">
              <a:solidFill>
                <a:srgbClr val="9900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5" name="Parallelogram 184"/>
            <p:cNvSpPr/>
            <p:nvPr/>
          </p:nvSpPr>
          <p:spPr>
            <a:xfrm rot="16200000" flipH="1">
              <a:off x="2473493" y="3441319"/>
              <a:ext cx="641534" cy="617468"/>
            </a:xfrm>
            <a:prstGeom prst="parallelogram">
              <a:avLst>
                <a:gd name="adj" fmla="val 0"/>
              </a:avLst>
            </a:prstGeom>
            <a:noFill/>
            <a:ln w="19050">
              <a:solidFill>
                <a:srgbClr val="9900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7" name="Oval 86"/>
            <p:cNvSpPr>
              <a:spLocks noChangeAspect="1"/>
            </p:cNvSpPr>
            <p:nvPr/>
          </p:nvSpPr>
          <p:spPr>
            <a:xfrm flipH="1">
              <a:off x="2769496" y="2934350"/>
              <a:ext cx="33999" cy="33999"/>
            </a:xfrm>
            <a:prstGeom prst="ellipse">
              <a:avLst/>
            </a:prstGeom>
            <a:solidFill>
              <a:srgbClr val="990033"/>
            </a:solidFill>
            <a:ln w="19050">
              <a:solidFill>
                <a:srgbClr val="9900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6" name="Oval 185"/>
            <p:cNvSpPr>
              <a:spLocks noChangeAspect="1"/>
            </p:cNvSpPr>
            <p:nvPr/>
          </p:nvSpPr>
          <p:spPr>
            <a:xfrm flipH="1">
              <a:off x="2769496" y="3093336"/>
              <a:ext cx="33999" cy="33999"/>
            </a:xfrm>
            <a:prstGeom prst="ellipse">
              <a:avLst/>
            </a:prstGeom>
            <a:solidFill>
              <a:srgbClr val="990033"/>
            </a:solidFill>
            <a:ln w="19050">
              <a:solidFill>
                <a:srgbClr val="9900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7" name="Oval 186"/>
            <p:cNvSpPr>
              <a:spLocks noChangeAspect="1"/>
            </p:cNvSpPr>
            <p:nvPr/>
          </p:nvSpPr>
          <p:spPr>
            <a:xfrm flipH="1">
              <a:off x="2772663" y="3256706"/>
              <a:ext cx="33999" cy="33999"/>
            </a:xfrm>
            <a:prstGeom prst="ellipse">
              <a:avLst/>
            </a:prstGeom>
            <a:solidFill>
              <a:srgbClr val="990033"/>
            </a:solidFill>
            <a:ln w="19050">
              <a:solidFill>
                <a:srgbClr val="9900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188" name="Group 187"/>
          <p:cNvGrpSpPr/>
          <p:nvPr/>
        </p:nvGrpSpPr>
        <p:grpSpPr>
          <a:xfrm>
            <a:off x="2989104" y="2176398"/>
            <a:ext cx="577432" cy="1884813"/>
            <a:chOff x="2527391" y="2164877"/>
            <a:chExt cx="577432" cy="1884813"/>
          </a:xfrm>
        </p:grpSpPr>
        <p:sp>
          <p:nvSpPr>
            <p:cNvPr id="189" name="Parallelogram 188"/>
            <p:cNvSpPr/>
            <p:nvPr/>
          </p:nvSpPr>
          <p:spPr>
            <a:xfrm rot="16200000" flipH="1">
              <a:off x="2543408" y="2148860"/>
              <a:ext cx="545398" cy="577431"/>
            </a:xfrm>
            <a:prstGeom prst="parallelogram">
              <a:avLst>
                <a:gd name="adj" fmla="val 0"/>
              </a:avLst>
            </a:prstGeom>
            <a:noFill/>
            <a:ln w="19050">
              <a:solidFill>
                <a:srgbClr val="9900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0" name="Parallelogram 189"/>
            <p:cNvSpPr/>
            <p:nvPr/>
          </p:nvSpPr>
          <p:spPr>
            <a:xfrm rot="16200000" flipH="1">
              <a:off x="2539851" y="3484718"/>
              <a:ext cx="552512" cy="577432"/>
            </a:xfrm>
            <a:prstGeom prst="parallelogram">
              <a:avLst>
                <a:gd name="adj" fmla="val 0"/>
              </a:avLst>
            </a:prstGeom>
            <a:noFill/>
            <a:ln w="19050">
              <a:solidFill>
                <a:srgbClr val="9900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1" name="Oval 190"/>
            <p:cNvSpPr>
              <a:spLocks noChangeAspect="1"/>
            </p:cNvSpPr>
            <p:nvPr/>
          </p:nvSpPr>
          <p:spPr>
            <a:xfrm flipH="1">
              <a:off x="2769496" y="2934350"/>
              <a:ext cx="33999" cy="33999"/>
            </a:xfrm>
            <a:prstGeom prst="ellipse">
              <a:avLst/>
            </a:prstGeom>
            <a:solidFill>
              <a:srgbClr val="990033"/>
            </a:solidFill>
            <a:ln w="19050">
              <a:solidFill>
                <a:srgbClr val="9900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2" name="Oval 191"/>
            <p:cNvSpPr>
              <a:spLocks noChangeAspect="1"/>
            </p:cNvSpPr>
            <p:nvPr/>
          </p:nvSpPr>
          <p:spPr>
            <a:xfrm flipH="1">
              <a:off x="2769496" y="3093336"/>
              <a:ext cx="33999" cy="33999"/>
            </a:xfrm>
            <a:prstGeom prst="ellipse">
              <a:avLst/>
            </a:prstGeom>
            <a:solidFill>
              <a:srgbClr val="990033"/>
            </a:solidFill>
            <a:ln w="19050">
              <a:solidFill>
                <a:srgbClr val="9900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3" name="Oval 192"/>
            <p:cNvSpPr>
              <a:spLocks noChangeAspect="1"/>
            </p:cNvSpPr>
            <p:nvPr/>
          </p:nvSpPr>
          <p:spPr>
            <a:xfrm flipH="1">
              <a:off x="2772663" y="3256706"/>
              <a:ext cx="33999" cy="33999"/>
            </a:xfrm>
            <a:prstGeom prst="ellipse">
              <a:avLst/>
            </a:prstGeom>
            <a:solidFill>
              <a:srgbClr val="990033"/>
            </a:solidFill>
            <a:ln w="19050">
              <a:solidFill>
                <a:srgbClr val="9900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06" name="TextBox 205"/>
          <p:cNvSpPr txBox="1"/>
          <p:nvPr/>
        </p:nvSpPr>
        <p:spPr>
          <a:xfrm>
            <a:off x="475155" y="4897295"/>
            <a:ext cx="4634127" cy="557204"/>
          </a:xfrm>
          <a:prstGeom prst="rect">
            <a:avLst/>
          </a:prstGeom>
          <a:noFill/>
        </p:spPr>
        <p:txBody>
          <a:bodyPr wrap="square" rtlCol="0">
            <a:spAutoFit/>
          </a:bodyPr>
          <a:lstStyle/>
          <a:p>
            <a:pPr algn="ctr">
              <a:lnSpc>
                <a:spcPts val="1800"/>
              </a:lnSpc>
            </a:pPr>
            <a:r>
              <a:rPr lang="en-US" altLang="ko-KR" dirty="0" smtClean="0">
                <a:solidFill>
                  <a:srgbClr val="990033"/>
                </a:solidFill>
                <a:ea typeface="나눔명조" panose="02020603020101020101" pitchFamily="18" charset="-127"/>
              </a:rPr>
              <a:t>CNN : extract features from the original image to feed into the FC network</a:t>
            </a:r>
            <a:endParaRPr lang="ko-KR" altLang="en-US" baseline="-25000" dirty="0">
              <a:solidFill>
                <a:srgbClr val="990033"/>
              </a:solidFill>
              <a:ea typeface="나눔명조" panose="02020603020101020101" pitchFamily="18" charset="-127"/>
            </a:endParaRPr>
          </a:p>
        </p:txBody>
      </p:sp>
      <p:sp>
        <p:nvSpPr>
          <p:cNvPr id="207" name="TextBox 206"/>
          <p:cNvSpPr txBox="1"/>
          <p:nvPr/>
        </p:nvSpPr>
        <p:spPr>
          <a:xfrm>
            <a:off x="2768093" y="4163803"/>
            <a:ext cx="849433" cy="557204"/>
          </a:xfrm>
          <a:prstGeom prst="rect">
            <a:avLst/>
          </a:prstGeom>
          <a:noFill/>
        </p:spPr>
        <p:txBody>
          <a:bodyPr wrap="square" rtlCol="0">
            <a:spAutoFit/>
          </a:bodyPr>
          <a:lstStyle/>
          <a:p>
            <a:pPr algn="ctr">
              <a:lnSpc>
                <a:spcPts val="1800"/>
              </a:lnSpc>
            </a:pPr>
            <a:r>
              <a:rPr lang="en-US" altLang="ko-KR" dirty="0" err="1" smtClean="0">
                <a:solidFill>
                  <a:srgbClr val="990033"/>
                </a:solidFill>
                <a:ea typeface="나눔명조" panose="02020603020101020101" pitchFamily="18" charset="-127"/>
              </a:rPr>
              <a:t>Conv</a:t>
            </a:r>
            <a:r>
              <a:rPr lang="en-US" altLang="ko-KR" dirty="0" smtClean="0">
                <a:solidFill>
                  <a:srgbClr val="990033"/>
                </a:solidFill>
                <a:ea typeface="나눔명조" panose="02020603020101020101" pitchFamily="18" charset="-127"/>
              </a:rPr>
              <a:t> </a:t>
            </a:r>
          </a:p>
          <a:p>
            <a:pPr algn="ctr">
              <a:lnSpc>
                <a:spcPts val="1800"/>
              </a:lnSpc>
            </a:pPr>
            <a:r>
              <a:rPr lang="en-US" altLang="ko-KR" dirty="0" smtClean="0">
                <a:solidFill>
                  <a:srgbClr val="990033"/>
                </a:solidFill>
                <a:ea typeface="나눔명조" panose="02020603020101020101" pitchFamily="18" charset="-127"/>
              </a:rPr>
              <a:t>+ </a:t>
            </a:r>
            <a:r>
              <a:rPr lang="en-US" altLang="ko-KR" dirty="0" err="1" smtClean="0">
                <a:solidFill>
                  <a:srgbClr val="990033"/>
                </a:solidFill>
                <a:ea typeface="나눔명조" panose="02020603020101020101" pitchFamily="18" charset="-127"/>
              </a:rPr>
              <a:t>ReLu</a:t>
            </a:r>
            <a:endParaRPr lang="ko-KR" altLang="en-US" baseline="-25000" dirty="0">
              <a:solidFill>
                <a:srgbClr val="990033"/>
              </a:solidFill>
              <a:ea typeface="나눔명조" panose="02020603020101020101" pitchFamily="18" charset="-127"/>
            </a:endParaRPr>
          </a:p>
        </p:txBody>
      </p:sp>
      <p:sp>
        <p:nvSpPr>
          <p:cNvPr id="91" name="Rectangle 90"/>
          <p:cNvSpPr/>
          <p:nvPr/>
        </p:nvSpPr>
        <p:spPr>
          <a:xfrm>
            <a:off x="3819803" y="2186397"/>
            <a:ext cx="247827" cy="1870918"/>
          </a:xfrm>
          <a:prstGeom prst="rect">
            <a:avLst/>
          </a:prstGeom>
          <a:solidFill>
            <a:srgbClr val="FAD2D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8" name="TextBox 207"/>
          <p:cNvSpPr txBox="1"/>
          <p:nvPr/>
        </p:nvSpPr>
        <p:spPr>
          <a:xfrm>
            <a:off x="3509078" y="4163803"/>
            <a:ext cx="947278" cy="557204"/>
          </a:xfrm>
          <a:prstGeom prst="rect">
            <a:avLst/>
          </a:prstGeom>
          <a:noFill/>
        </p:spPr>
        <p:txBody>
          <a:bodyPr wrap="square" rtlCol="0">
            <a:spAutoFit/>
          </a:bodyPr>
          <a:lstStyle/>
          <a:p>
            <a:pPr algn="ctr">
              <a:lnSpc>
                <a:spcPts val="1800"/>
              </a:lnSpc>
            </a:pPr>
            <a:r>
              <a:rPr lang="en-US" altLang="ko-KR" dirty="0" smtClean="0">
                <a:solidFill>
                  <a:srgbClr val="990033"/>
                </a:solidFill>
                <a:ea typeface="나눔명조" panose="02020603020101020101" pitchFamily="18" charset="-127"/>
              </a:rPr>
              <a:t>Max</a:t>
            </a:r>
          </a:p>
          <a:p>
            <a:pPr algn="ctr">
              <a:lnSpc>
                <a:spcPts val="1800"/>
              </a:lnSpc>
            </a:pPr>
            <a:r>
              <a:rPr lang="en-US" altLang="ko-KR" dirty="0" smtClean="0">
                <a:solidFill>
                  <a:srgbClr val="990033"/>
                </a:solidFill>
                <a:ea typeface="나눔명조" panose="02020603020101020101" pitchFamily="18" charset="-127"/>
              </a:rPr>
              <a:t>Pooling</a:t>
            </a:r>
            <a:endParaRPr lang="ko-KR" altLang="en-US" baseline="-25000" dirty="0">
              <a:solidFill>
                <a:srgbClr val="990033"/>
              </a:solidFill>
              <a:ea typeface="나눔명조" panose="02020603020101020101" pitchFamily="18" charset="-127"/>
            </a:endParaRPr>
          </a:p>
        </p:txBody>
      </p:sp>
      <p:grpSp>
        <p:nvGrpSpPr>
          <p:cNvPr id="95" name="Group 94"/>
          <p:cNvGrpSpPr/>
          <p:nvPr/>
        </p:nvGrpSpPr>
        <p:grpSpPr>
          <a:xfrm>
            <a:off x="4221191" y="2186397"/>
            <a:ext cx="1225065" cy="1891989"/>
            <a:chOff x="4251258" y="2177650"/>
            <a:chExt cx="1225065" cy="1891989"/>
          </a:xfrm>
        </p:grpSpPr>
        <p:grpSp>
          <p:nvGrpSpPr>
            <p:cNvPr id="194" name="Group 193"/>
            <p:cNvGrpSpPr/>
            <p:nvPr/>
          </p:nvGrpSpPr>
          <p:grpSpPr>
            <a:xfrm>
              <a:off x="4813294" y="2198721"/>
              <a:ext cx="282725" cy="1820940"/>
              <a:chOff x="2606299" y="2194004"/>
              <a:chExt cx="282725" cy="1820940"/>
            </a:xfrm>
          </p:grpSpPr>
          <p:sp>
            <p:nvSpPr>
              <p:cNvPr id="195" name="Parallelogram 194"/>
              <p:cNvSpPr/>
              <p:nvPr/>
            </p:nvSpPr>
            <p:spPr>
              <a:xfrm rot="16200000" flipH="1">
                <a:off x="2610175" y="2199335"/>
                <a:ext cx="284179" cy="273518"/>
              </a:xfrm>
              <a:prstGeom prst="parallelogram">
                <a:avLst>
                  <a:gd name="adj" fmla="val 0"/>
                </a:avLst>
              </a:prstGeom>
              <a:noFill/>
              <a:ln w="19050">
                <a:solidFill>
                  <a:srgbClr val="9900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6" name="Parallelogram 195"/>
              <p:cNvSpPr/>
              <p:nvPr/>
            </p:nvSpPr>
            <p:spPr>
              <a:xfrm rot="16200000" flipH="1">
                <a:off x="2609139" y="3735060"/>
                <a:ext cx="277044" cy="282724"/>
              </a:xfrm>
              <a:prstGeom prst="parallelogram">
                <a:avLst>
                  <a:gd name="adj" fmla="val 0"/>
                </a:avLst>
              </a:prstGeom>
              <a:noFill/>
              <a:ln w="19050">
                <a:solidFill>
                  <a:srgbClr val="9900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7" name="Oval 196"/>
              <p:cNvSpPr>
                <a:spLocks noChangeAspect="1"/>
              </p:cNvSpPr>
              <p:nvPr/>
            </p:nvSpPr>
            <p:spPr>
              <a:xfrm flipH="1">
                <a:off x="2769496" y="2934350"/>
                <a:ext cx="33999" cy="33999"/>
              </a:xfrm>
              <a:prstGeom prst="ellipse">
                <a:avLst/>
              </a:prstGeom>
              <a:solidFill>
                <a:srgbClr val="990033"/>
              </a:solidFill>
              <a:ln w="19050">
                <a:solidFill>
                  <a:srgbClr val="9900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8" name="Oval 197"/>
              <p:cNvSpPr>
                <a:spLocks noChangeAspect="1"/>
              </p:cNvSpPr>
              <p:nvPr/>
            </p:nvSpPr>
            <p:spPr>
              <a:xfrm flipH="1">
                <a:off x="2769496" y="3093336"/>
                <a:ext cx="33999" cy="33999"/>
              </a:xfrm>
              <a:prstGeom prst="ellipse">
                <a:avLst/>
              </a:prstGeom>
              <a:solidFill>
                <a:srgbClr val="990033"/>
              </a:solidFill>
              <a:ln w="19050">
                <a:solidFill>
                  <a:srgbClr val="9900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9" name="Oval 198"/>
              <p:cNvSpPr>
                <a:spLocks noChangeAspect="1"/>
              </p:cNvSpPr>
              <p:nvPr/>
            </p:nvSpPr>
            <p:spPr>
              <a:xfrm flipH="1">
                <a:off x="2772663" y="3256706"/>
                <a:ext cx="33999" cy="33999"/>
              </a:xfrm>
              <a:prstGeom prst="ellipse">
                <a:avLst/>
              </a:prstGeom>
              <a:solidFill>
                <a:srgbClr val="990033"/>
              </a:solidFill>
              <a:ln w="19050">
                <a:solidFill>
                  <a:srgbClr val="9900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200" name="Group 199"/>
            <p:cNvGrpSpPr/>
            <p:nvPr/>
          </p:nvGrpSpPr>
          <p:grpSpPr>
            <a:xfrm>
              <a:off x="4251258" y="2177650"/>
              <a:ext cx="387548" cy="1853660"/>
              <a:chOff x="2560639" y="2176315"/>
              <a:chExt cx="387548" cy="1853660"/>
            </a:xfrm>
          </p:grpSpPr>
          <p:sp>
            <p:nvSpPr>
              <p:cNvPr id="201" name="Parallelogram 200"/>
              <p:cNvSpPr/>
              <p:nvPr/>
            </p:nvSpPr>
            <p:spPr>
              <a:xfrm rot="16200000" flipH="1">
                <a:off x="2553544" y="2183410"/>
                <a:ext cx="378243" cy="364053"/>
              </a:xfrm>
              <a:prstGeom prst="parallelogram">
                <a:avLst>
                  <a:gd name="adj" fmla="val 0"/>
                </a:avLst>
              </a:prstGeom>
              <a:noFill/>
              <a:ln w="19050">
                <a:solidFill>
                  <a:srgbClr val="9900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2" name="Parallelogram 201"/>
              <p:cNvSpPr/>
              <p:nvPr/>
            </p:nvSpPr>
            <p:spPr>
              <a:xfrm rot="16200000" flipH="1">
                <a:off x="2575661" y="3657450"/>
                <a:ext cx="368745" cy="376306"/>
              </a:xfrm>
              <a:prstGeom prst="parallelogram">
                <a:avLst>
                  <a:gd name="adj" fmla="val 0"/>
                </a:avLst>
              </a:prstGeom>
              <a:noFill/>
              <a:ln w="19050">
                <a:solidFill>
                  <a:srgbClr val="9900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3" name="Oval 202"/>
              <p:cNvSpPr>
                <a:spLocks noChangeAspect="1"/>
              </p:cNvSpPr>
              <p:nvPr/>
            </p:nvSpPr>
            <p:spPr>
              <a:xfrm flipH="1">
                <a:off x="2769496" y="2934350"/>
                <a:ext cx="33999" cy="33999"/>
              </a:xfrm>
              <a:prstGeom prst="ellipse">
                <a:avLst/>
              </a:prstGeom>
              <a:solidFill>
                <a:srgbClr val="990033"/>
              </a:solidFill>
              <a:ln w="19050">
                <a:solidFill>
                  <a:srgbClr val="9900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4" name="Oval 203"/>
              <p:cNvSpPr>
                <a:spLocks noChangeAspect="1"/>
              </p:cNvSpPr>
              <p:nvPr/>
            </p:nvSpPr>
            <p:spPr>
              <a:xfrm flipH="1">
                <a:off x="2769496" y="3093336"/>
                <a:ext cx="33999" cy="33999"/>
              </a:xfrm>
              <a:prstGeom prst="ellipse">
                <a:avLst/>
              </a:prstGeom>
              <a:solidFill>
                <a:srgbClr val="990033"/>
              </a:solidFill>
              <a:ln w="19050">
                <a:solidFill>
                  <a:srgbClr val="9900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5" name="Oval 204"/>
              <p:cNvSpPr>
                <a:spLocks noChangeAspect="1"/>
              </p:cNvSpPr>
              <p:nvPr/>
            </p:nvSpPr>
            <p:spPr>
              <a:xfrm flipH="1">
                <a:off x="2772663" y="3256706"/>
                <a:ext cx="33999" cy="33999"/>
              </a:xfrm>
              <a:prstGeom prst="ellipse">
                <a:avLst/>
              </a:prstGeom>
              <a:solidFill>
                <a:srgbClr val="990033"/>
              </a:solidFill>
              <a:ln w="19050">
                <a:solidFill>
                  <a:srgbClr val="9900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10" name="Rectangle 209"/>
            <p:cNvSpPr/>
            <p:nvPr/>
          </p:nvSpPr>
          <p:spPr>
            <a:xfrm>
              <a:off x="5228496" y="2198721"/>
              <a:ext cx="247827" cy="1870918"/>
            </a:xfrm>
            <a:prstGeom prst="rect">
              <a:avLst/>
            </a:prstGeom>
            <a:solidFill>
              <a:srgbClr val="FAD2D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101" name="Group 100"/>
          <p:cNvGrpSpPr/>
          <p:nvPr/>
        </p:nvGrpSpPr>
        <p:grpSpPr>
          <a:xfrm>
            <a:off x="108514" y="1192699"/>
            <a:ext cx="2476421" cy="895066"/>
            <a:chOff x="-7186" y="1191080"/>
            <a:chExt cx="2476421" cy="895066"/>
          </a:xfrm>
        </p:grpSpPr>
        <p:sp>
          <p:nvSpPr>
            <p:cNvPr id="173" name="TextBox 172"/>
            <p:cNvSpPr txBox="1"/>
            <p:nvPr/>
          </p:nvSpPr>
          <p:spPr>
            <a:xfrm>
              <a:off x="-7186" y="1191080"/>
              <a:ext cx="2476421" cy="557204"/>
            </a:xfrm>
            <a:prstGeom prst="rect">
              <a:avLst/>
            </a:prstGeom>
            <a:noFill/>
          </p:spPr>
          <p:txBody>
            <a:bodyPr wrap="square" rtlCol="0">
              <a:spAutoFit/>
            </a:bodyPr>
            <a:lstStyle/>
            <a:p>
              <a:pPr>
                <a:lnSpc>
                  <a:spcPts val="1800"/>
                </a:lnSpc>
              </a:pPr>
              <a:r>
                <a:rPr lang="en-US" altLang="ko-KR" dirty="0" smtClean="0">
                  <a:ea typeface="나눔명조" panose="02020603020101020101" pitchFamily="18" charset="-127"/>
                </a:rPr>
                <a:t>CNN is also applicable to text, sound inputs </a:t>
              </a:r>
              <a:r>
                <a:rPr lang="en-US" altLang="ko-KR" dirty="0" err="1" smtClean="0">
                  <a:ea typeface="나눔명조" panose="02020603020101020101" pitchFamily="18" charset="-127"/>
                </a:rPr>
                <a:t>etc</a:t>
              </a:r>
              <a:r>
                <a:rPr lang="en-US" altLang="ko-KR" dirty="0" smtClean="0">
                  <a:ea typeface="나눔명조" panose="02020603020101020101" pitchFamily="18" charset="-127"/>
                </a:rPr>
                <a:t> .</a:t>
              </a:r>
              <a:endParaRPr lang="ko-KR" altLang="en-US" dirty="0">
                <a:ea typeface="나눔명조" panose="02020603020101020101" pitchFamily="18" charset="-127"/>
              </a:endParaRPr>
            </a:p>
          </p:txBody>
        </p:sp>
        <p:cxnSp>
          <p:nvCxnSpPr>
            <p:cNvPr id="100" name="Straight Connector 99"/>
            <p:cNvCxnSpPr/>
            <p:nvPr/>
          </p:nvCxnSpPr>
          <p:spPr>
            <a:xfrm>
              <a:off x="283679" y="1661186"/>
              <a:ext cx="3361" cy="424960"/>
            </a:xfrm>
            <a:prstGeom prst="line">
              <a:avLst/>
            </a:prstGeom>
            <a:ln w="28575">
              <a:solidFill>
                <a:schemeClr val="tx1">
                  <a:lumMod val="75000"/>
                  <a:lumOff val="25000"/>
                </a:schemeClr>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grpSp>
      <p:grpSp>
        <p:nvGrpSpPr>
          <p:cNvPr id="104" name="Group 103"/>
          <p:cNvGrpSpPr/>
          <p:nvPr/>
        </p:nvGrpSpPr>
        <p:grpSpPr>
          <a:xfrm>
            <a:off x="7250041" y="1025407"/>
            <a:ext cx="1893959" cy="1856333"/>
            <a:chOff x="7126941" y="1107989"/>
            <a:chExt cx="1893959" cy="1856333"/>
          </a:xfrm>
        </p:grpSpPr>
        <p:sp>
          <p:nvSpPr>
            <p:cNvPr id="209" name="TextBox 208"/>
            <p:cNvSpPr txBox="1"/>
            <p:nvPr/>
          </p:nvSpPr>
          <p:spPr>
            <a:xfrm>
              <a:off x="7126941" y="1107989"/>
              <a:ext cx="1893959" cy="784830"/>
            </a:xfrm>
            <a:prstGeom prst="rect">
              <a:avLst/>
            </a:prstGeom>
            <a:noFill/>
          </p:spPr>
          <p:txBody>
            <a:bodyPr wrap="square" rtlCol="0">
              <a:spAutoFit/>
            </a:bodyPr>
            <a:lstStyle/>
            <a:p>
              <a:pPr>
                <a:lnSpc>
                  <a:spcPts val="1800"/>
                </a:lnSpc>
              </a:pPr>
              <a:r>
                <a:rPr lang="en-US" altLang="ko-KR" dirty="0" smtClean="0">
                  <a:ea typeface="나눔명조" panose="02020603020101020101" pitchFamily="18" charset="-127"/>
                </a:rPr>
                <a:t>Other actions like directions, speeds could be tried</a:t>
              </a:r>
              <a:endParaRPr lang="ko-KR" altLang="en-US" dirty="0">
                <a:ea typeface="나눔명조" panose="02020603020101020101" pitchFamily="18" charset="-127"/>
              </a:endParaRPr>
            </a:p>
          </p:txBody>
        </p:sp>
        <p:cxnSp>
          <p:nvCxnSpPr>
            <p:cNvPr id="211" name="Straight Connector 210"/>
            <p:cNvCxnSpPr/>
            <p:nvPr/>
          </p:nvCxnSpPr>
          <p:spPr>
            <a:xfrm>
              <a:off x="7934114" y="1829949"/>
              <a:ext cx="19458" cy="1134373"/>
            </a:xfrm>
            <a:prstGeom prst="line">
              <a:avLst/>
            </a:prstGeom>
            <a:ln w="28575">
              <a:solidFill>
                <a:schemeClr val="tx1">
                  <a:lumMod val="75000"/>
                  <a:lumOff val="25000"/>
                </a:schemeClr>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grpSp>
      <p:grpSp>
        <p:nvGrpSpPr>
          <p:cNvPr id="228" name="Group 227"/>
          <p:cNvGrpSpPr>
            <a:grpSpLocks noChangeAspect="1"/>
          </p:cNvGrpSpPr>
          <p:nvPr/>
        </p:nvGrpSpPr>
        <p:grpSpPr>
          <a:xfrm>
            <a:off x="5829745" y="2226098"/>
            <a:ext cx="138545" cy="1847486"/>
            <a:chOff x="8612909" y="822037"/>
            <a:chExt cx="230909" cy="3079144"/>
          </a:xfrm>
        </p:grpSpPr>
        <p:sp>
          <p:nvSpPr>
            <p:cNvPr id="229" name="Rectangle 228"/>
            <p:cNvSpPr/>
            <p:nvPr/>
          </p:nvSpPr>
          <p:spPr>
            <a:xfrm>
              <a:off x="8612909" y="822037"/>
              <a:ext cx="230909" cy="221672"/>
            </a:xfrm>
            <a:prstGeom prst="rect">
              <a:avLst/>
            </a:prstGeom>
            <a:noFill/>
            <a:ln w="19050">
              <a:solidFill>
                <a:srgbClr val="9900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230" name="Rectangle 229"/>
            <p:cNvSpPr/>
            <p:nvPr/>
          </p:nvSpPr>
          <p:spPr>
            <a:xfrm>
              <a:off x="8612909" y="1107784"/>
              <a:ext cx="230909" cy="221672"/>
            </a:xfrm>
            <a:prstGeom prst="rect">
              <a:avLst/>
            </a:prstGeom>
            <a:noFill/>
            <a:ln w="19050">
              <a:solidFill>
                <a:srgbClr val="9900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231" name="Rectangle 230"/>
            <p:cNvSpPr/>
            <p:nvPr/>
          </p:nvSpPr>
          <p:spPr>
            <a:xfrm>
              <a:off x="8612909" y="1393531"/>
              <a:ext cx="230909" cy="221672"/>
            </a:xfrm>
            <a:prstGeom prst="rect">
              <a:avLst/>
            </a:prstGeom>
            <a:noFill/>
            <a:ln w="19050">
              <a:solidFill>
                <a:srgbClr val="9900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232" name="Rectangle 231"/>
            <p:cNvSpPr/>
            <p:nvPr/>
          </p:nvSpPr>
          <p:spPr>
            <a:xfrm>
              <a:off x="8612909" y="1679278"/>
              <a:ext cx="230909" cy="221672"/>
            </a:xfrm>
            <a:prstGeom prst="rect">
              <a:avLst/>
            </a:prstGeom>
            <a:noFill/>
            <a:ln w="19050">
              <a:solidFill>
                <a:srgbClr val="9900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233" name="Rectangle 232"/>
            <p:cNvSpPr/>
            <p:nvPr/>
          </p:nvSpPr>
          <p:spPr>
            <a:xfrm>
              <a:off x="8612909" y="1965025"/>
              <a:ext cx="230909" cy="221672"/>
            </a:xfrm>
            <a:prstGeom prst="rect">
              <a:avLst/>
            </a:prstGeom>
            <a:noFill/>
            <a:ln w="19050">
              <a:solidFill>
                <a:srgbClr val="9900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234" name="Rectangle 233"/>
            <p:cNvSpPr/>
            <p:nvPr/>
          </p:nvSpPr>
          <p:spPr>
            <a:xfrm>
              <a:off x="8612909" y="2250772"/>
              <a:ext cx="230909" cy="221672"/>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235" name="Rectangle 234"/>
            <p:cNvSpPr/>
            <p:nvPr/>
          </p:nvSpPr>
          <p:spPr>
            <a:xfrm>
              <a:off x="8612909" y="2536519"/>
              <a:ext cx="230909" cy="221672"/>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236" name="Rectangle 235"/>
            <p:cNvSpPr/>
            <p:nvPr/>
          </p:nvSpPr>
          <p:spPr>
            <a:xfrm>
              <a:off x="8612909" y="2822266"/>
              <a:ext cx="230909" cy="221672"/>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237" name="Rectangle 236"/>
            <p:cNvSpPr/>
            <p:nvPr/>
          </p:nvSpPr>
          <p:spPr>
            <a:xfrm>
              <a:off x="8612909" y="3108013"/>
              <a:ext cx="230909" cy="221672"/>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238" name="Rectangle 237"/>
            <p:cNvSpPr/>
            <p:nvPr/>
          </p:nvSpPr>
          <p:spPr>
            <a:xfrm>
              <a:off x="8612909" y="3393760"/>
              <a:ext cx="230909" cy="221672"/>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239" name="Rectangle 238"/>
            <p:cNvSpPr/>
            <p:nvPr/>
          </p:nvSpPr>
          <p:spPr>
            <a:xfrm>
              <a:off x="8612909" y="3679509"/>
              <a:ext cx="230909" cy="221672"/>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grpSp>
        <p:nvGrpSpPr>
          <p:cNvPr id="254" name="Group 253"/>
          <p:cNvGrpSpPr/>
          <p:nvPr/>
        </p:nvGrpSpPr>
        <p:grpSpPr>
          <a:xfrm>
            <a:off x="5829744" y="1186906"/>
            <a:ext cx="141228" cy="3421073"/>
            <a:chOff x="5714044" y="1185287"/>
            <a:chExt cx="141228" cy="3421073"/>
          </a:xfrm>
        </p:grpSpPr>
        <p:grpSp>
          <p:nvGrpSpPr>
            <p:cNvPr id="216" name="Group 215"/>
            <p:cNvGrpSpPr>
              <a:grpSpLocks noChangeAspect="1"/>
            </p:cNvGrpSpPr>
            <p:nvPr/>
          </p:nvGrpSpPr>
          <p:grpSpPr>
            <a:xfrm>
              <a:off x="5714044" y="3101771"/>
              <a:ext cx="138545" cy="1504589"/>
              <a:chOff x="8612909" y="822037"/>
              <a:chExt cx="230909" cy="2507648"/>
            </a:xfrm>
          </p:grpSpPr>
          <p:sp>
            <p:nvSpPr>
              <p:cNvPr id="217" name="Rectangle 216"/>
              <p:cNvSpPr/>
              <p:nvPr/>
            </p:nvSpPr>
            <p:spPr>
              <a:xfrm>
                <a:off x="8612909" y="822037"/>
                <a:ext cx="230909" cy="221672"/>
              </a:xfrm>
              <a:prstGeom prst="rect">
                <a:avLst/>
              </a:prstGeom>
              <a:noFill/>
              <a:ln w="19050">
                <a:solidFill>
                  <a:srgbClr val="9900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218" name="Rectangle 217"/>
              <p:cNvSpPr/>
              <p:nvPr/>
            </p:nvSpPr>
            <p:spPr>
              <a:xfrm>
                <a:off x="8612909" y="1107784"/>
                <a:ext cx="230909" cy="221672"/>
              </a:xfrm>
              <a:prstGeom prst="rect">
                <a:avLst/>
              </a:prstGeom>
              <a:noFill/>
              <a:ln w="19050">
                <a:solidFill>
                  <a:srgbClr val="9900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219" name="Rectangle 218"/>
              <p:cNvSpPr/>
              <p:nvPr/>
            </p:nvSpPr>
            <p:spPr>
              <a:xfrm>
                <a:off x="8612909" y="1393531"/>
                <a:ext cx="230909" cy="221672"/>
              </a:xfrm>
              <a:prstGeom prst="rect">
                <a:avLst/>
              </a:prstGeom>
              <a:noFill/>
              <a:ln w="19050">
                <a:solidFill>
                  <a:srgbClr val="9900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220" name="Rectangle 219"/>
              <p:cNvSpPr/>
              <p:nvPr/>
            </p:nvSpPr>
            <p:spPr>
              <a:xfrm>
                <a:off x="8612909" y="1679278"/>
                <a:ext cx="230909" cy="221672"/>
              </a:xfrm>
              <a:prstGeom prst="rect">
                <a:avLst/>
              </a:prstGeom>
              <a:noFill/>
              <a:ln w="19050">
                <a:solidFill>
                  <a:srgbClr val="9900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221" name="Rectangle 220"/>
              <p:cNvSpPr/>
              <p:nvPr/>
            </p:nvSpPr>
            <p:spPr>
              <a:xfrm>
                <a:off x="8612909" y="1965025"/>
                <a:ext cx="230909" cy="221672"/>
              </a:xfrm>
              <a:prstGeom prst="rect">
                <a:avLst/>
              </a:prstGeom>
              <a:noFill/>
              <a:ln w="19050">
                <a:solidFill>
                  <a:srgbClr val="9900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222" name="Rectangle 221"/>
              <p:cNvSpPr/>
              <p:nvPr/>
            </p:nvSpPr>
            <p:spPr>
              <a:xfrm>
                <a:off x="8612909" y="2250772"/>
                <a:ext cx="230909" cy="221672"/>
              </a:xfrm>
              <a:prstGeom prst="rect">
                <a:avLst/>
              </a:prstGeom>
              <a:noFill/>
              <a:ln w="19050">
                <a:solidFill>
                  <a:srgbClr val="9900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223" name="Rectangle 222"/>
              <p:cNvSpPr/>
              <p:nvPr/>
            </p:nvSpPr>
            <p:spPr>
              <a:xfrm>
                <a:off x="8612909" y="2536519"/>
                <a:ext cx="230909" cy="221672"/>
              </a:xfrm>
              <a:prstGeom prst="rect">
                <a:avLst/>
              </a:prstGeom>
              <a:noFill/>
              <a:ln w="19050">
                <a:solidFill>
                  <a:srgbClr val="9900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224" name="Rectangle 223"/>
              <p:cNvSpPr/>
              <p:nvPr/>
            </p:nvSpPr>
            <p:spPr>
              <a:xfrm>
                <a:off x="8612909" y="2822266"/>
                <a:ext cx="230909" cy="221672"/>
              </a:xfrm>
              <a:prstGeom prst="rect">
                <a:avLst/>
              </a:prstGeom>
              <a:noFill/>
              <a:ln w="19050">
                <a:solidFill>
                  <a:srgbClr val="9900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225" name="Rectangle 224"/>
              <p:cNvSpPr/>
              <p:nvPr/>
            </p:nvSpPr>
            <p:spPr>
              <a:xfrm>
                <a:off x="8612909" y="3108013"/>
                <a:ext cx="230909" cy="221672"/>
              </a:xfrm>
              <a:prstGeom prst="rect">
                <a:avLst/>
              </a:prstGeom>
              <a:noFill/>
              <a:ln w="19050">
                <a:solidFill>
                  <a:srgbClr val="9900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grpSp>
          <p:nvGrpSpPr>
            <p:cNvPr id="240" name="Group 239"/>
            <p:cNvGrpSpPr>
              <a:grpSpLocks noChangeAspect="1"/>
            </p:cNvGrpSpPr>
            <p:nvPr/>
          </p:nvGrpSpPr>
          <p:grpSpPr>
            <a:xfrm>
              <a:off x="5716727" y="1185287"/>
              <a:ext cx="138545" cy="990244"/>
              <a:chOff x="8612909" y="822037"/>
              <a:chExt cx="230909" cy="1650407"/>
            </a:xfrm>
          </p:grpSpPr>
          <p:sp>
            <p:nvSpPr>
              <p:cNvPr id="241" name="Rectangle 240"/>
              <p:cNvSpPr/>
              <p:nvPr/>
            </p:nvSpPr>
            <p:spPr>
              <a:xfrm>
                <a:off x="8612909" y="822037"/>
                <a:ext cx="230909" cy="221672"/>
              </a:xfrm>
              <a:prstGeom prst="rect">
                <a:avLst/>
              </a:prstGeom>
              <a:noFill/>
              <a:ln w="19050">
                <a:solidFill>
                  <a:srgbClr val="9900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242" name="Rectangle 241"/>
              <p:cNvSpPr/>
              <p:nvPr/>
            </p:nvSpPr>
            <p:spPr>
              <a:xfrm>
                <a:off x="8612909" y="1107784"/>
                <a:ext cx="230909" cy="221672"/>
              </a:xfrm>
              <a:prstGeom prst="rect">
                <a:avLst/>
              </a:prstGeom>
              <a:noFill/>
              <a:ln w="19050">
                <a:solidFill>
                  <a:srgbClr val="9900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243" name="Rectangle 242"/>
              <p:cNvSpPr/>
              <p:nvPr/>
            </p:nvSpPr>
            <p:spPr>
              <a:xfrm>
                <a:off x="8612909" y="1393531"/>
                <a:ext cx="230909" cy="221672"/>
              </a:xfrm>
              <a:prstGeom prst="rect">
                <a:avLst/>
              </a:prstGeom>
              <a:noFill/>
              <a:ln w="19050">
                <a:solidFill>
                  <a:srgbClr val="9900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244" name="Rectangle 243"/>
              <p:cNvSpPr/>
              <p:nvPr/>
            </p:nvSpPr>
            <p:spPr>
              <a:xfrm>
                <a:off x="8612909" y="1679278"/>
                <a:ext cx="230909" cy="221672"/>
              </a:xfrm>
              <a:prstGeom prst="rect">
                <a:avLst/>
              </a:prstGeom>
              <a:noFill/>
              <a:ln w="19050">
                <a:solidFill>
                  <a:srgbClr val="9900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245" name="Rectangle 244"/>
              <p:cNvSpPr/>
              <p:nvPr/>
            </p:nvSpPr>
            <p:spPr>
              <a:xfrm>
                <a:off x="8612909" y="1965025"/>
                <a:ext cx="230909" cy="221672"/>
              </a:xfrm>
              <a:prstGeom prst="rect">
                <a:avLst/>
              </a:prstGeom>
              <a:noFill/>
              <a:ln w="19050">
                <a:solidFill>
                  <a:srgbClr val="9900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246" name="Rectangle 245"/>
              <p:cNvSpPr/>
              <p:nvPr/>
            </p:nvSpPr>
            <p:spPr>
              <a:xfrm>
                <a:off x="8612909" y="2250772"/>
                <a:ext cx="230909" cy="221672"/>
              </a:xfrm>
              <a:prstGeom prst="rect">
                <a:avLst/>
              </a:prstGeom>
              <a:noFill/>
              <a:ln w="19050">
                <a:solidFill>
                  <a:srgbClr val="9900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grpSp>
      <p:sp>
        <p:nvSpPr>
          <p:cNvPr id="255" name="TextBox 254"/>
          <p:cNvSpPr txBox="1"/>
          <p:nvPr/>
        </p:nvSpPr>
        <p:spPr>
          <a:xfrm>
            <a:off x="2672484" y="822037"/>
            <a:ext cx="3201811" cy="1015663"/>
          </a:xfrm>
          <a:prstGeom prst="rect">
            <a:avLst/>
          </a:prstGeom>
          <a:noFill/>
        </p:spPr>
        <p:txBody>
          <a:bodyPr wrap="square" rtlCol="0">
            <a:spAutoFit/>
          </a:bodyPr>
          <a:lstStyle/>
          <a:p>
            <a:pPr algn="r">
              <a:lnSpc>
                <a:spcPts val="1800"/>
              </a:lnSpc>
            </a:pPr>
            <a:r>
              <a:rPr lang="en-US" altLang="ko-KR" dirty="0" smtClean="0">
                <a:ea typeface="나눔명조" panose="02020603020101020101" pitchFamily="18" charset="-127"/>
              </a:rPr>
              <a:t>Depending on the convolution filter size (ex. </a:t>
            </a:r>
            <a:r>
              <a:rPr lang="en-US" altLang="ko-KR" dirty="0" err="1" smtClean="0">
                <a:ea typeface="나눔명조" panose="02020603020101020101" pitchFamily="18" charset="-127"/>
              </a:rPr>
              <a:t>ResNet</a:t>
            </a:r>
            <a:r>
              <a:rPr lang="en-US" altLang="ko-KR" dirty="0" smtClean="0">
                <a:ea typeface="나눔명조" panose="02020603020101020101" pitchFamily="18" charset="-127"/>
              </a:rPr>
              <a:t> 152), flattened input neuron size could vary</a:t>
            </a:r>
            <a:endParaRPr lang="ko-KR" altLang="en-US" dirty="0">
              <a:ea typeface="나눔명조" panose="02020603020101020101" pitchFamily="18" charset="-127"/>
            </a:endParaRPr>
          </a:p>
        </p:txBody>
      </p:sp>
      <p:sp>
        <p:nvSpPr>
          <p:cNvPr id="256" name="Rectangle 255"/>
          <p:cNvSpPr/>
          <p:nvPr/>
        </p:nvSpPr>
        <p:spPr>
          <a:xfrm>
            <a:off x="7671575" y="3087048"/>
            <a:ext cx="138545" cy="133003"/>
          </a:xfrm>
          <a:prstGeom prst="rect">
            <a:avLst/>
          </a:prstGeom>
          <a:solidFill>
            <a:srgbClr val="00660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83" name="Group 82"/>
          <p:cNvGrpSpPr/>
          <p:nvPr/>
        </p:nvGrpSpPr>
        <p:grpSpPr>
          <a:xfrm>
            <a:off x="1030735" y="2924472"/>
            <a:ext cx="7466258" cy="566703"/>
            <a:chOff x="-1429493" y="4590842"/>
            <a:chExt cx="7466258" cy="566703"/>
          </a:xfrm>
        </p:grpSpPr>
        <p:sp>
          <p:nvSpPr>
            <p:cNvPr id="164" name="TextBox 163"/>
            <p:cNvSpPr txBox="1"/>
            <p:nvPr/>
          </p:nvSpPr>
          <p:spPr>
            <a:xfrm>
              <a:off x="5413389" y="4644093"/>
              <a:ext cx="623376" cy="369332"/>
            </a:xfrm>
            <a:prstGeom prst="rect">
              <a:avLst/>
            </a:prstGeom>
            <a:solidFill>
              <a:schemeClr val="accent6">
                <a:lumMod val="40000"/>
                <a:lumOff val="60000"/>
              </a:schemeClr>
            </a:solidFill>
          </p:spPr>
          <p:txBody>
            <a:bodyPr wrap="none" rtlCol="0">
              <a:spAutoFit/>
            </a:bodyPr>
            <a:lstStyle/>
            <a:p>
              <a:r>
                <a:rPr lang="en-US" altLang="ko-KR" dirty="0" smtClean="0">
                  <a:ea typeface="나눔명조" panose="02020603020101020101" pitchFamily="18" charset="-127"/>
                </a:rPr>
                <a:t>right</a:t>
              </a:r>
              <a:endParaRPr lang="ko-KR" altLang="en-US" dirty="0">
                <a:ea typeface="나눔명조" panose="02020603020101020101" pitchFamily="18" charset="-127"/>
              </a:endParaRPr>
            </a:p>
          </p:txBody>
        </p:sp>
        <p:grpSp>
          <p:nvGrpSpPr>
            <p:cNvPr id="82" name="Group 81"/>
            <p:cNvGrpSpPr/>
            <p:nvPr/>
          </p:nvGrpSpPr>
          <p:grpSpPr>
            <a:xfrm>
              <a:off x="-1429493" y="4590842"/>
              <a:ext cx="741451" cy="566703"/>
              <a:chOff x="-3082421" y="4477564"/>
              <a:chExt cx="1717504" cy="1312714"/>
            </a:xfrm>
          </p:grpSpPr>
          <p:pic>
            <p:nvPicPr>
              <p:cNvPr id="166" name="Picture 165"/>
              <p:cNvPicPr>
                <a:picLocks noChangeAspect="1"/>
              </p:cNvPicPr>
              <p:nvPr/>
            </p:nvPicPr>
            <p:blipFill>
              <a:blip r:embed="rId4"/>
              <a:stretch>
                <a:fillRect/>
              </a:stretch>
            </p:blipFill>
            <p:spPr>
              <a:xfrm>
                <a:off x="-3082421" y="4477564"/>
                <a:ext cx="1717504" cy="1312714"/>
              </a:xfrm>
              <a:prstGeom prst="rect">
                <a:avLst/>
              </a:prstGeom>
            </p:spPr>
          </p:pic>
          <p:sp>
            <p:nvSpPr>
              <p:cNvPr id="167" name="Oval 166"/>
              <p:cNvSpPr/>
              <p:nvPr/>
            </p:nvSpPr>
            <p:spPr>
              <a:xfrm>
                <a:off x="-2654532" y="5142991"/>
                <a:ext cx="156967" cy="156967"/>
              </a:xfrm>
              <a:prstGeom prst="ellipse">
                <a:avLst/>
              </a:prstGeom>
              <a:solidFill>
                <a:srgbClr val="0000CC"/>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8" name="Oval 167"/>
              <p:cNvSpPr/>
              <p:nvPr/>
            </p:nvSpPr>
            <p:spPr>
              <a:xfrm>
                <a:off x="-2229795" y="4704729"/>
                <a:ext cx="156967" cy="156967"/>
              </a:xfrm>
              <a:prstGeom prst="ellipse">
                <a:avLst/>
              </a:prstGeom>
              <a:solidFill>
                <a:srgbClr val="0000CC"/>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9" name="Oval 168"/>
              <p:cNvSpPr/>
              <p:nvPr/>
            </p:nvSpPr>
            <p:spPr>
              <a:xfrm>
                <a:off x="-2540652" y="5256870"/>
                <a:ext cx="156967" cy="156967"/>
              </a:xfrm>
              <a:prstGeom prst="ellipse">
                <a:avLst/>
              </a:prstGeom>
              <a:solidFill>
                <a:srgbClr val="A5002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0" name="Oval 169"/>
              <p:cNvSpPr/>
              <p:nvPr/>
            </p:nvSpPr>
            <p:spPr>
              <a:xfrm>
                <a:off x="-1990049" y="5140779"/>
                <a:ext cx="156967" cy="156967"/>
              </a:xfrm>
              <a:prstGeom prst="ellipse">
                <a:avLst/>
              </a:prstGeom>
              <a:solidFill>
                <a:srgbClr val="A5002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sp>
        <p:nvSpPr>
          <p:cNvPr id="257" name="TextBox 256"/>
          <p:cNvSpPr txBox="1"/>
          <p:nvPr/>
        </p:nvSpPr>
        <p:spPr>
          <a:xfrm>
            <a:off x="1918645" y="6180562"/>
            <a:ext cx="5601936" cy="323165"/>
          </a:xfrm>
          <a:prstGeom prst="rect">
            <a:avLst/>
          </a:prstGeom>
          <a:solidFill>
            <a:schemeClr val="accent6">
              <a:lumMod val="40000"/>
              <a:lumOff val="60000"/>
            </a:schemeClr>
          </a:solidFill>
        </p:spPr>
        <p:txBody>
          <a:bodyPr wrap="square" rtlCol="0">
            <a:spAutoFit/>
          </a:bodyPr>
          <a:lstStyle/>
          <a:p>
            <a:pPr>
              <a:lnSpc>
                <a:spcPts val="1800"/>
              </a:lnSpc>
            </a:pPr>
            <a:r>
              <a:rPr lang="en-US" altLang="ko-KR" b="1" dirty="0" smtClean="0">
                <a:solidFill>
                  <a:srgbClr val="006600"/>
                </a:solidFill>
                <a:ea typeface="나눔명조" panose="02020603020101020101" pitchFamily="18" charset="-127"/>
              </a:rPr>
              <a:t>A: Update </a:t>
            </a:r>
            <a:r>
              <a:rPr lang="en-US" altLang="ko-KR" b="1" dirty="0" err="1" smtClean="0">
                <a:solidFill>
                  <a:srgbClr val="006600"/>
                </a:solidFill>
                <a:ea typeface="나눔명조" panose="02020603020101020101" pitchFamily="18" charset="-127"/>
              </a:rPr>
              <a:t>y</a:t>
            </a:r>
            <a:r>
              <a:rPr lang="en-US" altLang="ko-KR" b="1" baseline="-25000" dirty="0" err="1" smtClean="0">
                <a:solidFill>
                  <a:srgbClr val="006600"/>
                </a:solidFill>
                <a:ea typeface="나눔명조" panose="02020603020101020101" pitchFamily="18" charset="-127"/>
              </a:rPr>
              <a:t>target</a:t>
            </a:r>
            <a:r>
              <a:rPr lang="en-US" altLang="ko-KR" b="1" dirty="0" smtClean="0">
                <a:solidFill>
                  <a:srgbClr val="006600"/>
                </a:solidFill>
                <a:ea typeface="나눔명조" panose="02020603020101020101" pitchFamily="18" charset="-127"/>
              </a:rPr>
              <a:t> from Q-function based neural net, DQN</a:t>
            </a:r>
            <a:endParaRPr lang="ko-KR" altLang="en-US" b="1" dirty="0">
              <a:solidFill>
                <a:srgbClr val="006600"/>
              </a:solidFill>
              <a:ea typeface="나눔명조" panose="02020603020101020101" pitchFamily="18" charset="-127"/>
            </a:endParaRPr>
          </a:p>
        </p:txBody>
      </p:sp>
      <p:sp>
        <p:nvSpPr>
          <p:cNvPr id="275" name="Freeform 274"/>
          <p:cNvSpPr/>
          <p:nvPr/>
        </p:nvSpPr>
        <p:spPr>
          <a:xfrm>
            <a:off x="1225296" y="3319273"/>
            <a:ext cx="6903720" cy="2241354"/>
          </a:xfrm>
          <a:custGeom>
            <a:avLst/>
            <a:gdLst>
              <a:gd name="connsiteX0" fmla="*/ 0 w 6903720"/>
              <a:gd name="connsiteY0" fmla="*/ 155448 h 2276856"/>
              <a:gd name="connsiteX1" fmla="*/ 0 w 6903720"/>
              <a:gd name="connsiteY1" fmla="*/ 2276856 h 2276856"/>
              <a:gd name="connsiteX2" fmla="*/ 6903720 w 6903720"/>
              <a:gd name="connsiteY2" fmla="*/ 2276856 h 2276856"/>
              <a:gd name="connsiteX3" fmla="*/ 6903720 w 6903720"/>
              <a:gd name="connsiteY3" fmla="*/ 0 h 2276856"/>
            </a:gdLst>
            <a:ahLst/>
            <a:cxnLst>
              <a:cxn ang="0">
                <a:pos x="connsiteX0" y="connsiteY0"/>
              </a:cxn>
              <a:cxn ang="0">
                <a:pos x="connsiteX1" y="connsiteY1"/>
              </a:cxn>
              <a:cxn ang="0">
                <a:pos x="connsiteX2" y="connsiteY2"/>
              </a:cxn>
              <a:cxn ang="0">
                <a:pos x="connsiteX3" y="connsiteY3"/>
              </a:cxn>
            </a:cxnLst>
            <a:rect l="l" t="t" r="r" b="b"/>
            <a:pathLst>
              <a:path w="6903720" h="2276856">
                <a:moveTo>
                  <a:pt x="0" y="155448"/>
                </a:moveTo>
                <a:lnTo>
                  <a:pt x="0" y="2276856"/>
                </a:lnTo>
                <a:lnTo>
                  <a:pt x="6903720" y="2276856"/>
                </a:lnTo>
                <a:lnTo>
                  <a:pt x="6903720" y="0"/>
                </a:lnTo>
              </a:path>
            </a:pathLst>
          </a:custGeom>
          <a:noFill/>
          <a:ln w="38100">
            <a:solidFill>
              <a:srgbClr val="00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76" name="TextBox 275"/>
          <p:cNvSpPr txBox="1"/>
          <p:nvPr/>
        </p:nvSpPr>
        <p:spPr>
          <a:xfrm>
            <a:off x="1907513" y="5830959"/>
            <a:ext cx="5674208" cy="323165"/>
          </a:xfrm>
          <a:prstGeom prst="rect">
            <a:avLst/>
          </a:prstGeom>
          <a:noFill/>
        </p:spPr>
        <p:txBody>
          <a:bodyPr wrap="square" rtlCol="0">
            <a:spAutoFit/>
          </a:bodyPr>
          <a:lstStyle/>
          <a:p>
            <a:pPr>
              <a:lnSpc>
                <a:spcPts val="1800"/>
              </a:lnSpc>
            </a:pPr>
            <a:r>
              <a:rPr lang="en-US" altLang="ko-KR" dirty="0" smtClean="0">
                <a:solidFill>
                  <a:srgbClr val="006600"/>
                </a:solidFill>
                <a:ea typeface="나눔명조" panose="02020603020101020101" pitchFamily="18" charset="-127"/>
              </a:rPr>
              <a:t>Q: How to determine the motor “action” to input image?</a:t>
            </a:r>
            <a:endParaRPr lang="ko-KR" altLang="en-US" dirty="0">
              <a:solidFill>
                <a:srgbClr val="006600"/>
              </a:solidFill>
              <a:ea typeface="나눔명조" panose="02020603020101020101" pitchFamily="18" charset="-127"/>
            </a:endParaRPr>
          </a:p>
        </p:txBody>
      </p:sp>
      <p:graphicFrame>
        <p:nvGraphicFramePr>
          <p:cNvPr id="278" name="Object 277"/>
          <p:cNvGraphicFramePr>
            <a:graphicFrameLocks noChangeAspect="1"/>
          </p:cNvGraphicFramePr>
          <p:nvPr>
            <p:extLst>
              <p:ext uri="{D42A27DB-BD31-4B8C-83A1-F6EECF244321}">
                <p14:modId xmlns:p14="http://schemas.microsoft.com/office/powerpoint/2010/main" val="826890643"/>
              </p:ext>
            </p:extLst>
          </p:nvPr>
        </p:nvGraphicFramePr>
        <p:xfrm>
          <a:off x="6265617" y="5322070"/>
          <a:ext cx="1778000" cy="461963"/>
        </p:xfrm>
        <a:graphic>
          <a:graphicData uri="http://schemas.openxmlformats.org/presentationml/2006/ole">
            <mc:AlternateContent xmlns:mc="http://schemas.openxmlformats.org/markup-compatibility/2006">
              <mc:Choice xmlns:v="urn:schemas-microsoft-com:vml" Requires="v">
                <p:oleObj spid="_x0000_s99359" name="Equation" r:id="rId5" imgW="1269720" imgH="330120" progId="Equation.DSMT4">
                  <p:embed/>
                </p:oleObj>
              </mc:Choice>
              <mc:Fallback>
                <p:oleObj name="Equation" r:id="rId5" imgW="1269720" imgH="330120" progId="Equation.DSMT4">
                  <p:embed/>
                  <p:pic>
                    <p:nvPicPr>
                      <p:cNvPr id="24" name="Object 23"/>
                      <p:cNvPicPr/>
                      <p:nvPr/>
                    </p:nvPicPr>
                    <p:blipFill>
                      <a:blip r:embed="rId6"/>
                      <a:stretch>
                        <a:fillRect/>
                      </a:stretch>
                    </p:blipFill>
                    <p:spPr>
                      <a:xfrm>
                        <a:off x="6265617" y="5322070"/>
                        <a:ext cx="1778000" cy="461963"/>
                      </a:xfrm>
                      <a:prstGeom prst="rect">
                        <a:avLst/>
                      </a:prstGeom>
                      <a:solidFill>
                        <a:schemeClr val="accent6">
                          <a:lumMod val="40000"/>
                          <a:lumOff val="60000"/>
                        </a:schemeClr>
                      </a:solidFill>
                    </p:spPr>
                  </p:pic>
                </p:oleObj>
              </mc:Fallback>
            </mc:AlternateContent>
          </a:graphicData>
        </a:graphic>
      </p:graphicFrame>
    </p:spTree>
    <p:extLst>
      <p:ext uri="{BB962C8B-B14F-4D97-AF65-F5344CB8AC3E}">
        <p14:creationId xmlns:p14="http://schemas.microsoft.com/office/powerpoint/2010/main" val="1085648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9"/>
                                        </p:tgtEl>
                                        <p:attrNameLst>
                                          <p:attrName>style.visibility</p:attrName>
                                        </p:attrNameLst>
                                      </p:cBhvr>
                                      <p:to>
                                        <p:strVal val="visible"/>
                                      </p:to>
                                    </p:set>
                                    <p:animEffect transition="in" filter="fade">
                                      <p:cBhvr>
                                        <p:cTn id="7" dur="500"/>
                                        <p:tgtEl>
                                          <p:spTgt spid="10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0"/>
                                        </p:tgtEl>
                                        <p:attrNameLst>
                                          <p:attrName>style.visibility</p:attrName>
                                        </p:attrNameLst>
                                      </p:cBhvr>
                                      <p:to>
                                        <p:strVal val="visible"/>
                                      </p:to>
                                    </p:set>
                                    <p:animEffect transition="in" filter="fade">
                                      <p:cBhvr>
                                        <p:cTn id="12" dur="500"/>
                                        <p:tgtEl>
                                          <p:spTgt spid="1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6"/>
                                        </p:tgtEl>
                                        <p:attrNameLst>
                                          <p:attrName>style.visibility</p:attrName>
                                        </p:attrNameLst>
                                      </p:cBhvr>
                                      <p:to>
                                        <p:strVal val="visible"/>
                                      </p:to>
                                    </p:set>
                                    <p:animEffect transition="in" filter="fade">
                                      <p:cBhvr>
                                        <p:cTn id="17" dur="500"/>
                                        <p:tgtEl>
                                          <p:spTgt spid="11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13"/>
                                        </p:tgtEl>
                                        <p:attrNameLst>
                                          <p:attrName>style.visibility</p:attrName>
                                        </p:attrNameLst>
                                      </p:cBhvr>
                                      <p:to>
                                        <p:strVal val="visible"/>
                                      </p:to>
                                    </p:set>
                                    <p:animEffect transition="in" filter="fade">
                                      <p:cBhvr>
                                        <p:cTn id="22" dur="500"/>
                                        <p:tgtEl>
                                          <p:spTgt spid="21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0"/>
                                        </p:tgtEl>
                                        <p:attrNameLst>
                                          <p:attrName>style.visibility</p:attrName>
                                        </p:attrNameLst>
                                      </p:cBhvr>
                                      <p:to>
                                        <p:strVal val="visible"/>
                                      </p:to>
                                    </p:set>
                                    <p:animEffect transition="in" filter="fade">
                                      <p:cBhvr>
                                        <p:cTn id="27" dur="500"/>
                                        <p:tgtEl>
                                          <p:spTgt spid="50"/>
                                        </p:tgtEl>
                                      </p:cBhvr>
                                    </p:animEffect>
                                  </p:childTnLst>
                                </p:cTn>
                              </p:par>
                            </p:childTnLst>
                          </p:cTn>
                        </p:par>
                        <p:par>
                          <p:cTn id="28" fill="hold">
                            <p:stCondLst>
                              <p:cond delay="500"/>
                            </p:stCondLst>
                            <p:childTnLst>
                              <p:par>
                                <p:cTn id="29" presetID="10" presetClass="entr" presetSubtype="0" fill="hold" grpId="0" nodeType="afterEffect">
                                  <p:stCondLst>
                                    <p:cond delay="0"/>
                                  </p:stCondLst>
                                  <p:childTnLst>
                                    <p:set>
                                      <p:cBhvr>
                                        <p:cTn id="30" dur="1" fill="hold">
                                          <p:stCondLst>
                                            <p:cond delay="0"/>
                                          </p:stCondLst>
                                        </p:cTn>
                                        <p:tgtEl>
                                          <p:spTgt spid="113"/>
                                        </p:tgtEl>
                                        <p:attrNameLst>
                                          <p:attrName>style.visibility</p:attrName>
                                        </p:attrNameLst>
                                      </p:cBhvr>
                                      <p:to>
                                        <p:strVal val="visible"/>
                                      </p:to>
                                    </p:set>
                                    <p:animEffect transition="in" filter="fade">
                                      <p:cBhvr>
                                        <p:cTn id="31" dur="500"/>
                                        <p:tgtEl>
                                          <p:spTgt spid="113"/>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14"/>
                                        </p:tgtEl>
                                        <p:attrNameLst>
                                          <p:attrName>style.visibility</p:attrName>
                                        </p:attrNameLst>
                                      </p:cBhvr>
                                      <p:to>
                                        <p:strVal val="visible"/>
                                      </p:to>
                                    </p:set>
                                    <p:animEffect transition="in" filter="fade">
                                      <p:cBhvr>
                                        <p:cTn id="34" dur="500"/>
                                        <p:tgtEl>
                                          <p:spTgt spid="114"/>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12"/>
                                        </p:tgtEl>
                                        <p:attrNameLst>
                                          <p:attrName>style.visibility</p:attrName>
                                        </p:attrNameLst>
                                      </p:cBhvr>
                                      <p:to>
                                        <p:strVal val="visible"/>
                                      </p:to>
                                    </p:set>
                                    <p:animEffect transition="in" filter="fade">
                                      <p:cBhvr>
                                        <p:cTn id="37" dur="500"/>
                                        <p:tgtEl>
                                          <p:spTgt spid="112"/>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67"/>
                                        </p:tgtEl>
                                        <p:attrNameLst>
                                          <p:attrName>style.visibility</p:attrName>
                                        </p:attrNameLst>
                                      </p:cBhvr>
                                      <p:to>
                                        <p:strVal val="visible"/>
                                      </p:to>
                                    </p:set>
                                    <p:animEffect transition="in" filter="wipe(left)">
                                      <p:cBhvr>
                                        <p:cTn id="42" dur="500"/>
                                        <p:tgtEl>
                                          <p:spTgt spid="67"/>
                                        </p:tgtEl>
                                      </p:cBhvr>
                                    </p:animEffect>
                                  </p:childTnLst>
                                </p:cTn>
                              </p:par>
                              <p:par>
                                <p:cTn id="43" presetID="22" presetClass="entr" presetSubtype="8" fill="hold" nodeType="withEffect">
                                  <p:stCondLst>
                                    <p:cond delay="0"/>
                                  </p:stCondLst>
                                  <p:childTnLst>
                                    <p:set>
                                      <p:cBhvr>
                                        <p:cTn id="44" dur="1" fill="hold">
                                          <p:stCondLst>
                                            <p:cond delay="0"/>
                                          </p:stCondLst>
                                        </p:cTn>
                                        <p:tgtEl>
                                          <p:spTgt spid="144"/>
                                        </p:tgtEl>
                                        <p:attrNameLst>
                                          <p:attrName>style.visibility</p:attrName>
                                        </p:attrNameLst>
                                      </p:cBhvr>
                                      <p:to>
                                        <p:strVal val="visible"/>
                                      </p:to>
                                    </p:set>
                                    <p:animEffect transition="in" filter="wipe(left)">
                                      <p:cBhvr>
                                        <p:cTn id="45" dur="500"/>
                                        <p:tgtEl>
                                          <p:spTgt spid="144"/>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nodeType="clickEffect">
                                  <p:stCondLst>
                                    <p:cond delay="0"/>
                                  </p:stCondLst>
                                  <p:childTnLst>
                                    <p:set>
                                      <p:cBhvr>
                                        <p:cTn id="49" dur="1" fill="hold">
                                          <p:stCondLst>
                                            <p:cond delay="0"/>
                                          </p:stCondLst>
                                        </p:cTn>
                                        <p:tgtEl>
                                          <p:spTgt spid="64"/>
                                        </p:tgtEl>
                                        <p:attrNameLst>
                                          <p:attrName>style.visibility</p:attrName>
                                        </p:attrNameLst>
                                      </p:cBhvr>
                                      <p:to>
                                        <p:strVal val="visible"/>
                                      </p:to>
                                    </p:set>
                                    <p:animEffect transition="in" filter="wipe(left)">
                                      <p:cBhvr>
                                        <p:cTn id="50" dur="500"/>
                                        <p:tgtEl>
                                          <p:spTgt spid="64"/>
                                        </p:tgtEl>
                                      </p:cBhvr>
                                    </p:animEffect>
                                  </p:childTnLst>
                                </p:cTn>
                              </p:par>
                            </p:childTnLst>
                          </p:cTn>
                        </p:par>
                        <p:par>
                          <p:cTn id="51" fill="hold">
                            <p:stCondLst>
                              <p:cond delay="500"/>
                            </p:stCondLst>
                            <p:childTnLst>
                              <p:par>
                                <p:cTn id="52" presetID="10" presetClass="entr" presetSubtype="0" fill="hold" grpId="0" nodeType="afterEffect">
                                  <p:stCondLst>
                                    <p:cond delay="0"/>
                                  </p:stCondLst>
                                  <p:childTnLst>
                                    <p:set>
                                      <p:cBhvr>
                                        <p:cTn id="53" dur="1" fill="hold">
                                          <p:stCondLst>
                                            <p:cond delay="0"/>
                                          </p:stCondLst>
                                        </p:cTn>
                                        <p:tgtEl>
                                          <p:spTgt spid="117"/>
                                        </p:tgtEl>
                                        <p:attrNameLst>
                                          <p:attrName>style.visibility</p:attrName>
                                        </p:attrNameLst>
                                      </p:cBhvr>
                                      <p:to>
                                        <p:strVal val="visible"/>
                                      </p:to>
                                    </p:set>
                                    <p:animEffect transition="in" filter="fade">
                                      <p:cBhvr>
                                        <p:cTn id="54" dur="500"/>
                                        <p:tgtEl>
                                          <p:spTgt spid="117"/>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78"/>
                                        </p:tgtEl>
                                        <p:attrNameLst>
                                          <p:attrName>style.visibility</p:attrName>
                                        </p:attrNameLst>
                                      </p:cBhvr>
                                      <p:to>
                                        <p:strVal val="visible"/>
                                      </p:to>
                                    </p:set>
                                    <p:animEffect transition="in" filter="fade">
                                      <p:cBhvr>
                                        <p:cTn id="59" dur="500"/>
                                        <p:tgtEl>
                                          <p:spTgt spid="78"/>
                                        </p:tgtEl>
                                      </p:cBhvr>
                                    </p:animEffect>
                                  </p:childTnLst>
                                  <p:subTnLst>
                                    <p:set>
                                      <p:cBhvr override="childStyle">
                                        <p:cTn dur="1" fill="hold" display="0" masterRel="nextClick" afterEffect="1"/>
                                        <p:tgtEl>
                                          <p:spTgt spid="78"/>
                                        </p:tgtEl>
                                        <p:attrNameLst>
                                          <p:attrName>style.visibility</p:attrName>
                                        </p:attrNameLst>
                                      </p:cBhvr>
                                      <p:to>
                                        <p:strVal val="hidden"/>
                                      </p:to>
                                    </p:set>
                                  </p:subTnLst>
                                </p:cTn>
                              </p:par>
                              <p:par>
                                <p:cTn id="60" presetID="10" presetClass="entr" presetSubtype="0" fill="hold" grpId="0" nodeType="withEffect">
                                  <p:stCondLst>
                                    <p:cond delay="0"/>
                                  </p:stCondLst>
                                  <p:childTnLst>
                                    <p:set>
                                      <p:cBhvr>
                                        <p:cTn id="61" dur="1" fill="hold">
                                          <p:stCondLst>
                                            <p:cond delay="0"/>
                                          </p:stCondLst>
                                        </p:cTn>
                                        <p:tgtEl>
                                          <p:spTgt spid="256"/>
                                        </p:tgtEl>
                                        <p:attrNameLst>
                                          <p:attrName>style.visibility</p:attrName>
                                        </p:attrNameLst>
                                      </p:cBhvr>
                                      <p:to>
                                        <p:strVal val="visible"/>
                                      </p:to>
                                    </p:set>
                                    <p:animEffect transition="in" filter="fade">
                                      <p:cBhvr>
                                        <p:cTn id="62" dur="500"/>
                                        <p:tgtEl>
                                          <p:spTgt spid="256"/>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80"/>
                                        </p:tgtEl>
                                        <p:attrNameLst>
                                          <p:attrName>style.visibility</p:attrName>
                                        </p:attrNameLst>
                                      </p:cBhvr>
                                      <p:to>
                                        <p:strVal val="visible"/>
                                      </p:to>
                                    </p:set>
                                    <p:animEffect transition="in" filter="fade">
                                      <p:cBhvr>
                                        <p:cTn id="67" dur="500"/>
                                        <p:tgtEl>
                                          <p:spTgt spid="80"/>
                                        </p:tgtEl>
                                      </p:cBhvr>
                                    </p:animEffect>
                                  </p:childTnLst>
                                  <p:subTnLst>
                                    <p:set>
                                      <p:cBhvr override="childStyle">
                                        <p:cTn dur="1" fill="hold" display="0" masterRel="nextClick" afterEffect="1"/>
                                        <p:tgtEl>
                                          <p:spTgt spid="80"/>
                                        </p:tgtEl>
                                        <p:attrNameLst>
                                          <p:attrName>style.visibility</p:attrName>
                                        </p:attrNameLst>
                                      </p:cBhvr>
                                      <p:to>
                                        <p:strVal val="hidden"/>
                                      </p:to>
                                    </p:set>
                                  </p:sub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83"/>
                                        </p:tgtEl>
                                        <p:attrNameLst>
                                          <p:attrName>style.visibility</p:attrName>
                                        </p:attrNameLst>
                                      </p:cBhvr>
                                      <p:to>
                                        <p:strVal val="visible"/>
                                      </p:to>
                                    </p:set>
                                    <p:animEffect transition="in" filter="fade">
                                      <p:cBhvr>
                                        <p:cTn id="72" dur="500"/>
                                        <p:tgtEl>
                                          <p:spTgt spid="83"/>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172"/>
                                        </p:tgtEl>
                                        <p:attrNameLst>
                                          <p:attrName>style.visibility</p:attrName>
                                        </p:attrNameLst>
                                      </p:cBhvr>
                                      <p:to>
                                        <p:strVal val="visible"/>
                                      </p:to>
                                    </p:set>
                                    <p:animEffect transition="in" filter="fade">
                                      <p:cBhvr>
                                        <p:cTn id="77" dur="500"/>
                                        <p:tgtEl>
                                          <p:spTgt spid="172"/>
                                        </p:tgtEl>
                                      </p:cBhvr>
                                    </p:animEffect>
                                  </p:childTnLst>
                                </p:cTn>
                              </p:par>
                            </p:childTnLst>
                          </p:cTn>
                        </p:par>
                        <p:par>
                          <p:cTn id="78" fill="hold">
                            <p:stCondLst>
                              <p:cond delay="1000"/>
                            </p:stCondLst>
                            <p:childTnLst>
                              <p:par>
                                <p:cTn id="79" presetID="10" presetClass="entr" presetSubtype="0" fill="hold" grpId="0" nodeType="afterEffect">
                                  <p:stCondLst>
                                    <p:cond delay="0"/>
                                  </p:stCondLst>
                                  <p:childTnLst>
                                    <p:set>
                                      <p:cBhvr>
                                        <p:cTn id="80" dur="1" fill="hold">
                                          <p:stCondLst>
                                            <p:cond delay="0"/>
                                          </p:stCondLst>
                                        </p:cTn>
                                        <p:tgtEl>
                                          <p:spTgt spid="206"/>
                                        </p:tgtEl>
                                        <p:attrNameLst>
                                          <p:attrName>style.visibility</p:attrName>
                                        </p:attrNameLst>
                                      </p:cBhvr>
                                      <p:to>
                                        <p:strVal val="visible"/>
                                      </p:to>
                                    </p:set>
                                    <p:animEffect transition="in" filter="fade">
                                      <p:cBhvr>
                                        <p:cTn id="81" dur="500"/>
                                        <p:tgtEl>
                                          <p:spTgt spid="206"/>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nodeType="clickEffect">
                                  <p:stCondLst>
                                    <p:cond delay="0"/>
                                  </p:stCondLst>
                                  <p:childTnLst>
                                    <p:set>
                                      <p:cBhvr>
                                        <p:cTn id="85" dur="1" fill="hold">
                                          <p:stCondLst>
                                            <p:cond delay="0"/>
                                          </p:stCondLst>
                                        </p:cTn>
                                        <p:tgtEl>
                                          <p:spTgt spid="89"/>
                                        </p:tgtEl>
                                        <p:attrNameLst>
                                          <p:attrName>style.visibility</p:attrName>
                                        </p:attrNameLst>
                                      </p:cBhvr>
                                      <p:to>
                                        <p:strVal val="visible"/>
                                      </p:to>
                                    </p:set>
                                    <p:animEffect transition="in" filter="fade">
                                      <p:cBhvr>
                                        <p:cTn id="86" dur="500"/>
                                        <p:tgtEl>
                                          <p:spTgt spid="89"/>
                                        </p:tgtEl>
                                      </p:cBhvr>
                                    </p:animEffect>
                                  </p:childTnLst>
                                </p:cTn>
                              </p:par>
                            </p:childTnLst>
                          </p:cTn>
                        </p:par>
                        <p:par>
                          <p:cTn id="87" fill="hold">
                            <p:stCondLst>
                              <p:cond delay="500"/>
                            </p:stCondLst>
                            <p:childTnLst>
                              <p:par>
                                <p:cTn id="88" presetID="10" presetClass="entr" presetSubtype="0" fill="hold" grpId="0" nodeType="afterEffect">
                                  <p:stCondLst>
                                    <p:cond delay="0"/>
                                  </p:stCondLst>
                                  <p:childTnLst>
                                    <p:set>
                                      <p:cBhvr>
                                        <p:cTn id="89" dur="1" fill="hold">
                                          <p:stCondLst>
                                            <p:cond delay="0"/>
                                          </p:stCondLst>
                                        </p:cTn>
                                        <p:tgtEl>
                                          <p:spTgt spid="171"/>
                                        </p:tgtEl>
                                        <p:attrNameLst>
                                          <p:attrName>style.visibility</p:attrName>
                                        </p:attrNameLst>
                                      </p:cBhvr>
                                      <p:to>
                                        <p:strVal val="visible"/>
                                      </p:to>
                                    </p:set>
                                    <p:animEffect transition="in" filter="fade">
                                      <p:cBhvr>
                                        <p:cTn id="90" dur="500"/>
                                        <p:tgtEl>
                                          <p:spTgt spid="171"/>
                                        </p:tgtEl>
                                      </p:cBhvr>
                                    </p:animEffect>
                                  </p:childTnLst>
                                </p:cTn>
                              </p:par>
                            </p:childTnLst>
                          </p:cTn>
                        </p:par>
                      </p:childTnLst>
                    </p:cTn>
                  </p:par>
                  <p:par>
                    <p:cTn id="91" fill="hold">
                      <p:stCondLst>
                        <p:cond delay="indefinite"/>
                      </p:stCondLst>
                      <p:childTnLst>
                        <p:par>
                          <p:cTn id="92" fill="hold">
                            <p:stCondLst>
                              <p:cond delay="0"/>
                            </p:stCondLst>
                            <p:childTnLst>
                              <p:par>
                                <p:cTn id="93" presetID="10" presetClass="entr" presetSubtype="0" fill="hold" nodeType="clickEffect">
                                  <p:stCondLst>
                                    <p:cond delay="0"/>
                                  </p:stCondLst>
                                  <p:childTnLst>
                                    <p:set>
                                      <p:cBhvr>
                                        <p:cTn id="94" dur="1" fill="hold">
                                          <p:stCondLst>
                                            <p:cond delay="0"/>
                                          </p:stCondLst>
                                        </p:cTn>
                                        <p:tgtEl>
                                          <p:spTgt spid="188"/>
                                        </p:tgtEl>
                                        <p:attrNameLst>
                                          <p:attrName>style.visibility</p:attrName>
                                        </p:attrNameLst>
                                      </p:cBhvr>
                                      <p:to>
                                        <p:strVal val="visible"/>
                                      </p:to>
                                    </p:set>
                                    <p:animEffect transition="in" filter="fade">
                                      <p:cBhvr>
                                        <p:cTn id="95" dur="500"/>
                                        <p:tgtEl>
                                          <p:spTgt spid="188"/>
                                        </p:tgtEl>
                                      </p:cBhvr>
                                    </p:animEffect>
                                  </p:childTnLst>
                                </p:cTn>
                              </p:par>
                            </p:childTnLst>
                          </p:cTn>
                        </p:par>
                        <p:par>
                          <p:cTn id="96" fill="hold">
                            <p:stCondLst>
                              <p:cond delay="500"/>
                            </p:stCondLst>
                            <p:childTnLst>
                              <p:par>
                                <p:cTn id="97" presetID="10" presetClass="entr" presetSubtype="0" fill="hold" grpId="0" nodeType="afterEffect">
                                  <p:stCondLst>
                                    <p:cond delay="0"/>
                                  </p:stCondLst>
                                  <p:childTnLst>
                                    <p:set>
                                      <p:cBhvr>
                                        <p:cTn id="98" dur="1" fill="hold">
                                          <p:stCondLst>
                                            <p:cond delay="0"/>
                                          </p:stCondLst>
                                        </p:cTn>
                                        <p:tgtEl>
                                          <p:spTgt spid="207"/>
                                        </p:tgtEl>
                                        <p:attrNameLst>
                                          <p:attrName>style.visibility</p:attrName>
                                        </p:attrNameLst>
                                      </p:cBhvr>
                                      <p:to>
                                        <p:strVal val="visible"/>
                                      </p:to>
                                    </p:set>
                                    <p:animEffect transition="in" filter="fade">
                                      <p:cBhvr>
                                        <p:cTn id="99" dur="500"/>
                                        <p:tgtEl>
                                          <p:spTgt spid="207"/>
                                        </p:tgtEl>
                                      </p:cBhvr>
                                    </p:animEffect>
                                  </p:childTnLst>
                                </p:cTn>
                              </p:par>
                            </p:childTnLst>
                          </p:cTn>
                        </p:par>
                      </p:childTnLst>
                    </p:cTn>
                  </p:par>
                  <p:par>
                    <p:cTn id="100" fill="hold">
                      <p:stCondLst>
                        <p:cond delay="indefinite"/>
                      </p:stCondLst>
                      <p:childTnLst>
                        <p:par>
                          <p:cTn id="101" fill="hold">
                            <p:stCondLst>
                              <p:cond delay="0"/>
                            </p:stCondLst>
                            <p:childTnLst>
                              <p:par>
                                <p:cTn id="102" presetID="10" presetClass="entr" presetSubtype="0" fill="hold" grpId="0" nodeType="clickEffect">
                                  <p:stCondLst>
                                    <p:cond delay="0"/>
                                  </p:stCondLst>
                                  <p:childTnLst>
                                    <p:set>
                                      <p:cBhvr>
                                        <p:cTn id="103" dur="1" fill="hold">
                                          <p:stCondLst>
                                            <p:cond delay="0"/>
                                          </p:stCondLst>
                                        </p:cTn>
                                        <p:tgtEl>
                                          <p:spTgt spid="91"/>
                                        </p:tgtEl>
                                        <p:attrNameLst>
                                          <p:attrName>style.visibility</p:attrName>
                                        </p:attrNameLst>
                                      </p:cBhvr>
                                      <p:to>
                                        <p:strVal val="visible"/>
                                      </p:to>
                                    </p:set>
                                    <p:animEffect transition="in" filter="fade">
                                      <p:cBhvr>
                                        <p:cTn id="104" dur="500"/>
                                        <p:tgtEl>
                                          <p:spTgt spid="91"/>
                                        </p:tgtEl>
                                      </p:cBhvr>
                                    </p:animEffect>
                                  </p:childTnLst>
                                </p:cTn>
                              </p:par>
                            </p:childTnLst>
                          </p:cTn>
                        </p:par>
                        <p:par>
                          <p:cTn id="105" fill="hold">
                            <p:stCondLst>
                              <p:cond delay="500"/>
                            </p:stCondLst>
                            <p:childTnLst>
                              <p:par>
                                <p:cTn id="106" presetID="10" presetClass="entr" presetSubtype="0" fill="hold" grpId="0" nodeType="afterEffect">
                                  <p:stCondLst>
                                    <p:cond delay="0"/>
                                  </p:stCondLst>
                                  <p:childTnLst>
                                    <p:set>
                                      <p:cBhvr>
                                        <p:cTn id="107" dur="1" fill="hold">
                                          <p:stCondLst>
                                            <p:cond delay="0"/>
                                          </p:stCondLst>
                                        </p:cTn>
                                        <p:tgtEl>
                                          <p:spTgt spid="208"/>
                                        </p:tgtEl>
                                        <p:attrNameLst>
                                          <p:attrName>style.visibility</p:attrName>
                                        </p:attrNameLst>
                                      </p:cBhvr>
                                      <p:to>
                                        <p:strVal val="visible"/>
                                      </p:to>
                                    </p:set>
                                    <p:animEffect transition="in" filter="fade">
                                      <p:cBhvr>
                                        <p:cTn id="108" dur="500"/>
                                        <p:tgtEl>
                                          <p:spTgt spid="208"/>
                                        </p:tgtEl>
                                      </p:cBhvr>
                                    </p:animEffect>
                                  </p:childTnLst>
                                </p:cTn>
                              </p:par>
                            </p:childTnLst>
                          </p:cTn>
                        </p:par>
                      </p:childTnLst>
                    </p:cTn>
                  </p:par>
                  <p:par>
                    <p:cTn id="109" fill="hold">
                      <p:stCondLst>
                        <p:cond delay="indefinite"/>
                      </p:stCondLst>
                      <p:childTnLst>
                        <p:par>
                          <p:cTn id="110" fill="hold">
                            <p:stCondLst>
                              <p:cond delay="0"/>
                            </p:stCondLst>
                            <p:childTnLst>
                              <p:par>
                                <p:cTn id="111" presetID="10" presetClass="entr" presetSubtype="0" fill="hold" nodeType="clickEffect">
                                  <p:stCondLst>
                                    <p:cond delay="0"/>
                                  </p:stCondLst>
                                  <p:childTnLst>
                                    <p:set>
                                      <p:cBhvr>
                                        <p:cTn id="112" dur="1" fill="hold">
                                          <p:stCondLst>
                                            <p:cond delay="0"/>
                                          </p:stCondLst>
                                        </p:cTn>
                                        <p:tgtEl>
                                          <p:spTgt spid="95"/>
                                        </p:tgtEl>
                                        <p:attrNameLst>
                                          <p:attrName>style.visibility</p:attrName>
                                        </p:attrNameLst>
                                      </p:cBhvr>
                                      <p:to>
                                        <p:strVal val="visible"/>
                                      </p:to>
                                    </p:set>
                                    <p:animEffect transition="in" filter="fade">
                                      <p:cBhvr>
                                        <p:cTn id="113" dur="500"/>
                                        <p:tgtEl>
                                          <p:spTgt spid="95"/>
                                        </p:tgtEl>
                                      </p:cBhvr>
                                    </p:animEffect>
                                  </p:childTnLst>
                                </p:cTn>
                              </p:par>
                            </p:childTnLst>
                          </p:cTn>
                        </p:par>
                      </p:childTnLst>
                    </p:cTn>
                  </p:par>
                  <p:par>
                    <p:cTn id="114" fill="hold">
                      <p:stCondLst>
                        <p:cond delay="indefinite"/>
                      </p:stCondLst>
                      <p:childTnLst>
                        <p:par>
                          <p:cTn id="115" fill="hold">
                            <p:stCondLst>
                              <p:cond delay="0"/>
                            </p:stCondLst>
                            <p:childTnLst>
                              <p:par>
                                <p:cTn id="116" presetID="10" presetClass="entr" presetSubtype="0" fill="hold" nodeType="clickEffect">
                                  <p:stCondLst>
                                    <p:cond delay="0"/>
                                  </p:stCondLst>
                                  <p:childTnLst>
                                    <p:set>
                                      <p:cBhvr>
                                        <p:cTn id="117" dur="1" fill="hold">
                                          <p:stCondLst>
                                            <p:cond delay="0"/>
                                          </p:stCondLst>
                                        </p:cTn>
                                        <p:tgtEl>
                                          <p:spTgt spid="101"/>
                                        </p:tgtEl>
                                        <p:attrNameLst>
                                          <p:attrName>style.visibility</p:attrName>
                                        </p:attrNameLst>
                                      </p:cBhvr>
                                      <p:to>
                                        <p:strVal val="visible"/>
                                      </p:to>
                                    </p:set>
                                    <p:animEffect transition="in" filter="fade">
                                      <p:cBhvr>
                                        <p:cTn id="118" dur="500"/>
                                        <p:tgtEl>
                                          <p:spTgt spid="101"/>
                                        </p:tgtEl>
                                      </p:cBhvr>
                                    </p:animEffect>
                                  </p:childTnLst>
                                </p:cTn>
                              </p:par>
                            </p:childTnLst>
                          </p:cTn>
                        </p:par>
                      </p:childTnLst>
                    </p:cTn>
                  </p:par>
                  <p:par>
                    <p:cTn id="119" fill="hold">
                      <p:stCondLst>
                        <p:cond delay="indefinite"/>
                      </p:stCondLst>
                      <p:childTnLst>
                        <p:par>
                          <p:cTn id="120" fill="hold">
                            <p:stCondLst>
                              <p:cond delay="0"/>
                            </p:stCondLst>
                            <p:childTnLst>
                              <p:par>
                                <p:cTn id="121" presetID="10" presetClass="entr" presetSubtype="0" fill="hold" nodeType="clickEffect">
                                  <p:stCondLst>
                                    <p:cond delay="0"/>
                                  </p:stCondLst>
                                  <p:childTnLst>
                                    <p:set>
                                      <p:cBhvr>
                                        <p:cTn id="122" dur="1" fill="hold">
                                          <p:stCondLst>
                                            <p:cond delay="0"/>
                                          </p:stCondLst>
                                        </p:cTn>
                                        <p:tgtEl>
                                          <p:spTgt spid="228"/>
                                        </p:tgtEl>
                                        <p:attrNameLst>
                                          <p:attrName>style.visibility</p:attrName>
                                        </p:attrNameLst>
                                      </p:cBhvr>
                                      <p:to>
                                        <p:strVal val="visible"/>
                                      </p:to>
                                    </p:set>
                                    <p:animEffect transition="in" filter="fade">
                                      <p:cBhvr>
                                        <p:cTn id="123" dur="500"/>
                                        <p:tgtEl>
                                          <p:spTgt spid="228"/>
                                        </p:tgtEl>
                                      </p:cBhvr>
                                    </p:animEffect>
                                  </p:childTnLst>
                                </p:cTn>
                              </p:par>
                            </p:childTnLst>
                          </p:cTn>
                        </p:par>
                      </p:childTnLst>
                    </p:cTn>
                  </p:par>
                  <p:par>
                    <p:cTn id="124" fill="hold">
                      <p:stCondLst>
                        <p:cond delay="indefinite"/>
                      </p:stCondLst>
                      <p:childTnLst>
                        <p:par>
                          <p:cTn id="125" fill="hold">
                            <p:stCondLst>
                              <p:cond delay="0"/>
                            </p:stCondLst>
                            <p:childTnLst>
                              <p:par>
                                <p:cTn id="126" presetID="10" presetClass="entr" presetSubtype="0" fill="hold" nodeType="clickEffect">
                                  <p:stCondLst>
                                    <p:cond delay="0"/>
                                  </p:stCondLst>
                                  <p:childTnLst>
                                    <p:set>
                                      <p:cBhvr>
                                        <p:cTn id="127" dur="1" fill="hold">
                                          <p:stCondLst>
                                            <p:cond delay="0"/>
                                          </p:stCondLst>
                                        </p:cTn>
                                        <p:tgtEl>
                                          <p:spTgt spid="254"/>
                                        </p:tgtEl>
                                        <p:attrNameLst>
                                          <p:attrName>style.visibility</p:attrName>
                                        </p:attrNameLst>
                                      </p:cBhvr>
                                      <p:to>
                                        <p:strVal val="visible"/>
                                      </p:to>
                                    </p:set>
                                    <p:animEffect transition="in" filter="fade">
                                      <p:cBhvr>
                                        <p:cTn id="128" dur="500"/>
                                        <p:tgtEl>
                                          <p:spTgt spid="254"/>
                                        </p:tgtEl>
                                      </p:cBhvr>
                                    </p:animEffect>
                                  </p:childTnLst>
                                </p:cTn>
                              </p:par>
                            </p:childTnLst>
                          </p:cTn>
                        </p:par>
                        <p:par>
                          <p:cTn id="129" fill="hold">
                            <p:stCondLst>
                              <p:cond delay="500"/>
                            </p:stCondLst>
                            <p:childTnLst>
                              <p:par>
                                <p:cTn id="130" presetID="10" presetClass="entr" presetSubtype="0" fill="hold" grpId="0" nodeType="afterEffect">
                                  <p:stCondLst>
                                    <p:cond delay="0"/>
                                  </p:stCondLst>
                                  <p:childTnLst>
                                    <p:set>
                                      <p:cBhvr>
                                        <p:cTn id="131" dur="1" fill="hold">
                                          <p:stCondLst>
                                            <p:cond delay="0"/>
                                          </p:stCondLst>
                                        </p:cTn>
                                        <p:tgtEl>
                                          <p:spTgt spid="255"/>
                                        </p:tgtEl>
                                        <p:attrNameLst>
                                          <p:attrName>style.visibility</p:attrName>
                                        </p:attrNameLst>
                                      </p:cBhvr>
                                      <p:to>
                                        <p:strVal val="visible"/>
                                      </p:to>
                                    </p:set>
                                    <p:animEffect transition="in" filter="fade">
                                      <p:cBhvr>
                                        <p:cTn id="132" dur="500"/>
                                        <p:tgtEl>
                                          <p:spTgt spid="255"/>
                                        </p:tgtEl>
                                      </p:cBhvr>
                                    </p:animEffect>
                                  </p:childTnLst>
                                </p:cTn>
                              </p:par>
                            </p:childTnLst>
                          </p:cTn>
                        </p:par>
                      </p:childTnLst>
                    </p:cTn>
                  </p:par>
                  <p:par>
                    <p:cTn id="133" fill="hold">
                      <p:stCondLst>
                        <p:cond delay="indefinite"/>
                      </p:stCondLst>
                      <p:childTnLst>
                        <p:par>
                          <p:cTn id="134" fill="hold">
                            <p:stCondLst>
                              <p:cond delay="0"/>
                            </p:stCondLst>
                            <p:childTnLst>
                              <p:par>
                                <p:cTn id="135" presetID="10" presetClass="entr" presetSubtype="0" fill="hold" nodeType="clickEffect">
                                  <p:stCondLst>
                                    <p:cond delay="0"/>
                                  </p:stCondLst>
                                  <p:childTnLst>
                                    <p:set>
                                      <p:cBhvr>
                                        <p:cTn id="136" dur="1" fill="hold">
                                          <p:stCondLst>
                                            <p:cond delay="0"/>
                                          </p:stCondLst>
                                        </p:cTn>
                                        <p:tgtEl>
                                          <p:spTgt spid="104"/>
                                        </p:tgtEl>
                                        <p:attrNameLst>
                                          <p:attrName>style.visibility</p:attrName>
                                        </p:attrNameLst>
                                      </p:cBhvr>
                                      <p:to>
                                        <p:strVal val="visible"/>
                                      </p:to>
                                    </p:set>
                                    <p:animEffect transition="in" filter="fade">
                                      <p:cBhvr>
                                        <p:cTn id="137" dur="500"/>
                                        <p:tgtEl>
                                          <p:spTgt spid="104"/>
                                        </p:tgtEl>
                                      </p:cBhvr>
                                    </p:animEffect>
                                  </p:childTnLst>
                                </p:cTn>
                              </p:par>
                            </p:childTnLst>
                          </p:cTn>
                        </p:par>
                      </p:childTnLst>
                    </p:cTn>
                  </p:par>
                  <p:par>
                    <p:cTn id="138" fill="hold">
                      <p:stCondLst>
                        <p:cond delay="indefinite"/>
                      </p:stCondLst>
                      <p:childTnLst>
                        <p:par>
                          <p:cTn id="139" fill="hold">
                            <p:stCondLst>
                              <p:cond delay="0"/>
                            </p:stCondLst>
                            <p:childTnLst>
                              <p:par>
                                <p:cTn id="140" presetID="10" presetClass="entr" presetSubtype="0" fill="hold" grpId="0" nodeType="clickEffect">
                                  <p:stCondLst>
                                    <p:cond delay="0"/>
                                  </p:stCondLst>
                                  <p:childTnLst>
                                    <p:set>
                                      <p:cBhvr>
                                        <p:cTn id="141" dur="1" fill="hold">
                                          <p:stCondLst>
                                            <p:cond delay="0"/>
                                          </p:stCondLst>
                                        </p:cTn>
                                        <p:tgtEl>
                                          <p:spTgt spid="275"/>
                                        </p:tgtEl>
                                        <p:attrNameLst>
                                          <p:attrName>style.visibility</p:attrName>
                                        </p:attrNameLst>
                                      </p:cBhvr>
                                      <p:to>
                                        <p:strVal val="visible"/>
                                      </p:to>
                                    </p:set>
                                    <p:animEffect transition="in" filter="fade">
                                      <p:cBhvr>
                                        <p:cTn id="142" dur="500"/>
                                        <p:tgtEl>
                                          <p:spTgt spid="275"/>
                                        </p:tgtEl>
                                      </p:cBhvr>
                                    </p:animEffect>
                                  </p:childTnLst>
                                </p:cTn>
                              </p:par>
                              <p:par>
                                <p:cTn id="143" presetID="10" presetClass="entr" presetSubtype="0" fill="hold" nodeType="withEffect">
                                  <p:stCondLst>
                                    <p:cond delay="0"/>
                                  </p:stCondLst>
                                  <p:childTnLst>
                                    <p:set>
                                      <p:cBhvr>
                                        <p:cTn id="144" dur="1" fill="hold">
                                          <p:stCondLst>
                                            <p:cond delay="0"/>
                                          </p:stCondLst>
                                        </p:cTn>
                                        <p:tgtEl>
                                          <p:spTgt spid="278"/>
                                        </p:tgtEl>
                                        <p:attrNameLst>
                                          <p:attrName>style.visibility</p:attrName>
                                        </p:attrNameLst>
                                      </p:cBhvr>
                                      <p:to>
                                        <p:strVal val="visible"/>
                                      </p:to>
                                    </p:set>
                                    <p:animEffect transition="in" filter="fade">
                                      <p:cBhvr>
                                        <p:cTn id="145" dur="500"/>
                                        <p:tgtEl>
                                          <p:spTgt spid="278"/>
                                        </p:tgtEl>
                                      </p:cBhvr>
                                    </p:animEffect>
                                  </p:childTnLst>
                                </p:cTn>
                              </p:par>
                            </p:childTnLst>
                          </p:cTn>
                        </p:par>
                        <p:par>
                          <p:cTn id="146" fill="hold">
                            <p:stCondLst>
                              <p:cond delay="500"/>
                            </p:stCondLst>
                            <p:childTnLst>
                              <p:par>
                                <p:cTn id="147" presetID="10" presetClass="entr" presetSubtype="0" fill="hold" grpId="0" nodeType="afterEffect">
                                  <p:stCondLst>
                                    <p:cond delay="0"/>
                                  </p:stCondLst>
                                  <p:childTnLst>
                                    <p:set>
                                      <p:cBhvr>
                                        <p:cTn id="148" dur="1" fill="hold">
                                          <p:stCondLst>
                                            <p:cond delay="0"/>
                                          </p:stCondLst>
                                        </p:cTn>
                                        <p:tgtEl>
                                          <p:spTgt spid="276"/>
                                        </p:tgtEl>
                                        <p:attrNameLst>
                                          <p:attrName>style.visibility</p:attrName>
                                        </p:attrNameLst>
                                      </p:cBhvr>
                                      <p:to>
                                        <p:strVal val="visible"/>
                                      </p:to>
                                    </p:set>
                                    <p:animEffect transition="in" filter="fade">
                                      <p:cBhvr>
                                        <p:cTn id="149" dur="500"/>
                                        <p:tgtEl>
                                          <p:spTgt spid="276"/>
                                        </p:tgtEl>
                                      </p:cBhvr>
                                    </p:animEffect>
                                  </p:childTnLst>
                                </p:cTn>
                              </p:par>
                            </p:childTnLst>
                          </p:cTn>
                        </p:par>
                      </p:childTnLst>
                    </p:cTn>
                  </p:par>
                  <p:par>
                    <p:cTn id="150" fill="hold">
                      <p:stCondLst>
                        <p:cond delay="indefinite"/>
                      </p:stCondLst>
                      <p:childTnLst>
                        <p:par>
                          <p:cTn id="151" fill="hold">
                            <p:stCondLst>
                              <p:cond delay="0"/>
                            </p:stCondLst>
                            <p:childTnLst>
                              <p:par>
                                <p:cTn id="152" presetID="10" presetClass="entr" presetSubtype="0" fill="hold" grpId="0" nodeType="clickEffect">
                                  <p:stCondLst>
                                    <p:cond delay="0"/>
                                  </p:stCondLst>
                                  <p:childTnLst>
                                    <p:set>
                                      <p:cBhvr>
                                        <p:cTn id="153" dur="1" fill="hold">
                                          <p:stCondLst>
                                            <p:cond delay="0"/>
                                          </p:stCondLst>
                                        </p:cTn>
                                        <p:tgtEl>
                                          <p:spTgt spid="257"/>
                                        </p:tgtEl>
                                        <p:attrNameLst>
                                          <p:attrName>style.visibility</p:attrName>
                                        </p:attrNameLst>
                                      </p:cBhvr>
                                      <p:to>
                                        <p:strVal val="visible"/>
                                      </p:to>
                                    </p:set>
                                    <p:animEffect transition="in" filter="fade">
                                      <p:cBhvr>
                                        <p:cTn id="154" dur="500"/>
                                        <p:tgtEl>
                                          <p:spTgt spid="2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112" grpId="0"/>
      <p:bldP spid="113" grpId="0" animBg="1"/>
      <p:bldP spid="114" grpId="0" animBg="1"/>
      <p:bldP spid="117" grpId="0"/>
      <p:bldP spid="171" grpId="0"/>
      <p:bldP spid="172" grpId="0" animBg="1"/>
      <p:bldP spid="206" grpId="0"/>
      <p:bldP spid="207" grpId="0"/>
      <p:bldP spid="91" grpId="0" animBg="1"/>
      <p:bldP spid="208" grpId="0"/>
      <p:bldP spid="255" grpId="0"/>
      <p:bldP spid="256" grpId="0" animBg="1"/>
      <p:bldP spid="257" grpId="0" animBg="1"/>
      <p:bldP spid="275" grpId="0" animBg="1"/>
      <p:bldP spid="276" grpId="0"/>
    </p:bld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8" name="Picture 117"/>
          <p:cNvPicPr>
            <a:picLocks noChangeAspect="1"/>
          </p:cNvPicPr>
          <p:nvPr/>
        </p:nvPicPr>
        <p:blipFill>
          <a:blip r:embed="rId2">
            <a:lum bright="70000" contrast="-70000"/>
          </a:blip>
          <a:stretch>
            <a:fillRect/>
          </a:stretch>
        </p:blipFill>
        <p:spPr>
          <a:xfrm>
            <a:off x="5543139" y="1587139"/>
            <a:ext cx="2733675" cy="3533775"/>
          </a:xfrm>
          <a:prstGeom prst="rect">
            <a:avLst/>
          </a:prstGeom>
        </p:spPr>
      </p:pic>
      <p:sp>
        <p:nvSpPr>
          <p:cNvPr id="2" name="Title 1"/>
          <p:cNvSpPr>
            <a:spLocks noGrp="1"/>
          </p:cNvSpPr>
          <p:nvPr>
            <p:ph type="title"/>
          </p:nvPr>
        </p:nvSpPr>
        <p:spPr/>
        <p:txBody>
          <a:bodyPr>
            <a:normAutofit/>
          </a:bodyPr>
          <a:lstStyle/>
          <a:p>
            <a:r>
              <a:rPr lang="en-US" altLang="ko-KR" dirty="0" smtClean="0"/>
              <a:t>FC network programming- </a:t>
            </a:r>
            <a:r>
              <a:rPr lang="en-US" altLang="ko-KR" b="1" dirty="0" err="1" smtClean="0">
                <a:solidFill>
                  <a:srgbClr val="00B050"/>
                </a:solidFill>
              </a:rPr>
              <a:t>TensorFlow</a:t>
            </a:r>
            <a:endParaRPr lang="ko-KR" altLang="en-US" b="1" dirty="0">
              <a:solidFill>
                <a:srgbClr val="00B050"/>
              </a:solidFill>
            </a:endParaRPr>
          </a:p>
        </p:txBody>
      </p:sp>
      <p:sp>
        <p:nvSpPr>
          <p:cNvPr id="3" name="Slide Number Placeholder 2"/>
          <p:cNvSpPr>
            <a:spLocks noGrp="1"/>
          </p:cNvSpPr>
          <p:nvPr>
            <p:ph type="sldNum" sz="quarter" idx="12"/>
          </p:nvPr>
        </p:nvSpPr>
        <p:spPr/>
        <p:txBody>
          <a:bodyPr/>
          <a:lstStyle/>
          <a:p>
            <a:fld id="{E7B612BC-FA30-47E7-8F83-60B8876EFC04}" type="slidenum">
              <a:rPr lang="ko-KR" altLang="en-US" smtClean="0">
                <a:solidFill>
                  <a:prstClr val="black">
                    <a:tint val="75000"/>
                  </a:prstClr>
                </a:solidFill>
              </a:rPr>
              <a:pPr/>
              <a:t>171</a:t>
            </a:fld>
            <a:endParaRPr lang="ko-KR" altLang="en-US">
              <a:solidFill>
                <a:prstClr val="black">
                  <a:tint val="75000"/>
                </a:prstClr>
              </a:solidFill>
            </a:endParaRPr>
          </a:p>
        </p:txBody>
      </p:sp>
      <p:sp>
        <p:nvSpPr>
          <p:cNvPr id="117" name="Rectangle 116"/>
          <p:cNvSpPr/>
          <p:nvPr/>
        </p:nvSpPr>
        <p:spPr>
          <a:xfrm>
            <a:off x="193963" y="918974"/>
            <a:ext cx="5615710" cy="3785652"/>
          </a:xfrm>
          <a:prstGeom prst="rect">
            <a:avLst/>
          </a:prstGeom>
          <a:ln w="19050">
            <a:solidFill>
              <a:schemeClr val="tx1">
                <a:lumMod val="50000"/>
                <a:lumOff val="50000"/>
              </a:schemeClr>
            </a:solidFill>
          </a:ln>
        </p:spPr>
        <p:txBody>
          <a:bodyPr wrap="square">
            <a:spAutoFit/>
          </a:bodyPr>
          <a:lstStyle/>
          <a:p>
            <a:r>
              <a:rPr lang="en-US" altLang="ko-KR" sz="1600" i="1" dirty="0">
                <a:solidFill>
                  <a:srgbClr val="808080"/>
                </a:solidFill>
              </a:rPr>
              <a:t># </a:t>
            </a:r>
            <a:r>
              <a:rPr lang="en-US" altLang="ko-KR" sz="1600" i="1" dirty="0" smtClean="0">
                <a:solidFill>
                  <a:srgbClr val="808080"/>
                </a:solidFill>
              </a:rPr>
              <a:t>Loss function</a:t>
            </a:r>
            <a:endParaRPr lang="en-US" altLang="ko-KR" sz="1600" dirty="0"/>
          </a:p>
          <a:p>
            <a:r>
              <a:rPr lang="en-US" altLang="ko-KR" sz="1600" dirty="0" smtClean="0">
                <a:solidFill>
                  <a:srgbClr val="000000"/>
                </a:solidFill>
              </a:rPr>
              <a:t>hypothesis </a:t>
            </a:r>
            <a:r>
              <a:rPr lang="en-US" altLang="ko-KR" sz="1600" dirty="0">
                <a:solidFill>
                  <a:srgbClr val="000000"/>
                </a:solidFill>
              </a:rPr>
              <a:t>= </a:t>
            </a:r>
            <a:r>
              <a:rPr lang="en-US" altLang="ko-KR" sz="1600" dirty="0" err="1">
                <a:solidFill>
                  <a:srgbClr val="000000"/>
                </a:solidFill>
              </a:rPr>
              <a:t>tf.matmul</a:t>
            </a:r>
            <a:r>
              <a:rPr lang="en-US" altLang="ko-KR" sz="1600" dirty="0">
                <a:solidFill>
                  <a:srgbClr val="000000"/>
                </a:solidFill>
              </a:rPr>
              <a:t>(X, W) + b</a:t>
            </a:r>
            <a:endParaRPr lang="en-US" altLang="ko-KR" sz="1600" dirty="0"/>
          </a:p>
          <a:p>
            <a:r>
              <a:rPr lang="en-US" altLang="ko-KR" sz="1600" dirty="0">
                <a:solidFill>
                  <a:srgbClr val="00B050"/>
                </a:solidFill>
              </a:rPr>
              <a:t>cost = </a:t>
            </a:r>
            <a:r>
              <a:rPr lang="en-US" altLang="ko-KR" sz="1600" dirty="0" err="1">
                <a:solidFill>
                  <a:srgbClr val="00B050"/>
                </a:solidFill>
              </a:rPr>
              <a:t>tf.reduce_mean</a:t>
            </a:r>
            <a:r>
              <a:rPr lang="en-US" altLang="ko-KR" sz="1600" dirty="0">
                <a:solidFill>
                  <a:srgbClr val="00B050"/>
                </a:solidFill>
              </a:rPr>
              <a:t>(</a:t>
            </a:r>
            <a:r>
              <a:rPr lang="en-US" altLang="ko-KR" sz="1600" dirty="0" err="1">
                <a:solidFill>
                  <a:srgbClr val="00B050"/>
                </a:solidFill>
              </a:rPr>
              <a:t>tf.square</a:t>
            </a:r>
            <a:r>
              <a:rPr lang="en-US" altLang="ko-KR" sz="1600" dirty="0">
                <a:solidFill>
                  <a:srgbClr val="00B050"/>
                </a:solidFill>
              </a:rPr>
              <a:t>(hypothesis - Y))</a:t>
            </a:r>
          </a:p>
          <a:p>
            <a:r>
              <a:rPr lang="en-US" altLang="ko-KR" sz="1600" i="1" dirty="0">
                <a:solidFill>
                  <a:srgbClr val="808080"/>
                </a:solidFill>
              </a:rPr>
              <a:t># Minimize</a:t>
            </a:r>
            <a:endParaRPr lang="en-US" altLang="ko-KR" sz="1600" dirty="0"/>
          </a:p>
          <a:p>
            <a:r>
              <a:rPr lang="en-US" altLang="ko-KR" sz="1600" dirty="0">
                <a:solidFill>
                  <a:srgbClr val="00B050"/>
                </a:solidFill>
              </a:rPr>
              <a:t>optimizer = </a:t>
            </a:r>
            <a:r>
              <a:rPr lang="en-US" altLang="ko-KR" sz="1600" dirty="0" err="1">
                <a:solidFill>
                  <a:srgbClr val="00B050"/>
                </a:solidFill>
              </a:rPr>
              <a:t>tf.train.GradientDescentOptimizer</a:t>
            </a:r>
            <a:r>
              <a:rPr lang="en-US" altLang="ko-KR" sz="1600" dirty="0">
                <a:solidFill>
                  <a:srgbClr val="00B050"/>
                </a:solidFill>
              </a:rPr>
              <a:t>(</a:t>
            </a:r>
            <a:r>
              <a:rPr lang="en-US" altLang="ko-KR" sz="1600" dirty="0" err="1">
                <a:solidFill>
                  <a:srgbClr val="00B050"/>
                </a:solidFill>
              </a:rPr>
              <a:t>learning_rate</a:t>
            </a:r>
            <a:r>
              <a:rPr lang="en-US" altLang="ko-KR" sz="1600" dirty="0">
                <a:solidFill>
                  <a:srgbClr val="00B050"/>
                </a:solidFill>
              </a:rPr>
              <a:t>=1e-5)</a:t>
            </a:r>
          </a:p>
          <a:p>
            <a:r>
              <a:rPr lang="en-US" altLang="ko-KR" sz="1600" dirty="0">
                <a:solidFill>
                  <a:srgbClr val="00B050"/>
                </a:solidFill>
              </a:rPr>
              <a:t>train = </a:t>
            </a:r>
            <a:r>
              <a:rPr lang="en-US" altLang="ko-KR" sz="1600" dirty="0" err="1">
                <a:solidFill>
                  <a:srgbClr val="00B050"/>
                </a:solidFill>
              </a:rPr>
              <a:t>optimizer.minimize</a:t>
            </a:r>
            <a:r>
              <a:rPr lang="en-US" altLang="ko-KR" sz="1600" dirty="0">
                <a:solidFill>
                  <a:srgbClr val="00B050"/>
                </a:solidFill>
              </a:rPr>
              <a:t>(cost</a:t>
            </a:r>
            <a:r>
              <a:rPr lang="en-US" altLang="ko-KR" sz="1600" dirty="0" smtClean="0">
                <a:solidFill>
                  <a:srgbClr val="00B050"/>
                </a:solidFill>
              </a:rPr>
              <a:t>)</a:t>
            </a:r>
          </a:p>
          <a:p>
            <a:endParaRPr lang="en-US" altLang="ko-KR" sz="1600" dirty="0">
              <a:solidFill>
                <a:srgbClr val="000000"/>
              </a:solidFill>
            </a:endParaRPr>
          </a:p>
          <a:p>
            <a:r>
              <a:rPr lang="en-US" altLang="ko-KR" sz="1600" i="1" dirty="0">
                <a:solidFill>
                  <a:schemeClr val="tx1">
                    <a:lumMod val="50000"/>
                    <a:lumOff val="50000"/>
                  </a:schemeClr>
                </a:solidFill>
              </a:rPr>
              <a:t># initialize</a:t>
            </a:r>
            <a:endParaRPr lang="en-US" altLang="ko-KR" sz="1600" dirty="0">
              <a:solidFill>
                <a:schemeClr val="tx1">
                  <a:lumMod val="50000"/>
                  <a:lumOff val="50000"/>
                </a:schemeClr>
              </a:solidFill>
            </a:endParaRPr>
          </a:p>
          <a:p>
            <a:r>
              <a:rPr lang="en-US" altLang="ko-KR" sz="1600" dirty="0" err="1"/>
              <a:t>sess</a:t>
            </a:r>
            <a:r>
              <a:rPr lang="en-US" altLang="ko-KR" sz="1600" dirty="0"/>
              <a:t> = </a:t>
            </a:r>
            <a:r>
              <a:rPr lang="en-US" altLang="ko-KR" sz="1600" dirty="0" err="1"/>
              <a:t>tf.Session</a:t>
            </a:r>
            <a:r>
              <a:rPr lang="en-US" altLang="ko-KR" sz="1600" dirty="0"/>
              <a:t>()</a:t>
            </a:r>
          </a:p>
          <a:p>
            <a:r>
              <a:rPr lang="en-US" altLang="ko-KR" sz="1600" dirty="0" err="1"/>
              <a:t>sess.run</a:t>
            </a:r>
            <a:r>
              <a:rPr lang="en-US" altLang="ko-KR" sz="1600" dirty="0"/>
              <a:t>(</a:t>
            </a:r>
            <a:r>
              <a:rPr lang="en-US" altLang="ko-KR" sz="1600" dirty="0" err="1"/>
              <a:t>tf.global_variables_initializer</a:t>
            </a:r>
            <a:r>
              <a:rPr lang="en-US" altLang="ko-KR" sz="1600" dirty="0"/>
              <a:t>())</a:t>
            </a:r>
          </a:p>
          <a:p>
            <a:endParaRPr lang="en-US" altLang="ko-KR" sz="1600" i="1" dirty="0" smtClean="0">
              <a:solidFill>
                <a:schemeClr val="tx1">
                  <a:lumMod val="50000"/>
                  <a:lumOff val="50000"/>
                </a:schemeClr>
              </a:solidFill>
            </a:endParaRPr>
          </a:p>
          <a:p>
            <a:r>
              <a:rPr lang="en-US" altLang="ko-KR" sz="1600" i="1" dirty="0" smtClean="0">
                <a:solidFill>
                  <a:schemeClr val="tx1">
                    <a:lumMod val="50000"/>
                    <a:lumOff val="50000"/>
                  </a:schemeClr>
                </a:solidFill>
              </a:rPr>
              <a:t># </a:t>
            </a:r>
            <a:r>
              <a:rPr lang="en-US" altLang="ko-KR" sz="1600" i="1" dirty="0">
                <a:solidFill>
                  <a:schemeClr val="tx1">
                    <a:lumMod val="50000"/>
                    <a:lumOff val="50000"/>
                  </a:schemeClr>
                </a:solidFill>
              </a:rPr>
              <a:t>train my model</a:t>
            </a:r>
          </a:p>
          <a:p>
            <a:r>
              <a:rPr lang="en-US" altLang="ko-KR" sz="1600" dirty="0">
                <a:solidFill>
                  <a:srgbClr val="00B0F0"/>
                </a:solidFill>
              </a:rPr>
              <a:t>for</a:t>
            </a:r>
            <a:r>
              <a:rPr lang="en-US" altLang="ko-KR" sz="1600" dirty="0"/>
              <a:t> </a:t>
            </a:r>
            <a:r>
              <a:rPr lang="en-US" altLang="ko-KR" sz="1600" dirty="0" smtClean="0"/>
              <a:t>step </a:t>
            </a:r>
            <a:r>
              <a:rPr lang="en-US" altLang="ko-KR" sz="1600" dirty="0">
                <a:solidFill>
                  <a:srgbClr val="00B0F0"/>
                </a:solidFill>
              </a:rPr>
              <a:t>in</a:t>
            </a:r>
            <a:r>
              <a:rPr lang="en-US" altLang="ko-KR" sz="1600" dirty="0"/>
              <a:t> range(</a:t>
            </a:r>
            <a:r>
              <a:rPr lang="en-US" altLang="ko-KR" sz="1600" dirty="0" err="1"/>
              <a:t>training_epochs</a:t>
            </a:r>
            <a:r>
              <a:rPr lang="en-US" altLang="ko-KR" sz="1600" dirty="0"/>
              <a:t>):</a:t>
            </a:r>
          </a:p>
          <a:p>
            <a:r>
              <a:rPr lang="en-US" altLang="ko-KR" sz="1600" dirty="0"/>
              <a:t>   </a:t>
            </a:r>
            <a:r>
              <a:rPr lang="en-US" altLang="ko-KR" sz="1600" dirty="0" smtClean="0"/>
              <a:t>…</a:t>
            </a:r>
          </a:p>
          <a:p>
            <a:r>
              <a:rPr lang="en-US" altLang="ko-KR" sz="1600" i="1" dirty="0" smtClean="0">
                <a:solidFill>
                  <a:schemeClr val="tx1">
                    <a:lumMod val="50000"/>
                    <a:lumOff val="50000"/>
                  </a:schemeClr>
                </a:solidFill>
              </a:rPr>
              <a:t>    </a:t>
            </a:r>
            <a:r>
              <a:rPr lang="en-US" altLang="ko-KR" sz="1600" dirty="0" smtClean="0">
                <a:solidFill>
                  <a:srgbClr val="00B050"/>
                </a:solidFill>
              </a:rPr>
              <a:t> </a:t>
            </a:r>
            <a:r>
              <a:rPr lang="en-US" altLang="ko-KR" sz="1600" dirty="0" err="1">
                <a:solidFill>
                  <a:srgbClr val="00B050"/>
                </a:solidFill>
              </a:rPr>
              <a:t>sess.run</a:t>
            </a:r>
            <a:r>
              <a:rPr lang="en-US" altLang="ko-KR" sz="1600" dirty="0">
                <a:solidFill>
                  <a:srgbClr val="00B050"/>
                </a:solidFill>
              </a:rPr>
              <a:t>(train)</a:t>
            </a:r>
          </a:p>
        </p:txBody>
      </p:sp>
      <p:sp>
        <p:nvSpPr>
          <p:cNvPr id="120" name="Rectangle 119"/>
          <p:cNvSpPr/>
          <p:nvPr/>
        </p:nvSpPr>
        <p:spPr>
          <a:xfrm>
            <a:off x="23090" y="6594474"/>
            <a:ext cx="7566429" cy="276999"/>
          </a:xfrm>
          <a:prstGeom prst="rect">
            <a:avLst/>
          </a:prstGeom>
        </p:spPr>
        <p:txBody>
          <a:bodyPr wrap="square">
            <a:spAutoFit/>
          </a:bodyPr>
          <a:lstStyle/>
          <a:p>
            <a:r>
              <a:rPr lang="en-US" altLang="ko-KR" sz="1200" dirty="0"/>
              <a:t>https://hunkim.github.io/ml/</a:t>
            </a:r>
            <a:endParaRPr lang="ko-KR" altLang="en-US" sz="1200" dirty="0"/>
          </a:p>
        </p:txBody>
      </p:sp>
    </p:spTree>
    <p:extLst>
      <p:ext uri="{BB962C8B-B14F-4D97-AF65-F5344CB8AC3E}">
        <p14:creationId xmlns:p14="http://schemas.microsoft.com/office/powerpoint/2010/main" val="3384810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7"/>
                                        </p:tgtEl>
                                        <p:attrNameLst>
                                          <p:attrName>style.visibility</p:attrName>
                                        </p:attrNameLst>
                                      </p:cBhvr>
                                      <p:to>
                                        <p:strVal val="visible"/>
                                      </p:to>
                                    </p:set>
                                    <p:animEffect transition="in" filter="fade">
                                      <p:cBhvr>
                                        <p:cTn id="7" dur="500"/>
                                        <p:tgtEl>
                                          <p:spTgt spid="1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 grpId="0" animBg="1"/>
    </p:bld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8" name="Picture 117"/>
          <p:cNvPicPr>
            <a:picLocks noChangeAspect="1"/>
          </p:cNvPicPr>
          <p:nvPr/>
        </p:nvPicPr>
        <p:blipFill>
          <a:blip r:embed="rId2">
            <a:lum bright="70000" contrast="-70000"/>
          </a:blip>
          <a:stretch>
            <a:fillRect/>
          </a:stretch>
        </p:blipFill>
        <p:spPr>
          <a:xfrm>
            <a:off x="5543139" y="1587139"/>
            <a:ext cx="2733675" cy="3533775"/>
          </a:xfrm>
          <a:prstGeom prst="rect">
            <a:avLst/>
          </a:prstGeom>
        </p:spPr>
      </p:pic>
      <p:sp>
        <p:nvSpPr>
          <p:cNvPr id="2" name="Title 1"/>
          <p:cNvSpPr>
            <a:spLocks noGrp="1"/>
          </p:cNvSpPr>
          <p:nvPr>
            <p:ph type="title"/>
          </p:nvPr>
        </p:nvSpPr>
        <p:spPr/>
        <p:txBody>
          <a:bodyPr/>
          <a:lstStyle/>
          <a:p>
            <a:r>
              <a:rPr lang="en-US" altLang="ko-KR" dirty="0"/>
              <a:t>FC network programming- </a:t>
            </a:r>
            <a:r>
              <a:rPr lang="en-US" altLang="ko-KR" b="1" dirty="0" err="1" smtClean="0">
                <a:solidFill>
                  <a:schemeClr val="accent2"/>
                </a:solidFill>
              </a:rPr>
              <a:t>PyTorch</a:t>
            </a:r>
            <a:endParaRPr lang="ko-KR" altLang="en-US" b="1" dirty="0">
              <a:solidFill>
                <a:schemeClr val="accent2"/>
              </a:solidFill>
            </a:endParaRPr>
          </a:p>
        </p:txBody>
      </p:sp>
      <p:sp>
        <p:nvSpPr>
          <p:cNvPr id="3" name="Slide Number Placeholder 2"/>
          <p:cNvSpPr>
            <a:spLocks noGrp="1"/>
          </p:cNvSpPr>
          <p:nvPr>
            <p:ph type="sldNum" sz="quarter" idx="12"/>
          </p:nvPr>
        </p:nvSpPr>
        <p:spPr/>
        <p:txBody>
          <a:bodyPr/>
          <a:lstStyle/>
          <a:p>
            <a:fld id="{E7B612BC-FA30-47E7-8F83-60B8876EFC04}" type="slidenum">
              <a:rPr lang="ko-KR" altLang="en-US" smtClean="0">
                <a:solidFill>
                  <a:prstClr val="black">
                    <a:tint val="75000"/>
                  </a:prstClr>
                </a:solidFill>
              </a:rPr>
              <a:pPr/>
              <a:t>172</a:t>
            </a:fld>
            <a:endParaRPr lang="ko-KR" altLang="en-US">
              <a:solidFill>
                <a:prstClr val="black">
                  <a:tint val="75000"/>
                </a:prstClr>
              </a:solidFill>
            </a:endParaRPr>
          </a:p>
        </p:txBody>
      </p:sp>
      <p:sp>
        <p:nvSpPr>
          <p:cNvPr id="119" name="Rectangle 118"/>
          <p:cNvSpPr/>
          <p:nvPr/>
        </p:nvSpPr>
        <p:spPr>
          <a:xfrm>
            <a:off x="103909" y="910528"/>
            <a:ext cx="3158836" cy="4031873"/>
          </a:xfrm>
          <a:prstGeom prst="rect">
            <a:avLst/>
          </a:prstGeom>
          <a:ln w="19050">
            <a:solidFill>
              <a:schemeClr val="tx1">
                <a:lumMod val="50000"/>
                <a:lumOff val="50000"/>
              </a:schemeClr>
            </a:solidFill>
          </a:ln>
        </p:spPr>
        <p:txBody>
          <a:bodyPr wrap="square">
            <a:spAutoFit/>
          </a:bodyPr>
          <a:lstStyle/>
          <a:p>
            <a:r>
              <a:rPr lang="en-US" altLang="ko-KR" sz="1600" dirty="0" smtClean="0"/>
              <a:t>Class </a:t>
            </a:r>
            <a:r>
              <a:rPr lang="en-US" altLang="ko-KR" sz="1600" dirty="0" smtClean="0">
                <a:solidFill>
                  <a:srgbClr val="0000CC"/>
                </a:solidFill>
              </a:rPr>
              <a:t>(model=)</a:t>
            </a:r>
            <a:r>
              <a:rPr lang="en-US" altLang="ko-KR" sz="1600" dirty="0" smtClean="0"/>
              <a:t> </a:t>
            </a:r>
            <a:r>
              <a:rPr lang="en-US" altLang="ko-KR" sz="1600" dirty="0"/>
              <a:t>Net(</a:t>
            </a:r>
            <a:r>
              <a:rPr lang="en-US" altLang="ko-KR" sz="1600" dirty="0" err="1"/>
              <a:t>nn.Module</a:t>
            </a:r>
            <a:r>
              <a:rPr lang="en-US" altLang="ko-KR" sz="1600" dirty="0"/>
              <a:t>):</a:t>
            </a:r>
          </a:p>
          <a:p>
            <a:r>
              <a:rPr lang="en-US" altLang="ko-KR" sz="1600" dirty="0" smtClean="0"/>
              <a:t>	...</a:t>
            </a:r>
            <a:endParaRPr lang="en-US" altLang="ko-KR" sz="1600" dirty="0"/>
          </a:p>
          <a:p>
            <a:r>
              <a:rPr lang="en-US" altLang="ko-KR" sz="1600" dirty="0"/>
              <a:t>        self.fc1 = </a:t>
            </a:r>
            <a:r>
              <a:rPr lang="en-US" altLang="ko-KR" sz="1600" dirty="0" err="1"/>
              <a:t>nn.Linear</a:t>
            </a:r>
            <a:r>
              <a:rPr lang="en-US" altLang="ko-KR" sz="1600" dirty="0"/>
              <a:t>(28*28, 50)</a:t>
            </a:r>
          </a:p>
          <a:p>
            <a:r>
              <a:rPr lang="en-US" altLang="ko-KR" sz="1600" dirty="0"/>
              <a:t>        self.fc1_drop = </a:t>
            </a:r>
            <a:r>
              <a:rPr lang="en-US" altLang="ko-KR" sz="1600" dirty="0" err="1"/>
              <a:t>nn.Dropout</a:t>
            </a:r>
            <a:r>
              <a:rPr lang="en-US" altLang="ko-KR" sz="1600" dirty="0"/>
              <a:t>(0.2)</a:t>
            </a:r>
          </a:p>
          <a:p>
            <a:r>
              <a:rPr lang="en-US" altLang="ko-KR" sz="1600" dirty="0"/>
              <a:t>        self.fc2 = </a:t>
            </a:r>
            <a:r>
              <a:rPr lang="en-US" altLang="ko-KR" sz="1600" dirty="0" err="1"/>
              <a:t>nn.Linear</a:t>
            </a:r>
            <a:r>
              <a:rPr lang="en-US" altLang="ko-KR" sz="1600" dirty="0"/>
              <a:t>(50, 50)</a:t>
            </a:r>
          </a:p>
          <a:p>
            <a:r>
              <a:rPr lang="en-US" altLang="ko-KR" sz="1600" dirty="0"/>
              <a:t>        self.fc2_drop = </a:t>
            </a:r>
            <a:r>
              <a:rPr lang="en-US" altLang="ko-KR" sz="1600" dirty="0" err="1"/>
              <a:t>nn.Dropout</a:t>
            </a:r>
            <a:r>
              <a:rPr lang="en-US" altLang="ko-KR" sz="1600" dirty="0"/>
              <a:t>(0.2)</a:t>
            </a:r>
          </a:p>
          <a:p>
            <a:r>
              <a:rPr lang="en-US" altLang="ko-KR" sz="1600" dirty="0"/>
              <a:t>        self.fc3 = </a:t>
            </a:r>
            <a:r>
              <a:rPr lang="en-US" altLang="ko-KR" sz="1600" dirty="0" err="1"/>
              <a:t>nn.Linear</a:t>
            </a:r>
            <a:r>
              <a:rPr lang="en-US" altLang="ko-KR" sz="1600" dirty="0"/>
              <a:t>(50, 10)</a:t>
            </a:r>
          </a:p>
          <a:p>
            <a:r>
              <a:rPr lang="en-US" altLang="ko-KR" sz="1600" dirty="0"/>
              <a:t>	...</a:t>
            </a:r>
          </a:p>
          <a:p>
            <a:r>
              <a:rPr lang="en-US" altLang="ko-KR" sz="1600" dirty="0" smtClean="0"/>
              <a:t>        </a:t>
            </a:r>
            <a:r>
              <a:rPr lang="en-US" altLang="ko-KR" sz="1600" dirty="0"/>
              <a:t>x = </a:t>
            </a:r>
            <a:r>
              <a:rPr lang="en-US" altLang="ko-KR" sz="1600" dirty="0" err="1"/>
              <a:t>x.view</a:t>
            </a:r>
            <a:r>
              <a:rPr lang="en-US" altLang="ko-KR" sz="1600" dirty="0"/>
              <a:t>(-1, 28*28)</a:t>
            </a:r>
          </a:p>
          <a:p>
            <a:r>
              <a:rPr lang="en-US" altLang="ko-KR" sz="1600" dirty="0"/>
              <a:t>        x = </a:t>
            </a:r>
            <a:r>
              <a:rPr lang="en-US" altLang="ko-KR" sz="1600" dirty="0" err="1"/>
              <a:t>F.relu</a:t>
            </a:r>
            <a:r>
              <a:rPr lang="en-US" altLang="ko-KR" sz="1600" dirty="0"/>
              <a:t>(self.fc1(x))</a:t>
            </a:r>
          </a:p>
          <a:p>
            <a:r>
              <a:rPr lang="en-US" altLang="ko-KR" sz="1600" dirty="0"/>
              <a:t>        x = self.fc1_drop(x)</a:t>
            </a:r>
          </a:p>
          <a:p>
            <a:r>
              <a:rPr lang="en-US" altLang="ko-KR" sz="1600" dirty="0"/>
              <a:t>        x = </a:t>
            </a:r>
            <a:r>
              <a:rPr lang="en-US" altLang="ko-KR" sz="1600" dirty="0" err="1"/>
              <a:t>F.relu</a:t>
            </a:r>
            <a:r>
              <a:rPr lang="en-US" altLang="ko-KR" sz="1600" dirty="0"/>
              <a:t>(self.fc2(x))</a:t>
            </a:r>
          </a:p>
          <a:p>
            <a:r>
              <a:rPr lang="en-US" altLang="ko-KR" sz="1600" dirty="0"/>
              <a:t>        x = self.fc2_drop(x)</a:t>
            </a:r>
          </a:p>
          <a:p>
            <a:r>
              <a:rPr lang="en-US" altLang="ko-KR" sz="1600" dirty="0"/>
              <a:t>        return </a:t>
            </a:r>
            <a:r>
              <a:rPr lang="en-US" altLang="ko-KR" sz="1600" dirty="0" err="1"/>
              <a:t>F.log_softmax</a:t>
            </a:r>
            <a:r>
              <a:rPr lang="en-US" altLang="ko-KR" sz="1600" dirty="0"/>
              <a:t>(self.fc3(x))</a:t>
            </a:r>
          </a:p>
          <a:p>
            <a:r>
              <a:rPr lang="en-US" altLang="ko-KR" sz="1600" dirty="0"/>
              <a:t>	...</a:t>
            </a:r>
          </a:p>
          <a:p>
            <a:r>
              <a:rPr lang="en-US" altLang="ko-KR" sz="1600" dirty="0" smtClean="0">
                <a:solidFill>
                  <a:srgbClr val="0000CC"/>
                </a:solidFill>
              </a:rPr>
              <a:t>  optimizer </a:t>
            </a:r>
            <a:r>
              <a:rPr lang="en-US" altLang="ko-KR" sz="1600" dirty="0">
                <a:solidFill>
                  <a:srgbClr val="0000CC"/>
                </a:solidFill>
              </a:rPr>
              <a:t>= </a:t>
            </a:r>
            <a:r>
              <a:rPr lang="en-US" altLang="ko-KR" sz="1600" dirty="0" err="1">
                <a:solidFill>
                  <a:srgbClr val="0000CC"/>
                </a:solidFill>
              </a:rPr>
              <a:t>optim.SGD</a:t>
            </a:r>
            <a:r>
              <a:rPr lang="en-US" altLang="ko-KR" sz="1600" dirty="0" smtClean="0">
                <a:solidFill>
                  <a:srgbClr val="0000CC"/>
                </a:solidFill>
              </a:rPr>
              <a:t>(...)</a:t>
            </a:r>
            <a:endParaRPr lang="en-US" altLang="ko-KR" sz="1600" dirty="0">
              <a:solidFill>
                <a:srgbClr val="0000CC"/>
              </a:solidFill>
            </a:endParaRPr>
          </a:p>
        </p:txBody>
      </p:sp>
      <p:sp>
        <p:nvSpPr>
          <p:cNvPr id="9" name="Rectangle 8"/>
          <p:cNvSpPr/>
          <p:nvPr/>
        </p:nvSpPr>
        <p:spPr>
          <a:xfrm>
            <a:off x="3343564" y="4286150"/>
            <a:ext cx="5800436" cy="2308324"/>
          </a:xfrm>
          <a:prstGeom prst="rect">
            <a:avLst/>
          </a:prstGeom>
          <a:ln w="19050">
            <a:solidFill>
              <a:schemeClr val="tx1">
                <a:lumMod val="50000"/>
                <a:lumOff val="50000"/>
              </a:schemeClr>
            </a:solidFill>
          </a:ln>
        </p:spPr>
        <p:txBody>
          <a:bodyPr wrap="square">
            <a:spAutoFit/>
          </a:bodyPr>
          <a:lstStyle/>
          <a:p>
            <a:r>
              <a:rPr lang="en-US" altLang="ko-KR" sz="1600" dirty="0" err="1">
                <a:solidFill>
                  <a:srgbClr val="00B0F0"/>
                </a:solidFill>
              </a:rPr>
              <a:t>def</a:t>
            </a:r>
            <a:r>
              <a:rPr lang="en-US" altLang="ko-KR" sz="1600" dirty="0"/>
              <a:t> train(epoch, </a:t>
            </a:r>
            <a:r>
              <a:rPr lang="en-US" altLang="ko-KR" sz="1600" dirty="0" err="1"/>
              <a:t>log_interval</a:t>
            </a:r>
            <a:r>
              <a:rPr lang="en-US" altLang="ko-KR" sz="1600" dirty="0"/>
              <a:t>=100):</a:t>
            </a:r>
          </a:p>
          <a:p>
            <a:r>
              <a:rPr lang="en-US" altLang="ko-KR" sz="1600" dirty="0"/>
              <a:t>	...</a:t>
            </a:r>
          </a:p>
          <a:p>
            <a:r>
              <a:rPr lang="en-US" altLang="ko-KR" sz="1600" dirty="0">
                <a:solidFill>
                  <a:schemeClr val="accent2"/>
                </a:solidFill>
              </a:rPr>
              <a:t> </a:t>
            </a:r>
            <a:r>
              <a:rPr lang="en-US" altLang="ko-KR" sz="1600" dirty="0" smtClean="0">
                <a:solidFill>
                  <a:schemeClr val="accent2"/>
                </a:solidFill>
              </a:rPr>
              <a:t>       </a:t>
            </a:r>
            <a:r>
              <a:rPr lang="en-US" altLang="ko-KR" sz="1600" dirty="0" err="1" smtClean="0">
                <a:solidFill>
                  <a:schemeClr val="accent2"/>
                </a:solidFill>
              </a:rPr>
              <a:t>optimizer.zero_grad</a:t>
            </a:r>
            <a:r>
              <a:rPr lang="en-US" altLang="ko-KR" sz="1600" dirty="0">
                <a:solidFill>
                  <a:schemeClr val="accent2"/>
                </a:solidFill>
              </a:rPr>
              <a:t>()</a:t>
            </a:r>
          </a:p>
          <a:p>
            <a:r>
              <a:rPr lang="en-US" altLang="ko-KR" sz="1600" dirty="0"/>
              <a:t>        </a:t>
            </a:r>
            <a:r>
              <a:rPr lang="en-US" altLang="ko-KR" sz="1600" dirty="0">
                <a:solidFill>
                  <a:schemeClr val="accent2"/>
                </a:solidFill>
              </a:rPr>
              <a:t>output = model(data)</a:t>
            </a:r>
          </a:p>
          <a:p>
            <a:r>
              <a:rPr lang="en-US" altLang="ko-KR" sz="1600" dirty="0">
                <a:solidFill>
                  <a:schemeClr val="accent2"/>
                </a:solidFill>
              </a:rPr>
              <a:t>        loss = </a:t>
            </a:r>
            <a:r>
              <a:rPr lang="en-US" altLang="ko-KR" sz="1600" dirty="0" err="1">
                <a:solidFill>
                  <a:schemeClr val="accent2"/>
                </a:solidFill>
              </a:rPr>
              <a:t>F.nll_loss</a:t>
            </a:r>
            <a:r>
              <a:rPr lang="en-US" altLang="ko-KR" sz="1600" dirty="0">
                <a:solidFill>
                  <a:schemeClr val="accent2"/>
                </a:solidFill>
              </a:rPr>
              <a:t>(output, target) </a:t>
            </a:r>
            <a:r>
              <a:rPr lang="en-US" altLang="ko-KR" sz="1600" dirty="0">
                <a:solidFill>
                  <a:srgbClr val="0000CC"/>
                </a:solidFill>
              </a:rPr>
              <a:t>#import </a:t>
            </a:r>
            <a:r>
              <a:rPr lang="en-US" altLang="ko-KR" sz="1600" dirty="0" err="1">
                <a:solidFill>
                  <a:srgbClr val="0000CC"/>
                </a:solidFill>
              </a:rPr>
              <a:t>torch.nn.functional</a:t>
            </a:r>
            <a:r>
              <a:rPr lang="en-US" altLang="ko-KR" sz="1600" dirty="0">
                <a:solidFill>
                  <a:srgbClr val="0000CC"/>
                </a:solidFill>
              </a:rPr>
              <a:t> as F</a:t>
            </a:r>
          </a:p>
          <a:p>
            <a:r>
              <a:rPr lang="en-US" altLang="ko-KR" sz="1600" dirty="0">
                <a:solidFill>
                  <a:schemeClr val="accent2"/>
                </a:solidFill>
              </a:rPr>
              <a:t>        </a:t>
            </a:r>
            <a:r>
              <a:rPr lang="en-US" altLang="ko-KR" sz="1600" dirty="0" err="1">
                <a:solidFill>
                  <a:schemeClr val="accent2"/>
                </a:solidFill>
              </a:rPr>
              <a:t>loss.backward</a:t>
            </a:r>
            <a:r>
              <a:rPr lang="en-US" altLang="ko-KR" sz="1600" dirty="0">
                <a:solidFill>
                  <a:schemeClr val="accent2"/>
                </a:solidFill>
              </a:rPr>
              <a:t>()</a:t>
            </a:r>
          </a:p>
          <a:p>
            <a:r>
              <a:rPr lang="en-US" altLang="ko-KR" sz="1600" dirty="0">
                <a:solidFill>
                  <a:schemeClr val="accent2"/>
                </a:solidFill>
              </a:rPr>
              <a:t>        </a:t>
            </a:r>
            <a:r>
              <a:rPr lang="en-US" altLang="ko-KR" sz="1600" dirty="0" err="1">
                <a:solidFill>
                  <a:schemeClr val="accent2"/>
                </a:solidFill>
              </a:rPr>
              <a:t>optimizer.step</a:t>
            </a:r>
            <a:r>
              <a:rPr lang="en-US" altLang="ko-KR" sz="1600" dirty="0">
                <a:solidFill>
                  <a:schemeClr val="accent2"/>
                </a:solidFill>
              </a:rPr>
              <a:t>()</a:t>
            </a:r>
          </a:p>
          <a:p>
            <a:endParaRPr lang="en-US" altLang="ko-KR" sz="1600" dirty="0"/>
          </a:p>
          <a:p>
            <a:r>
              <a:rPr lang="en-US" altLang="ko-KR" sz="1600" dirty="0" smtClean="0"/>
              <a:t>train(epoch</a:t>
            </a:r>
            <a:r>
              <a:rPr lang="en-US" altLang="ko-KR" sz="1600" dirty="0"/>
              <a:t>)</a:t>
            </a:r>
          </a:p>
        </p:txBody>
      </p:sp>
      <p:sp>
        <p:nvSpPr>
          <p:cNvPr id="6" name="Rectangle 5"/>
          <p:cNvSpPr/>
          <p:nvPr/>
        </p:nvSpPr>
        <p:spPr>
          <a:xfrm>
            <a:off x="23090" y="6594474"/>
            <a:ext cx="7566429" cy="276999"/>
          </a:xfrm>
          <a:prstGeom prst="rect">
            <a:avLst/>
          </a:prstGeom>
        </p:spPr>
        <p:txBody>
          <a:bodyPr wrap="square">
            <a:spAutoFit/>
          </a:bodyPr>
          <a:lstStyle/>
          <a:p>
            <a:r>
              <a:rPr lang="ko-KR" altLang="en-US" sz="1200" dirty="0"/>
              <a:t>https://github.com/leeJaeDuck/deeplearning_tutorial/blob/master/notebook/2_1_Lab1_MNIST_MLP.ipynb</a:t>
            </a:r>
          </a:p>
        </p:txBody>
      </p:sp>
    </p:spTree>
    <p:extLst>
      <p:ext uri="{BB962C8B-B14F-4D97-AF65-F5344CB8AC3E}">
        <p14:creationId xmlns:p14="http://schemas.microsoft.com/office/powerpoint/2010/main" val="2984792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 name="Picture 73"/>
          <p:cNvPicPr>
            <a:picLocks noChangeAspect="1"/>
          </p:cNvPicPr>
          <p:nvPr/>
        </p:nvPicPr>
        <p:blipFill>
          <a:blip r:embed="rId2">
            <a:lum bright="70000" contrast="-70000"/>
          </a:blip>
          <a:stretch>
            <a:fillRect/>
          </a:stretch>
        </p:blipFill>
        <p:spPr>
          <a:xfrm>
            <a:off x="176244" y="1190146"/>
            <a:ext cx="6486525" cy="4362450"/>
          </a:xfrm>
          <a:prstGeom prst="rect">
            <a:avLst/>
          </a:prstGeom>
          <a:ln>
            <a:noFill/>
          </a:ln>
        </p:spPr>
      </p:pic>
      <p:sp>
        <p:nvSpPr>
          <p:cNvPr id="6" name="Rectangle 5"/>
          <p:cNvSpPr/>
          <p:nvPr/>
        </p:nvSpPr>
        <p:spPr>
          <a:xfrm>
            <a:off x="176244" y="1163782"/>
            <a:ext cx="6501647" cy="4405745"/>
          </a:xfrm>
          <a:prstGeom prst="rect">
            <a:avLst/>
          </a:prstGeom>
          <a:solidFill>
            <a:srgbClr val="FFFFFF">
              <a:alpha val="89804"/>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Title 1"/>
          <p:cNvSpPr>
            <a:spLocks noGrp="1"/>
          </p:cNvSpPr>
          <p:nvPr>
            <p:ph type="title"/>
          </p:nvPr>
        </p:nvSpPr>
        <p:spPr/>
        <p:txBody>
          <a:bodyPr/>
          <a:lstStyle/>
          <a:p>
            <a:r>
              <a:rPr lang="en-US" altLang="ko-KR" dirty="0" smtClean="0"/>
              <a:t>CNN programming- </a:t>
            </a:r>
            <a:r>
              <a:rPr lang="en-US" altLang="ko-KR" b="1" dirty="0" err="1" smtClean="0">
                <a:solidFill>
                  <a:srgbClr val="00B050"/>
                </a:solidFill>
              </a:rPr>
              <a:t>TensorFlow</a:t>
            </a:r>
            <a:endParaRPr lang="ko-KR" altLang="en-US" dirty="0"/>
          </a:p>
        </p:txBody>
      </p:sp>
      <p:sp>
        <p:nvSpPr>
          <p:cNvPr id="3" name="Slide Number Placeholder 2"/>
          <p:cNvSpPr>
            <a:spLocks noGrp="1"/>
          </p:cNvSpPr>
          <p:nvPr>
            <p:ph type="sldNum" sz="quarter" idx="12"/>
          </p:nvPr>
        </p:nvSpPr>
        <p:spPr/>
        <p:txBody>
          <a:bodyPr/>
          <a:lstStyle/>
          <a:p>
            <a:fld id="{E7B612BC-FA30-47E7-8F83-60B8876EFC04}" type="slidenum">
              <a:rPr lang="ko-KR" altLang="en-US" smtClean="0">
                <a:solidFill>
                  <a:prstClr val="black">
                    <a:tint val="75000"/>
                  </a:prstClr>
                </a:solidFill>
              </a:rPr>
              <a:pPr/>
              <a:t>173</a:t>
            </a:fld>
            <a:endParaRPr lang="ko-KR" altLang="en-US">
              <a:solidFill>
                <a:prstClr val="black">
                  <a:tint val="75000"/>
                </a:prstClr>
              </a:solidFill>
            </a:endParaRPr>
          </a:p>
        </p:txBody>
      </p:sp>
      <p:sp>
        <p:nvSpPr>
          <p:cNvPr id="76" name="TextBox 75"/>
          <p:cNvSpPr txBox="1"/>
          <p:nvPr/>
        </p:nvSpPr>
        <p:spPr>
          <a:xfrm>
            <a:off x="176244" y="1717964"/>
            <a:ext cx="8339683" cy="5016758"/>
          </a:xfrm>
          <a:prstGeom prst="rect">
            <a:avLst/>
          </a:prstGeom>
          <a:noFill/>
          <a:ln w="19050">
            <a:solidFill>
              <a:schemeClr val="tx1">
                <a:lumMod val="50000"/>
                <a:lumOff val="50000"/>
              </a:schemeClr>
            </a:solidFill>
          </a:ln>
        </p:spPr>
        <p:txBody>
          <a:bodyPr wrap="square" rtlCol="0">
            <a:spAutoFit/>
          </a:bodyPr>
          <a:lstStyle/>
          <a:p>
            <a:r>
              <a:rPr lang="en-US" altLang="ko-KR" sz="1600" i="1" dirty="0" smtClean="0">
                <a:solidFill>
                  <a:schemeClr val="tx1">
                    <a:lumMod val="50000"/>
                    <a:lumOff val="50000"/>
                  </a:schemeClr>
                </a:solidFill>
              </a:rPr>
              <a:t># define functions of convolution and pooling</a:t>
            </a:r>
          </a:p>
          <a:p>
            <a:r>
              <a:rPr lang="en-US" altLang="ko-KR" sz="1600" dirty="0" err="1" smtClean="0"/>
              <a:t>def</a:t>
            </a:r>
            <a:r>
              <a:rPr lang="en-US" altLang="ko-KR" sz="1600" dirty="0" smtClean="0"/>
              <a:t> </a:t>
            </a:r>
            <a:r>
              <a:rPr lang="en-US" altLang="ko-KR" sz="1600" dirty="0">
                <a:solidFill>
                  <a:srgbClr val="00B050"/>
                </a:solidFill>
              </a:rPr>
              <a:t>conv2d</a:t>
            </a:r>
            <a:r>
              <a:rPr lang="en-US" altLang="ko-KR" sz="1600" dirty="0"/>
              <a:t>(x, W):</a:t>
            </a:r>
          </a:p>
          <a:p>
            <a:r>
              <a:rPr lang="en-US" altLang="ko-KR" sz="1600" dirty="0"/>
              <a:t>  return </a:t>
            </a:r>
            <a:r>
              <a:rPr lang="en-US" altLang="ko-KR" sz="1600" dirty="0">
                <a:solidFill>
                  <a:srgbClr val="00B050"/>
                </a:solidFill>
              </a:rPr>
              <a:t>tf.nn.conv2d</a:t>
            </a:r>
            <a:r>
              <a:rPr lang="en-US" altLang="ko-KR" sz="1600" dirty="0"/>
              <a:t>(x, W, strides=[1, 1, 1, 1], padding='SAME')</a:t>
            </a:r>
          </a:p>
          <a:p>
            <a:r>
              <a:rPr lang="en-US" altLang="ko-KR" sz="1600" dirty="0" err="1" smtClean="0"/>
              <a:t>def</a:t>
            </a:r>
            <a:r>
              <a:rPr lang="en-US" altLang="ko-KR" sz="1600" dirty="0" smtClean="0"/>
              <a:t> </a:t>
            </a:r>
            <a:r>
              <a:rPr lang="en-US" altLang="ko-KR" sz="1600" dirty="0">
                <a:solidFill>
                  <a:srgbClr val="00B050"/>
                </a:solidFill>
              </a:rPr>
              <a:t>max_pool_2x2</a:t>
            </a:r>
            <a:r>
              <a:rPr lang="en-US" altLang="ko-KR" sz="1600" dirty="0"/>
              <a:t>(x):</a:t>
            </a:r>
          </a:p>
          <a:p>
            <a:r>
              <a:rPr lang="en-US" altLang="ko-KR" sz="1600" dirty="0"/>
              <a:t>  return </a:t>
            </a:r>
            <a:r>
              <a:rPr lang="en-US" altLang="ko-KR" sz="1600" dirty="0" err="1">
                <a:solidFill>
                  <a:srgbClr val="00B050"/>
                </a:solidFill>
              </a:rPr>
              <a:t>tf.nn.max_pool</a:t>
            </a:r>
            <a:r>
              <a:rPr lang="en-US" altLang="ko-KR" sz="1600" dirty="0"/>
              <a:t>(x, </a:t>
            </a:r>
            <a:r>
              <a:rPr lang="en-US" altLang="ko-KR" sz="1600" dirty="0" err="1"/>
              <a:t>ksize</a:t>
            </a:r>
            <a:r>
              <a:rPr lang="en-US" altLang="ko-KR" sz="1600" dirty="0"/>
              <a:t>=[1, 2, 2, 1], strides=[1, 2, 2, 1], padding='SAME</a:t>
            </a:r>
            <a:r>
              <a:rPr lang="en-US" altLang="ko-KR" sz="1600" dirty="0" smtClean="0"/>
              <a:t>')</a:t>
            </a:r>
          </a:p>
          <a:p>
            <a:endParaRPr lang="en-US" altLang="ko-KR" sz="1600" dirty="0" smtClean="0"/>
          </a:p>
          <a:p>
            <a:r>
              <a:rPr lang="en-US" altLang="ko-KR" sz="1600" i="1" dirty="0">
                <a:solidFill>
                  <a:schemeClr val="tx1">
                    <a:lumMod val="50000"/>
                    <a:lumOff val="50000"/>
                  </a:schemeClr>
                </a:solidFill>
              </a:rPr>
              <a:t># define </a:t>
            </a:r>
            <a:r>
              <a:rPr lang="en-US" altLang="ko-KR" sz="1600" i="1" dirty="0" smtClean="0">
                <a:solidFill>
                  <a:schemeClr val="tx1">
                    <a:lumMod val="50000"/>
                    <a:lumOff val="50000"/>
                  </a:schemeClr>
                </a:solidFill>
              </a:rPr>
              <a:t>weight, bias, activation (</a:t>
            </a:r>
            <a:r>
              <a:rPr lang="en-US" altLang="ko-KR" sz="1600" i="1" dirty="0" err="1" smtClean="0">
                <a:solidFill>
                  <a:schemeClr val="tx1">
                    <a:lumMod val="50000"/>
                    <a:lumOff val="50000"/>
                  </a:schemeClr>
                </a:solidFill>
              </a:rPr>
              <a:t>ReLu</a:t>
            </a:r>
            <a:r>
              <a:rPr lang="en-US" altLang="ko-KR" sz="1600" i="1" dirty="0" smtClean="0">
                <a:solidFill>
                  <a:schemeClr val="tx1">
                    <a:lumMod val="50000"/>
                    <a:lumOff val="50000"/>
                  </a:schemeClr>
                </a:solidFill>
              </a:rPr>
              <a:t>), and pooling</a:t>
            </a:r>
            <a:endParaRPr lang="en-US" altLang="ko-KR" sz="1600" i="1" dirty="0">
              <a:solidFill>
                <a:schemeClr val="tx1">
                  <a:lumMod val="50000"/>
                  <a:lumOff val="50000"/>
                </a:schemeClr>
              </a:solidFill>
            </a:endParaRPr>
          </a:p>
          <a:p>
            <a:r>
              <a:rPr lang="en-US" altLang="ko-KR" sz="1600" dirty="0" smtClean="0"/>
              <a:t>w_conv2 </a:t>
            </a:r>
            <a:r>
              <a:rPr lang="en-US" altLang="ko-KR" sz="1600" dirty="0"/>
              <a:t>= </a:t>
            </a:r>
            <a:r>
              <a:rPr lang="en-US" altLang="ko-KR" sz="1600" dirty="0" err="1"/>
              <a:t>weight_variable</a:t>
            </a:r>
            <a:r>
              <a:rPr lang="en-US" altLang="ko-KR" sz="1600" dirty="0"/>
              <a:t>([5, 5, 32, 64])</a:t>
            </a:r>
          </a:p>
          <a:p>
            <a:r>
              <a:rPr lang="en-US" altLang="ko-KR" sz="1600" dirty="0"/>
              <a:t>b_conv2 = </a:t>
            </a:r>
            <a:r>
              <a:rPr lang="en-US" altLang="ko-KR" sz="1600" dirty="0" err="1"/>
              <a:t>bias_variable</a:t>
            </a:r>
            <a:r>
              <a:rPr lang="en-US" altLang="ko-KR" sz="1600" dirty="0"/>
              <a:t>([64])</a:t>
            </a:r>
          </a:p>
          <a:p>
            <a:r>
              <a:rPr lang="en-US" altLang="ko-KR" sz="1600" dirty="0" smtClean="0"/>
              <a:t>h_conv1 </a:t>
            </a:r>
            <a:r>
              <a:rPr lang="en-US" altLang="ko-KR" sz="1600" dirty="0"/>
              <a:t>= </a:t>
            </a:r>
            <a:r>
              <a:rPr lang="en-US" altLang="ko-KR" sz="1600" dirty="0" err="1"/>
              <a:t>tf.nn.relu</a:t>
            </a:r>
            <a:r>
              <a:rPr lang="en-US" altLang="ko-KR" sz="1600" dirty="0"/>
              <a:t>(conv2d(</a:t>
            </a:r>
            <a:r>
              <a:rPr lang="en-US" altLang="ko-KR" sz="1600" dirty="0" err="1"/>
              <a:t>x_image</a:t>
            </a:r>
            <a:r>
              <a:rPr lang="en-US" altLang="ko-KR" sz="1600" dirty="0"/>
              <a:t>, W_conv1) + b_conv1)</a:t>
            </a:r>
          </a:p>
          <a:p>
            <a:r>
              <a:rPr lang="en-US" altLang="ko-KR" sz="1600" dirty="0"/>
              <a:t>h_pool1 = max_pool_2x2(h_conv1</a:t>
            </a:r>
            <a:r>
              <a:rPr lang="en-US" altLang="ko-KR" sz="1600" dirty="0" smtClean="0"/>
              <a:t>)</a:t>
            </a:r>
          </a:p>
          <a:p>
            <a:endParaRPr lang="en-US" altLang="ko-KR" sz="1600" dirty="0" smtClean="0"/>
          </a:p>
          <a:p>
            <a:r>
              <a:rPr lang="en-US" altLang="ko-KR" sz="1600" i="1" dirty="0">
                <a:solidFill>
                  <a:schemeClr val="tx1">
                    <a:lumMod val="50000"/>
                    <a:lumOff val="50000"/>
                  </a:schemeClr>
                </a:solidFill>
              </a:rPr>
              <a:t># define ‘layers</a:t>
            </a:r>
            <a:r>
              <a:rPr lang="en-US" altLang="ko-KR" sz="1600" i="1" dirty="0" smtClean="0">
                <a:solidFill>
                  <a:schemeClr val="tx1">
                    <a:lumMod val="50000"/>
                    <a:lumOff val="50000"/>
                  </a:schemeClr>
                </a:solidFill>
              </a:rPr>
              <a:t>’  like  </a:t>
            </a:r>
            <a:r>
              <a:rPr lang="en-US" altLang="ko-KR" sz="1600" dirty="0" smtClean="0"/>
              <a:t>w_conv2 </a:t>
            </a:r>
            <a:r>
              <a:rPr lang="en-US" altLang="ko-KR" sz="1600" dirty="0"/>
              <a:t>= </a:t>
            </a:r>
            <a:r>
              <a:rPr lang="en-US" altLang="ko-KR" sz="1600" dirty="0" smtClean="0"/>
              <a:t>…; b_conv2 </a:t>
            </a:r>
            <a:r>
              <a:rPr lang="en-US" altLang="ko-KR" sz="1600" dirty="0"/>
              <a:t>= </a:t>
            </a:r>
            <a:r>
              <a:rPr lang="en-US" altLang="ko-KR" sz="1600" dirty="0" smtClean="0"/>
              <a:t>…; h_conv2 </a:t>
            </a:r>
            <a:r>
              <a:rPr lang="en-US" altLang="ko-KR" sz="1600" dirty="0"/>
              <a:t>= … </a:t>
            </a:r>
            <a:r>
              <a:rPr lang="en-US" altLang="ko-KR" sz="1600" dirty="0" smtClean="0"/>
              <a:t>; h_pool2 </a:t>
            </a:r>
            <a:r>
              <a:rPr lang="en-US" altLang="ko-KR" sz="1600" dirty="0"/>
              <a:t>= </a:t>
            </a:r>
            <a:r>
              <a:rPr lang="en-US" altLang="ko-KR" sz="1600" dirty="0" smtClean="0"/>
              <a:t>…</a:t>
            </a:r>
            <a:endParaRPr lang="en-US" altLang="ko-KR" sz="1600" dirty="0"/>
          </a:p>
          <a:p>
            <a:r>
              <a:rPr lang="en-US" altLang="ko-KR" sz="1600" dirty="0" smtClean="0"/>
              <a:t>…</a:t>
            </a:r>
          </a:p>
          <a:p>
            <a:r>
              <a:rPr lang="en-US" altLang="ko-KR" sz="1600" i="1" dirty="0" smtClean="0">
                <a:solidFill>
                  <a:schemeClr val="tx1">
                    <a:lumMod val="50000"/>
                    <a:lumOff val="50000"/>
                  </a:schemeClr>
                </a:solidFill>
              </a:rPr>
              <a:t># set weight and bias for fully connected network</a:t>
            </a:r>
          </a:p>
          <a:p>
            <a:r>
              <a:rPr lang="en-US" altLang="ko-KR" sz="1600" i="1" dirty="0" smtClean="0">
                <a:solidFill>
                  <a:schemeClr val="tx1">
                    <a:lumMod val="50000"/>
                    <a:lumOff val="50000"/>
                  </a:schemeClr>
                </a:solidFill>
              </a:rPr>
              <a:t># including flatten the variable using ‘reshape’</a:t>
            </a:r>
            <a:endParaRPr lang="en-US" altLang="ko-KR" sz="1600" i="1" dirty="0">
              <a:solidFill>
                <a:schemeClr val="tx1">
                  <a:lumMod val="50000"/>
                  <a:lumOff val="50000"/>
                </a:schemeClr>
              </a:solidFill>
            </a:endParaRPr>
          </a:p>
          <a:p>
            <a:r>
              <a:rPr lang="en-US" altLang="ko-KR" sz="1600" dirty="0"/>
              <a:t>W_fc1 = </a:t>
            </a:r>
            <a:r>
              <a:rPr lang="en-US" altLang="ko-KR" sz="1600" dirty="0" err="1"/>
              <a:t>weight_variable</a:t>
            </a:r>
            <a:r>
              <a:rPr lang="en-US" altLang="ko-KR" sz="1600" dirty="0"/>
              <a:t>([7 * 7 * 64, 1024])</a:t>
            </a:r>
          </a:p>
          <a:p>
            <a:r>
              <a:rPr lang="en-US" altLang="ko-KR" sz="1600" dirty="0"/>
              <a:t>b_fc1 = </a:t>
            </a:r>
            <a:r>
              <a:rPr lang="en-US" altLang="ko-KR" sz="1600" dirty="0" err="1"/>
              <a:t>bias_variable</a:t>
            </a:r>
            <a:r>
              <a:rPr lang="en-US" altLang="ko-KR" sz="1600" dirty="0"/>
              <a:t>([1024</a:t>
            </a:r>
            <a:r>
              <a:rPr lang="en-US" altLang="ko-KR" sz="1600" dirty="0" smtClean="0"/>
              <a:t>])</a:t>
            </a:r>
          </a:p>
          <a:p>
            <a:r>
              <a:rPr lang="en-US" altLang="ko-KR" sz="1600" dirty="0"/>
              <a:t>h_pool2_flat = </a:t>
            </a:r>
            <a:r>
              <a:rPr lang="en-US" altLang="ko-KR" sz="1600" dirty="0" err="1"/>
              <a:t>tf.reshape</a:t>
            </a:r>
            <a:r>
              <a:rPr lang="en-US" altLang="ko-KR" sz="1600" dirty="0"/>
              <a:t>(h_pool2, [-1, 7*7*64])</a:t>
            </a:r>
          </a:p>
          <a:p>
            <a:r>
              <a:rPr lang="en-US" altLang="ko-KR" sz="1600" dirty="0" smtClean="0"/>
              <a:t>h_fc1 </a:t>
            </a:r>
            <a:r>
              <a:rPr lang="en-US" altLang="ko-KR" sz="1600" dirty="0"/>
              <a:t>= </a:t>
            </a:r>
            <a:r>
              <a:rPr lang="en-US" altLang="ko-KR" sz="1600" dirty="0" err="1"/>
              <a:t>tf.nn.relu</a:t>
            </a:r>
            <a:r>
              <a:rPr lang="en-US" altLang="ko-KR" sz="1600" dirty="0"/>
              <a:t>(</a:t>
            </a:r>
            <a:r>
              <a:rPr lang="en-US" altLang="ko-KR" sz="1600" dirty="0" err="1"/>
              <a:t>tf.matmul</a:t>
            </a:r>
            <a:r>
              <a:rPr lang="en-US" altLang="ko-KR" sz="1600" dirty="0"/>
              <a:t>(h_pool2_flat, W_fc1) + b_fc1)</a:t>
            </a:r>
            <a:endParaRPr lang="ko-KR" altLang="en-US" sz="1600" dirty="0"/>
          </a:p>
        </p:txBody>
      </p:sp>
      <p:sp>
        <p:nvSpPr>
          <p:cNvPr id="8" name="Rectangle 7"/>
          <p:cNvSpPr/>
          <p:nvPr/>
        </p:nvSpPr>
        <p:spPr>
          <a:xfrm>
            <a:off x="176245" y="822037"/>
            <a:ext cx="3626702" cy="830997"/>
          </a:xfrm>
          <a:prstGeom prst="rect">
            <a:avLst/>
          </a:prstGeom>
          <a:ln w="19050">
            <a:solidFill>
              <a:schemeClr val="tx1">
                <a:lumMod val="50000"/>
                <a:lumOff val="50000"/>
              </a:schemeClr>
            </a:solidFill>
          </a:ln>
        </p:spPr>
        <p:txBody>
          <a:bodyPr wrap="square">
            <a:spAutoFit/>
          </a:bodyPr>
          <a:lstStyle/>
          <a:p>
            <a:r>
              <a:rPr lang="en-US" altLang="ko-KR" sz="1600" i="1" dirty="0" smtClean="0">
                <a:solidFill>
                  <a:schemeClr val="tx1">
                    <a:lumMod val="50000"/>
                    <a:lumOff val="50000"/>
                  </a:schemeClr>
                </a:solidFill>
              </a:rPr>
              <a:t># prepare image, preprocessing etc.</a:t>
            </a:r>
          </a:p>
          <a:p>
            <a:r>
              <a:rPr lang="en-US" altLang="ko-KR" sz="1600" dirty="0" err="1" smtClean="0">
                <a:solidFill>
                  <a:srgbClr val="24292E"/>
                </a:solidFill>
              </a:rPr>
              <a:t>minst</a:t>
            </a:r>
            <a:r>
              <a:rPr lang="en-US" altLang="ko-KR" sz="1600" dirty="0" smtClean="0">
                <a:solidFill>
                  <a:srgbClr val="24292E"/>
                </a:solidFill>
              </a:rPr>
              <a:t> = </a:t>
            </a:r>
            <a:r>
              <a:rPr lang="en-US" altLang="ko-KR" sz="1600" dirty="0" err="1" smtClean="0">
                <a:solidFill>
                  <a:srgbClr val="24292E"/>
                </a:solidFill>
              </a:rPr>
              <a:t>input_date.read_data_sets</a:t>
            </a:r>
            <a:r>
              <a:rPr lang="en-US" altLang="ko-KR" sz="1600" dirty="0" smtClean="0">
                <a:solidFill>
                  <a:srgbClr val="24292E"/>
                </a:solidFill>
              </a:rPr>
              <a:t> {</a:t>
            </a:r>
            <a:r>
              <a:rPr lang="en-US" altLang="ko-KR" sz="1600" dirty="0">
                <a:solidFill>
                  <a:srgbClr val="24292E"/>
                </a:solidFill>
              </a:rPr>
              <a:t>x:  </a:t>
            </a:r>
            <a:r>
              <a:rPr lang="en-US" altLang="ko-KR" sz="1600" dirty="0" smtClean="0">
                <a:solidFill>
                  <a:srgbClr val="24292E"/>
                </a:solidFill>
              </a:rPr>
              <a:t>…</a:t>
            </a:r>
          </a:p>
          <a:p>
            <a:r>
              <a:rPr lang="en-US" altLang="ko-KR" sz="1600" dirty="0" err="1" smtClean="0">
                <a:solidFill>
                  <a:srgbClr val="24292E"/>
                </a:solidFill>
              </a:rPr>
              <a:t>img</a:t>
            </a:r>
            <a:r>
              <a:rPr lang="en-US" altLang="ko-KR" sz="1600" dirty="0" smtClean="0">
                <a:solidFill>
                  <a:srgbClr val="24292E"/>
                </a:solidFill>
              </a:rPr>
              <a:t> = </a:t>
            </a:r>
            <a:r>
              <a:rPr lang="en-US" altLang="ko-KR" sz="1600" dirty="0" err="1" smtClean="0">
                <a:solidFill>
                  <a:srgbClr val="24292E"/>
                </a:solidFill>
              </a:rPr>
              <a:t>mnist.train.images</a:t>
            </a:r>
            <a:r>
              <a:rPr lang="en-US" altLang="ko-KR" sz="1600" dirty="0" smtClean="0">
                <a:solidFill>
                  <a:srgbClr val="24292E"/>
                </a:solidFill>
              </a:rPr>
              <a:t>[0].reshape(…</a:t>
            </a:r>
            <a:endParaRPr lang="ko-KR" altLang="en-US" sz="1600" dirty="0"/>
          </a:p>
        </p:txBody>
      </p:sp>
      <p:grpSp>
        <p:nvGrpSpPr>
          <p:cNvPr id="13" name="Group 12"/>
          <p:cNvGrpSpPr/>
          <p:nvPr/>
        </p:nvGrpSpPr>
        <p:grpSpPr>
          <a:xfrm>
            <a:off x="214671" y="1678752"/>
            <a:ext cx="7002825" cy="1438681"/>
            <a:chOff x="2015306" y="2099942"/>
            <a:chExt cx="7002825" cy="1438681"/>
          </a:xfrm>
        </p:grpSpPr>
        <p:sp>
          <p:nvSpPr>
            <p:cNvPr id="15" name="Rectangle 14"/>
            <p:cNvSpPr/>
            <p:nvPr/>
          </p:nvSpPr>
          <p:spPr>
            <a:xfrm>
              <a:off x="2015306" y="2419451"/>
              <a:ext cx="6640442" cy="1119172"/>
            </a:xfrm>
            <a:prstGeom prst="rect">
              <a:avLst/>
            </a:prstGeom>
            <a:noFill/>
            <a:ln w="1905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TextBox 15"/>
            <p:cNvSpPr txBox="1"/>
            <p:nvPr/>
          </p:nvSpPr>
          <p:spPr>
            <a:xfrm>
              <a:off x="6024683" y="2099942"/>
              <a:ext cx="2993448" cy="369332"/>
            </a:xfrm>
            <a:prstGeom prst="rect">
              <a:avLst/>
            </a:prstGeom>
            <a:noFill/>
          </p:spPr>
          <p:txBody>
            <a:bodyPr wrap="none" rtlCol="0">
              <a:spAutoFit/>
            </a:bodyPr>
            <a:lstStyle/>
            <a:p>
              <a:r>
                <a:rPr lang="en-US" altLang="ko-KR" dirty="0" smtClean="0">
                  <a:solidFill>
                    <a:srgbClr val="0000CC"/>
                  </a:solidFill>
                  <a:ea typeface="나눔명조" panose="02020603020101020101" pitchFamily="18" charset="-127"/>
                </a:rPr>
                <a:t>Convolution network function</a:t>
              </a:r>
              <a:endParaRPr lang="ko-KR" altLang="en-US" dirty="0" smtClean="0">
                <a:solidFill>
                  <a:srgbClr val="0000CC"/>
                </a:solidFill>
                <a:ea typeface="나눔명조" panose="02020603020101020101" pitchFamily="18" charset="-127"/>
              </a:endParaRPr>
            </a:p>
          </p:txBody>
        </p:sp>
      </p:grpSp>
      <p:sp>
        <p:nvSpPr>
          <p:cNvPr id="7" name="Rectangle 6"/>
          <p:cNvSpPr/>
          <p:nvPr/>
        </p:nvSpPr>
        <p:spPr>
          <a:xfrm>
            <a:off x="3943668" y="729414"/>
            <a:ext cx="4968845" cy="923330"/>
          </a:xfrm>
          <a:prstGeom prst="rect">
            <a:avLst/>
          </a:prstGeom>
        </p:spPr>
        <p:txBody>
          <a:bodyPr wrap="square">
            <a:spAutoFit/>
          </a:bodyPr>
          <a:lstStyle/>
          <a:p>
            <a:r>
              <a:rPr lang="en-US" altLang="ko-KR" dirty="0" smtClean="0">
                <a:solidFill>
                  <a:schemeClr val="accent2"/>
                </a:solidFill>
              </a:rPr>
              <a:t>similarly, in </a:t>
            </a:r>
            <a:r>
              <a:rPr lang="en-US" altLang="ko-KR" dirty="0" err="1" smtClean="0">
                <a:solidFill>
                  <a:schemeClr val="accent2"/>
                </a:solidFill>
              </a:rPr>
              <a:t>PyTorch</a:t>
            </a:r>
            <a:endParaRPr lang="en-US" altLang="ko-KR" dirty="0" smtClean="0">
              <a:solidFill>
                <a:schemeClr val="accent2"/>
              </a:solidFill>
            </a:endParaRPr>
          </a:p>
          <a:p>
            <a:r>
              <a:rPr lang="en-US" altLang="ko-KR" b="1" dirty="0" smtClean="0">
                <a:solidFill>
                  <a:schemeClr val="accent2"/>
                </a:solidFill>
              </a:rPr>
              <a:t>torch.nn.Conv2d </a:t>
            </a:r>
            <a:r>
              <a:rPr lang="en-US" altLang="ko-KR" dirty="0">
                <a:solidFill>
                  <a:schemeClr val="accent2"/>
                </a:solidFill>
              </a:rPr>
              <a:t>(in</a:t>
            </a:r>
            <a:r>
              <a:rPr lang="en-US" altLang="ko-KR" dirty="0" smtClean="0">
                <a:solidFill>
                  <a:schemeClr val="accent2"/>
                </a:solidFill>
              </a:rPr>
              <a:t>_, </a:t>
            </a:r>
            <a:r>
              <a:rPr lang="en-US" altLang="ko-KR" dirty="0">
                <a:solidFill>
                  <a:schemeClr val="accent2"/>
                </a:solidFill>
              </a:rPr>
              <a:t>out</a:t>
            </a:r>
            <a:r>
              <a:rPr lang="en-US" altLang="ko-KR" dirty="0" smtClean="0">
                <a:solidFill>
                  <a:schemeClr val="accent2"/>
                </a:solidFill>
              </a:rPr>
              <a:t>_, </a:t>
            </a:r>
            <a:r>
              <a:rPr lang="en-US" altLang="ko-KR" dirty="0" err="1">
                <a:solidFill>
                  <a:schemeClr val="accent2"/>
                </a:solidFill>
              </a:rPr>
              <a:t>kernel_size</a:t>
            </a:r>
            <a:r>
              <a:rPr lang="en-US" altLang="ko-KR" dirty="0">
                <a:solidFill>
                  <a:schemeClr val="accent2"/>
                </a:solidFill>
              </a:rPr>
              <a:t>, stride=1, padding=0, dilation=1, groups=1, bias=True) </a:t>
            </a:r>
            <a:endParaRPr lang="ko-KR" altLang="en-US" dirty="0">
              <a:solidFill>
                <a:schemeClr val="accent2"/>
              </a:solidFill>
            </a:endParaRPr>
          </a:p>
        </p:txBody>
      </p:sp>
      <p:grpSp>
        <p:nvGrpSpPr>
          <p:cNvPr id="18" name="Group 17"/>
          <p:cNvGrpSpPr/>
          <p:nvPr/>
        </p:nvGrpSpPr>
        <p:grpSpPr>
          <a:xfrm>
            <a:off x="203685" y="3104142"/>
            <a:ext cx="7524559" cy="1890645"/>
            <a:chOff x="2015306" y="2067018"/>
            <a:chExt cx="7524559" cy="1890645"/>
          </a:xfrm>
        </p:grpSpPr>
        <p:sp>
          <p:nvSpPr>
            <p:cNvPr id="19" name="Rectangle 18"/>
            <p:cNvSpPr/>
            <p:nvPr/>
          </p:nvSpPr>
          <p:spPr>
            <a:xfrm>
              <a:off x="2015306" y="2419451"/>
              <a:ext cx="6651428" cy="1538212"/>
            </a:xfrm>
            <a:prstGeom prst="rect">
              <a:avLst/>
            </a:prstGeom>
            <a:noFill/>
            <a:ln w="1905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p:cNvSpPr txBox="1"/>
            <p:nvPr/>
          </p:nvSpPr>
          <p:spPr>
            <a:xfrm>
              <a:off x="6680941" y="2067018"/>
              <a:ext cx="2858924" cy="369332"/>
            </a:xfrm>
            <a:prstGeom prst="rect">
              <a:avLst/>
            </a:prstGeom>
            <a:noFill/>
          </p:spPr>
          <p:txBody>
            <a:bodyPr wrap="none" rtlCol="0">
              <a:spAutoFit/>
            </a:bodyPr>
            <a:lstStyle/>
            <a:p>
              <a:r>
                <a:rPr lang="en-US" altLang="ko-KR" dirty="0" smtClean="0">
                  <a:solidFill>
                    <a:srgbClr val="0000CC"/>
                  </a:solidFill>
                  <a:ea typeface="나눔명조" panose="02020603020101020101" pitchFamily="18" charset="-127"/>
                </a:rPr>
                <a:t>Convolution network ‘layers’</a:t>
              </a:r>
              <a:endParaRPr lang="ko-KR" altLang="en-US" dirty="0" smtClean="0">
                <a:solidFill>
                  <a:srgbClr val="0000CC"/>
                </a:solidFill>
                <a:ea typeface="나눔명조" panose="02020603020101020101" pitchFamily="18" charset="-127"/>
              </a:endParaRPr>
            </a:p>
          </p:txBody>
        </p:sp>
      </p:grpSp>
      <p:grpSp>
        <p:nvGrpSpPr>
          <p:cNvPr id="21" name="Group 20"/>
          <p:cNvGrpSpPr/>
          <p:nvPr/>
        </p:nvGrpSpPr>
        <p:grpSpPr>
          <a:xfrm>
            <a:off x="214671" y="5285968"/>
            <a:ext cx="6084111" cy="1447430"/>
            <a:chOff x="2015306" y="2070962"/>
            <a:chExt cx="6084111" cy="1447430"/>
          </a:xfrm>
        </p:grpSpPr>
        <p:sp>
          <p:nvSpPr>
            <p:cNvPr id="22" name="Rectangle 21"/>
            <p:cNvSpPr/>
            <p:nvPr/>
          </p:nvSpPr>
          <p:spPr>
            <a:xfrm>
              <a:off x="2015306" y="2419451"/>
              <a:ext cx="6056670" cy="1098941"/>
            </a:xfrm>
            <a:prstGeom prst="rect">
              <a:avLst/>
            </a:prstGeom>
            <a:noFill/>
            <a:ln w="1905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TextBox 22"/>
            <p:cNvSpPr txBox="1"/>
            <p:nvPr/>
          </p:nvSpPr>
          <p:spPr>
            <a:xfrm>
              <a:off x="6142278" y="2070962"/>
              <a:ext cx="1957139" cy="369332"/>
            </a:xfrm>
            <a:prstGeom prst="rect">
              <a:avLst/>
            </a:prstGeom>
            <a:noFill/>
          </p:spPr>
          <p:txBody>
            <a:bodyPr wrap="none" rtlCol="0">
              <a:spAutoFit/>
            </a:bodyPr>
            <a:lstStyle/>
            <a:p>
              <a:r>
                <a:rPr lang="en-US" altLang="ko-KR" dirty="0" smtClean="0">
                  <a:solidFill>
                    <a:srgbClr val="0000CC"/>
                  </a:solidFill>
                  <a:ea typeface="나눔명조" panose="02020603020101020101" pitchFamily="18" charset="-127"/>
                </a:rPr>
                <a:t>FC network ‘layers’</a:t>
              </a:r>
              <a:endParaRPr lang="ko-KR" altLang="en-US" dirty="0" smtClean="0">
                <a:solidFill>
                  <a:srgbClr val="0000CC"/>
                </a:solidFill>
                <a:ea typeface="나눔명조" panose="02020603020101020101" pitchFamily="18" charset="-127"/>
              </a:endParaRPr>
            </a:p>
          </p:txBody>
        </p:sp>
      </p:grpSp>
    </p:spTree>
    <p:extLst>
      <p:ext uri="{BB962C8B-B14F-4D97-AF65-F5344CB8AC3E}">
        <p14:creationId xmlns:p14="http://schemas.microsoft.com/office/powerpoint/2010/main" val="40575436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76"/>
                                        </p:tgtEl>
                                        <p:attrNameLst>
                                          <p:attrName>style.visibility</p:attrName>
                                        </p:attrNameLst>
                                      </p:cBhvr>
                                      <p:to>
                                        <p:strVal val="visible"/>
                                      </p:to>
                                    </p:set>
                                    <p:animEffect transition="in" filter="fade">
                                      <p:cBhvr>
                                        <p:cTn id="15" dur="500"/>
                                        <p:tgtEl>
                                          <p:spTgt spid="7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500"/>
                                        <p:tgtEl>
                                          <p:spTgt spid="13"/>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21"/>
                                        </p:tgtEl>
                                        <p:attrNameLst>
                                          <p:attrName>style.visibility</p:attrName>
                                        </p:attrNameLst>
                                      </p:cBhvr>
                                      <p:to>
                                        <p:strVal val="visible"/>
                                      </p:to>
                                    </p:set>
                                    <p:animEffect transition="in" filter="fade">
                                      <p:cBhvr>
                                        <p:cTn id="30" dur="500"/>
                                        <p:tgtEl>
                                          <p:spTgt spid="21"/>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6" grpId="0" animBg="1"/>
      <p:bldP spid="8" grpId="0" animBg="1"/>
      <p:bldP spid="7" grpId="0"/>
    </p:bld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 name="Picture 73"/>
          <p:cNvPicPr>
            <a:picLocks noChangeAspect="1"/>
          </p:cNvPicPr>
          <p:nvPr/>
        </p:nvPicPr>
        <p:blipFill>
          <a:blip r:embed="rId2">
            <a:lum bright="70000" contrast="-70000"/>
          </a:blip>
          <a:stretch>
            <a:fillRect/>
          </a:stretch>
        </p:blipFill>
        <p:spPr>
          <a:xfrm>
            <a:off x="176244" y="1190146"/>
            <a:ext cx="6486525" cy="4362450"/>
          </a:xfrm>
          <a:prstGeom prst="rect">
            <a:avLst/>
          </a:prstGeom>
        </p:spPr>
      </p:pic>
      <p:sp>
        <p:nvSpPr>
          <p:cNvPr id="8" name="Rectangle 7"/>
          <p:cNvSpPr/>
          <p:nvPr/>
        </p:nvSpPr>
        <p:spPr>
          <a:xfrm>
            <a:off x="176244" y="1163782"/>
            <a:ext cx="6501647" cy="4405745"/>
          </a:xfrm>
          <a:prstGeom prst="rect">
            <a:avLst/>
          </a:prstGeom>
          <a:solidFill>
            <a:srgbClr val="FFFFFF">
              <a:alpha val="89804"/>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Title 1"/>
          <p:cNvSpPr>
            <a:spLocks noGrp="1"/>
          </p:cNvSpPr>
          <p:nvPr>
            <p:ph type="title"/>
          </p:nvPr>
        </p:nvSpPr>
        <p:spPr/>
        <p:txBody>
          <a:bodyPr/>
          <a:lstStyle/>
          <a:p>
            <a:r>
              <a:rPr lang="en-US" altLang="ko-KR" dirty="0"/>
              <a:t>CNN programming- </a:t>
            </a:r>
            <a:r>
              <a:rPr lang="en-US" altLang="ko-KR" b="1" dirty="0" err="1" smtClean="0">
                <a:solidFill>
                  <a:srgbClr val="00B050"/>
                </a:solidFill>
              </a:rPr>
              <a:t>TensorFlow</a:t>
            </a:r>
            <a:endParaRPr lang="ko-KR" altLang="en-US" dirty="0"/>
          </a:p>
        </p:txBody>
      </p:sp>
      <p:sp>
        <p:nvSpPr>
          <p:cNvPr id="3" name="Slide Number Placeholder 2"/>
          <p:cNvSpPr>
            <a:spLocks noGrp="1"/>
          </p:cNvSpPr>
          <p:nvPr>
            <p:ph type="sldNum" sz="quarter" idx="12"/>
          </p:nvPr>
        </p:nvSpPr>
        <p:spPr/>
        <p:txBody>
          <a:bodyPr/>
          <a:lstStyle/>
          <a:p>
            <a:fld id="{E7B612BC-FA30-47E7-8F83-60B8876EFC04}" type="slidenum">
              <a:rPr lang="ko-KR" altLang="en-US" smtClean="0">
                <a:solidFill>
                  <a:prstClr val="black">
                    <a:tint val="75000"/>
                  </a:prstClr>
                </a:solidFill>
              </a:rPr>
              <a:pPr/>
              <a:t>174</a:t>
            </a:fld>
            <a:endParaRPr lang="ko-KR" altLang="en-US">
              <a:solidFill>
                <a:prstClr val="black">
                  <a:tint val="75000"/>
                </a:prstClr>
              </a:solidFill>
            </a:endParaRPr>
          </a:p>
        </p:txBody>
      </p:sp>
      <p:sp>
        <p:nvSpPr>
          <p:cNvPr id="4" name="TextBox 3"/>
          <p:cNvSpPr txBox="1"/>
          <p:nvPr/>
        </p:nvSpPr>
        <p:spPr>
          <a:xfrm>
            <a:off x="176244" y="920200"/>
            <a:ext cx="6649705" cy="4278094"/>
          </a:xfrm>
          <a:prstGeom prst="rect">
            <a:avLst/>
          </a:prstGeom>
          <a:noFill/>
          <a:ln w="19050">
            <a:solidFill>
              <a:schemeClr val="tx1">
                <a:lumMod val="50000"/>
                <a:lumOff val="50000"/>
              </a:schemeClr>
            </a:solidFill>
          </a:ln>
        </p:spPr>
        <p:txBody>
          <a:bodyPr wrap="none" rtlCol="0">
            <a:spAutoFit/>
          </a:bodyPr>
          <a:lstStyle/>
          <a:p>
            <a:r>
              <a:rPr lang="en-US" altLang="ko-KR" sz="1600" dirty="0" err="1">
                <a:solidFill>
                  <a:srgbClr val="00B050"/>
                </a:solidFill>
                <a:ea typeface="나눔명조" panose="02020603020101020101" pitchFamily="18" charset="-127"/>
              </a:rPr>
              <a:t>cross_entropy</a:t>
            </a:r>
            <a:r>
              <a:rPr lang="en-US" altLang="ko-KR" sz="1600" dirty="0">
                <a:solidFill>
                  <a:srgbClr val="00B050"/>
                </a:solidFill>
                <a:ea typeface="나눔명조" panose="02020603020101020101" pitchFamily="18" charset="-127"/>
              </a:rPr>
              <a:t> = -</a:t>
            </a:r>
            <a:r>
              <a:rPr lang="en-US" altLang="ko-KR" sz="1600" dirty="0" err="1">
                <a:solidFill>
                  <a:srgbClr val="00B050"/>
                </a:solidFill>
                <a:ea typeface="나눔명조" panose="02020603020101020101" pitchFamily="18" charset="-127"/>
              </a:rPr>
              <a:t>tf.reduce_sum</a:t>
            </a:r>
            <a:r>
              <a:rPr lang="en-US" altLang="ko-KR" sz="1600" dirty="0">
                <a:solidFill>
                  <a:srgbClr val="00B050"/>
                </a:solidFill>
                <a:ea typeface="나눔명조" panose="02020603020101020101" pitchFamily="18" charset="-127"/>
              </a:rPr>
              <a:t>(y_*tf.log(</a:t>
            </a:r>
            <a:r>
              <a:rPr lang="en-US" altLang="ko-KR" sz="1600" dirty="0" err="1">
                <a:solidFill>
                  <a:srgbClr val="00B050"/>
                </a:solidFill>
                <a:ea typeface="나눔명조" panose="02020603020101020101" pitchFamily="18" charset="-127"/>
              </a:rPr>
              <a:t>y_conv</a:t>
            </a:r>
            <a:r>
              <a:rPr lang="en-US" altLang="ko-KR" sz="1600" dirty="0">
                <a:solidFill>
                  <a:srgbClr val="00B050"/>
                </a:solidFill>
                <a:ea typeface="나눔명조" panose="02020603020101020101" pitchFamily="18" charset="-127"/>
              </a:rPr>
              <a:t>))</a:t>
            </a:r>
          </a:p>
          <a:p>
            <a:r>
              <a:rPr lang="en-US" altLang="ko-KR" sz="1600" dirty="0" err="1">
                <a:solidFill>
                  <a:srgbClr val="00B050"/>
                </a:solidFill>
                <a:ea typeface="나눔명조" panose="02020603020101020101" pitchFamily="18" charset="-127"/>
              </a:rPr>
              <a:t>train_step</a:t>
            </a:r>
            <a:r>
              <a:rPr lang="en-US" altLang="ko-KR" sz="1600" dirty="0">
                <a:solidFill>
                  <a:srgbClr val="00B050"/>
                </a:solidFill>
                <a:ea typeface="나눔명조" panose="02020603020101020101" pitchFamily="18" charset="-127"/>
              </a:rPr>
              <a:t> = </a:t>
            </a:r>
            <a:r>
              <a:rPr lang="en-US" altLang="ko-KR" sz="1600" dirty="0" err="1">
                <a:solidFill>
                  <a:srgbClr val="00B050"/>
                </a:solidFill>
                <a:ea typeface="나눔명조" panose="02020603020101020101" pitchFamily="18" charset="-127"/>
              </a:rPr>
              <a:t>tf.train.AdamOptimizer</a:t>
            </a:r>
            <a:r>
              <a:rPr lang="en-US" altLang="ko-KR" sz="1600" dirty="0">
                <a:solidFill>
                  <a:srgbClr val="00B050"/>
                </a:solidFill>
                <a:ea typeface="나눔명조" panose="02020603020101020101" pitchFamily="18" charset="-127"/>
              </a:rPr>
              <a:t>(1e-4).minimize(</a:t>
            </a:r>
            <a:r>
              <a:rPr lang="en-US" altLang="ko-KR" sz="1600" dirty="0" err="1">
                <a:solidFill>
                  <a:srgbClr val="00B050"/>
                </a:solidFill>
                <a:ea typeface="나눔명조" panose="02020603020101020101" pitchFamily="18" charset="-127"/>
              </a:rPr>
              <a:t>cross_entropy</a:t>
            </a:r>
            <a:r>
              <a:rPr lang="en-US" altLang="ko-KR" sz="1600" dirty="0">
                <a:solidFill>
                  <a:srgbClr val="00B050"/>
                </a:solidFill>
                <a:ea typeface="나눔명조" panose="02020603020101020101" pitchFamily="18" charset="-127"/>
              </a:rPr>
              <a:t>)</a:t>
            </a:r>
          </a:p>
          <a:p>
            <a:r>
              <a:rPr lang="en-US" altLang="ko-KR" sz="1600" dirty="0" err="1">
                <a:ea typeface="나눔명조" panose="02020603020101020101" pitchFamily="18" charset="-127"/>
              </a:rPr>
              <a:t>correct_prediction</a:t>
            </a:r>
            <a:r>
              <a:rPr lang="en-US" altLang="ko-KR" sz="1600" dirty="0">
                <a:ea typeface="나눔명조" panose="02020603020101020101" pitchFamily="18" charset="-127"/>
              </a:rPr>
              <a:t> = </a:t>
            </a:r>
            <a:r>
              <a:rPr lang="en-US" altLang="ko-KR" sz="1600" dirty="0" err="1">
                <a:ea typeface="나눔명조" panose="02020603020101020101" pitchFamily="18" charset="-127"/>
              </a:rPr>
              <a:t>tf.equal</a:t>
            </a:r>
            <a:r>
              <a:rPr lang="en-US" altLang="ko-KR" sz="1600" dirty="0">
                <a:ea typeface="나눔명조" panose="02020603020101020101" pitchFamily="18" charset="-127"/>
              </a:rPr>
              <a:t>(</a:t>
            </a:r>
            <a:r>
              <a:rPr lang="en-US" altLang="ko-KR" sz="1600" dirty="0" err="1">
                <a:ea typeface="나눔명조" panose="02020603020101020101" pitchFamily="18" charset="-127"/>
              </a:rPr>
              <a:t>tf.argmax</a:t>
            </a:r>
            <a:r>
              <a:rPr lang="en-US" altLang="ko-KR" sz="1600" dirty="0">
                <a:ea typeface="나눔명조" panose="02020603020101020101" pitchFamily="18" charset="-127"/>
              </a:rPr>
              <a:t>(y_conv,1), </a:t>
            </a:r>
            <a:r>
              <a:rPr lang="en-US" altLang="ko-KR" sz="1600" dirty="0" err="1">
                <a:ea typeface="나눔명조" panose="02020603020101020101" pitchFamily="18" charset="-127"/>
              </a:rPr>
              <a:t>tf.argmax</a:t>
            </a:r>
            <a:r>
              <a:rPr lang="en-US" altLang="ko-KR" sz="1600" dirty="0">
                <a:ea typeface="나눔명조" panose="02020603020101020101" pitchFamily="18" charset="-127"/>
              </a:rPr>
              <a:t>(y_,1))</a:t>
            </a:r>
          </a:p>
          <a:p>
            <a:r>
              <a:rPr lang="en-US" altLang="ko-KR" sz="1600" dirty="0">
                <a:ea typeface="나눔명조" panose="02020603020101020101" pitchFamily="18" charset="-127"/>
              </a:rPr>
              <a:t>accuracy = </a:t>
            </a:r>
            <a:r>
              <a:rPr lang="en-US" altLang="ko-KR" sz="1600" dirty="0" err="1">
                <a:ea typeface="나눔명조" panose="02020603020101020101" pitchFamily="18" charset="-127"/>
              </a:rPr>
              <a:t>tf.reduce_mean</a:t>
            </a:r>
            <a:r>
              <a:rPr lang="en-US" altLang="ko-KR" sz="1600" dirty="0">
                <a:ea typeface="나눔명조" panose="02020603020101020101" pitchFamily="18" charset="-127"/>
              </a:rPr>
              <a:t>(</a:t>
            </a:r>
            <a:r>
              <a:rPr lang="en-US" altLang="ko-KR" sz="1600" dirty="0" err="1">
                <a:ea typeface="나눔명조" panose="02020603020101020101" pitchFamily="18" charset="-127"/>
              </a:rPr>
              <a:t>tf.cast</a:t>
            </a:r>
            <a:r>
              <a:rPr lang="en-US" altLang="ko-KR" sz="1600" dirty="0">
                <a:ea typeface="나눔명조" panose="02020603020101020101" pitchFamily="18" charset="-127"/>
              </a:rPr>
              <a:t>(</a:t>
            </a:r>
            <a:r>
              <a:rPr lang="en-US" altLang="ko-KR" sz="1600" dirty="0" err="1">
                <a:ea typeface="나눔명조" panose="02020603020101020101" pitchFamily="18" charset="-127"/>
              </a:rPr>
              <a:t>correct_prediction</a:t>
            </a:r>
            <a:r>
              <a:rPr lang="en-US" altLang="ko-KR" sz="1600" dirty="0">
                <a:ea typeface="나눔명조" panose="02020603020101020101" pitchFamily="18" charset="-127"/>
              </a:rPr>
              <a:t>, "float"))</a:t>
            </a:r>
          </a:p>
          <a:p>
            <a:endParaRPr lang="en-US" altLang="ko-KR" sz="1600" dirty="0">
              <a:ea typeface="나눔명조" panose="02020603020101020101" pitchFamily="18" charset="-127"/>
            </a:endParaRPr>
          </a:p>
          <a:p>
            <a:r>
              <a:rPr lang="en-US" altLang="ko-KR" sz="1600" i="1" dirty="0">
                <a:solidFill>
                  <a:schemeClr val="tx1">
                    <a:lumMod val="50000"/>
                    <a:lumOff val="50000"/>
                  </a:schemeClr>
                </a:solidFill>
              </a:rPr>
              <a:t># initialize</a:t>
            </a:r>
            <a:endParaRPr lang="en-US" altLang="ko-KR" sz="1600" dirty="0">
              <a:solidFill>
                <a:schemeClr val="tx1">
                  <a:lumMod val="50000"/>
                  <a:lumOff val="50000"/>
                </a:schemeClr>
              </a:solidFill>
            </a:endParaRPr>
          </a:p>
          <a:p>
            <a:r>
              <a:rPr lang="en-US" altLang="ko-KR" sz="1600" dirty="0" err="1" smtClean="0">
                <a:ea typeface="나눔명조" panose="02020603020101020101" pitchFamily="18" charset="-127"/>
              </a:rPr>
              <a:t>sess</a:t>
            </a:r>
            <a:r>
              <a:rPr lang="en-US" altLang="ko-KR" sz="1600" dirty="0" smtClean="0">
                <a:ea typeface="나눔명조" panose="02020603020101020101" pitchFamily="18" charset="-127"/>
              </a:rPr>
              <a:t> </a:t>
            </a:r>
            <a:r>
              <a:rPr lang="en-US" altLang="ko-KR" sz="1600" dirty="0">
                <a:ea typeface="나눔명조" panose="02020603020101020101" pitchFamily="18" charset="-127"/>
              </a:rPr>
              <a:t>= </a:t>
            </a:r>
            <a:r>
              <a:rPr lang="en-US" altLang="ko-KR" sz="1600" dirty="0" err="1">
                <a:ea typeface="나눔명조" panose="02020603020101020101" pitchFamily="18" charset="-127"/>
              </a:rPr>
              <a:t>tf.Session</a:t>
            </a:r>
            <a:r>
              <a:rPr lang="en-US" altLang="ko-KR" sz="1600" dirty="0">
                <a:ea typeface="나눔명조" panose="02020603020101020101" pitchFamily="18" charset="-127"/>
              </a:rPr>
              <a:t>()</a:t>
            </a:r>
          </a:p>
          <a:p>
            <a:r>
              <a:rPr lang="en-US" altLang="ko-KR" sz="1600" dirty="0" err="1" smtClean="0">
                <a:ea typeface="나눔명조" panose="02020603020101020101" pitchFamily="18" charset="-127"/>
              </a:rPr>
              <a:t>sess.run</a:t>
            </a:r>
            <a:r>
              <a:rPr lang="en-US" altLang="ko-KR" sz="1600" dirty="0" smtClean="0">
                <a:ea typeface="나눔명조" panose="02020603020101020101" pitchFamily="18" charset="-127"/>
              </a:rPr>
              <a:t>(</a:t>
            </a:r>
            <a:r>
              <a:rPr lang="en-US" altLang="ko-KR" sz="1600" dirty="0" err="1" smtClean="0">
                <a:ea typeface="나눔명조" panose="02020603020101020101" pitchFamily="18" charset="-127"/>
              </a:rPr>
              <a:t>tf.global_variables_initializer</a:t>
            </a:r>
            <a:r>
              <a:rPr lang="en-US" altLang="ko-KR" sz="1600" dirty="0" smtClean="0">
                <a:ea typeface="나눔명조" panose="02020603020101020101" pitchFamily="18" charset="-127"/>
              </a:rPr>
              <a:t>()) #Tensor flow, define function and run</a:t>
            </a:r>
            <a:endParaRPr lang="en-US" altLang="ko-KR" sz="1600" dirty="0">
              <a:ea typeface="나눔명조" panose="02020603020101020101" pitchFamily="18" charset="-127"/>
            </a:endParaRPr>
          </a:p>
          <a:p>
            <a:endParaRPr lang="en-US" altLang="ko-KR" sz="1600" dirty="0" smtClean="0">
              <a:ea typeface="나눔명조" panose="02020603020101020101" pitchFamily="18" charset="-127"/>
            </a:endParaRPr>
          </a:p>
          <a:p>
            <a:r>
              <a:rPr lang="en-US" altLang="ko-KR" sz="1600" i="1" dirty="0">
                <a:solidFill>
                  <a:schemeClr val="bg2">
                    <a:lumMod val="50000"/>
                  </a:schemeClr>
                </a:solidFill>
                <a:ea typeface="나눔명조" panose="02020603020101020101" pitchFamily="18" charset="-127"/>
              </a:rPr>
              <a:t># train my model</a:t>
            </a:r>
          </a:p>
          <a:p>
            <a:r>
              <a:rPr lang="en-US" altLang="ko-KR" sz="1600" dirty="0" smtClean="0">
                <a:ea typeface="나눔명조" panose="02020603020101020101" pitchFamily="18" charset="-127"/>
              </a:rPr>
              <a:t>… </a:t>
            </a:r>
          </a:p>
          <a:p>
            <a:r>
              <a:rPr lang="en-US" altLang="ko-KR" sz="1600" dirty="0" smtClean="0">
                <a:solidFill>
                  <a:srgbClr val="00B0F0"/>
                </a:solidFill>
                <a:ea typeface="나눔명조" panose="02020603020101020101" pitchFamily="18" charset="-127"/>
              </a:rPr>
              <a:t>for</a:t>
            </a:r>
            <a:r>
              <a:rPr lang="en-US" altLang="ko-KR" sz="1600" dirty="0" smtClean="0">
                <a:ea typeface="나눔명조" panose="02020603020101020101" pitchFamily="18" charset="-127"/>
              </a:rPr>
              <a:t> </a:t>
            </a:r>
            <a:r>
              <a:rPr lang="en-US" altLang="ko-KR" sz="1600" dirty="0">
                <a:ea typeface="나눔명조" panose="02020603020101020101" pitchFamily="18" charset="-127"/>
              </a:rPr>
              <a:t>epoch </a:t>
            </a:r>
            <a:r>
              <a:rPr lang="en-US" altLang="ko-KR" sz="1600" dirty="0">
                <a:solidFill>
                  <a:srgbClr val="00B0F0"/>
                </a:solidFill>
                <a:ea typeface="나눔명조" panose="02020603020101020101" pitchFamily="18" charset="-127"/>
              </a:rPr>
              <a:t>in</a:t>
            </a:r>
            <a:r>
              <a:rPr lang="en-US" altLang="ko-KR" sz="1600" dirty="0">
                <a:ea typeface="나눔명조" panose="02020603020101020101" pitchFamily="18" charset="-127"/>
              </a:rPr>
              <a:t> range(</a:t>
            </a:r>
            <a:r>
              <a:rPr lang="en-US" altLang="ko-KR" sz="1600" dirty="0" err="1">
                <a:ea typeface="나눔명조" panose="02020603020101020101" pitchFamily="18" charset="-127"/>
              </a:rPr>
              <a:t>training_epochs</a:t>
            </a:r>
            <a:r>
              <a:rPr lang="en-US" altLang="ko-KR" sz="1600" dirty="0">
                <a:ea typeface="나눔명조" panose="02020603020101020101" pitchFamily="18" charset="-127"/>
              </a:rPr>
              <a:t>):</a:t>
            </a:r>
          </a:p>
          <a:p>
            <a:r>
              <a:rPr lang="en-US" altLang="ko-KR" sz="1600" dirty="0">
                <a:ea typeface="나눔명조" panose="02020603020101020101" pitchFamily="18" charset="-127"/>
              </a:rPr>
              <a:t>   </a:t>
            </a:r>
            <a:r>
              <a:rPr lang="en-US" altLang="ko-KR" sz="1600" dirty="0" smtClean="0">
                <a:ea typeface="나눔명조" panose="02020603020101020101" pitchFamily="18" charset="-127"/>
              </a:rPr>
              <a:t>…</a:t>
            </a:r>
          </a:p>
          <a:p>
            <a:r>
              <a:rPr lang="en-US" altLang="ko-KR" sz="1600" dirty="0" smtClean="0">
                <a:solidFill>
                  <a:srgbClr val="00B0F0"/>
                </a:solidFill>
                <a:ea typeface="나눔명조" panose="02020603020101020101" pitchFamily="18" charset="-127"/>
              </a:rPr>
              <a:t>    for</a:t>
            </a:r>
            <a:r>
              <a:rPr lang="en-US" altLang="ko-KR" sz="1600" dirty="0" smtClean="0">
                <a:ea typeface="나눔명조" panose="02020603020101020101" pitchFamily="18" charset="-127"/>
              </a:rPr>
              <a:t> </a:t>
            </a:r>
            <a:r>
              <a:rPr lang="en-US" altLang="ko-KR" sz="1600" dirty="0" err="1">
                <a:ea typeface="나눔명조" panose="02020603020101020101" pitchFamily="18" charset="-127"/>
              </a:rPr>
              <a:t>i</a:t>
            </a:r>
            <a:r>
              <a:rPr lang="en-US" altLang="ko-KR" sz="1600" dirty="0">
                <a:ea typeface="나눔명조" panose="02020603020101020101" pitchFamily="18" charset="-127"/>
              </a:rPr>
              <a:t> </a:t>
            </a:r>
            <a:r>
              <a:rPr lang="en-US" altLang="ko-KR" sz="1600" dirty="0">
                <a:solidFill>
                  <a:srgbClr val="00B0F0"/>
                </a:solidFill>
                <a:ea typeface="나눔명조" panose="02020603020101020101" pitchFamily="18" charset="-127"/>
              </a:rPr>
              <a:t>in</a:t>
            </a:r>
            <a:r>
              <a:rPr lang="en-US" altLang="ko-KR" sz="1600" dirty="0">
                <a:ea typeface="나눔명조" panose="02020603020101020101" pitchFamily="18" charset="-127"/>
              </a:rPr>
              <a:t> range(</a:t>
            </a:r>
            <a:r>
              <a:rPr lang="en-US" altLang="ko-KR" sz="1600" dirty="0" err="1">
                <a:ea typeface="나눔명조" panose="02020603020101020101" pitchFamily="18" charset="-127"/>
              </a:rPr>
              <a:t>total_batch</a:t>
            </a:r>
            <a:r>
              <a:rPr lang="en-US" altLang="ko-KR" sz="1600" dirty="0">
                <a:ea typeface="나눔명조" panose="02020603020101020101" pitchFamily="18" charset="-127"/>
              </a:rPr>
              <a:t>):</a:t>
            </a:r>
          </a:p>
          <a:p>
            <a:r>
              <a:rPr lang="en-US" altLang="ko-KR" sz="1600" dirty="0" smtClean="0">
                <a:ea typeface="나눔명조" panose="02020603020101020101" pitchFamily="18" charset="-127"/>
              </a:rPr>
              <a:t>        …</a:t>
            </a:r>
          </a:p>
          <a:p>
            <a:r>
              <a:rPr lang="en-US" altLang="ko-KR" sz="1600" dirty="0" smtClean="0">
                <a:ea typeface="나눔명조" panose="02020603020101020101" pitchFamily="18" charset="-127"/>
              </a:rPr>
              <a:t>       </a:t>
            </a:r>
            <a:r>
              <a:rPr lang="en-US" altLang="ko-KR" sz="1600" dirty="0">
                <a:solidFill>
                  <a:srgbClr val="00B050"/>
                </a:solidFill>
                <a:ea typeface="나눔명조" panose="02020603020101020101" pitchFamily="18" charset="-127"/>
              </a:rPr>
              <a:t>c, _, = </a:t>
            </a:r>
            <a:r>
              <a:rPr lang="en-US" altLang="ko-KR" sz="1600" dirty="0" err="1">
                <a:solidFill>
                  <a:srgbClr val="00B050"/>
                </a:solidFill>
                <a:ea typeface="나눔명조" panose="02020603020101020101" pitchFamily="18" charset="-127"/>
              </a:rPr>
              <a:t>sess.run</a:t>
            </a:r>
            <a:r>
              <a:rPr lang="en-US" altLang="ko-KR" sz="1600" dirty="0">
                <a:solidFill>
                  <a:srgbClr val="00B050"/>
                </a:solidFill>
                <a:ea typeface="나눔명조" panose="02020603020101020101" pitchFamily="18" charset="-127"/>
              </a:rPr>
              <a:t>([cost, optimizer], </a:t>
            </a:r>
            <a:r>
              <a:rPr lang="en-US" altLang="ko-KR" sz="1600" dirty="0" err="1">
                <a:solidFill>
                  <a:srgbClr val="00B050"/>
                </a:solidFill>
                <a:ea typeface="나눔명조" panose="02020603020101020101" pitchFamily="18" charset="-127"/>
              </a:rPr>
              <a:t>feed_dict</a:t>
            </a:r>
            <a:r>
              <a:rPr lang="en-US" altLang="ko-KR" sz="1600" dirty="0">
                <a:solidFill>
                  <a:srgbClr val="00B050"/>
                </a:solidFill>
                <a:ea typeface="나눔명조" panose="02020603020101020101" pitchFamily="18" charset="-127"/>
              </a:rPr>
              <a:t>=</a:t>
            </a:r>
            <a:r>
              <a:rPr lang="en-US" altLang="ko-KR" sz="1600" dirty="0" err="1">
                <a:solidFill>
                  <a:srgbClr val="00B050"/>
                </a:solidFill>
                <a:ea typeface="나눔명조" panose="02020603020101020101" pitchFamily="18" charset="-127"/>
              </a:rPr>
              <a:t>feed_dict</a:t>
            </a:r>
            <a:r>
              <a:rPr lang="en-US" altLang="ko-KR" sz="1600" dirty="0">
                <a:solidFill>
                  <a:srgbClr val="00B050"/>
                </a:solidFill>
                <a:ea typeface="나눔명조" panose="02020603020101020101" pitchFamily="18" charset="-127"/>
              </a:rPr>
              <a:t>) </a:t>
            </a:r>
            <a:r>
              <a:rPr lang="en-US" altLang="ko-KR" sz="1600" dirty="0">
                <a:ea typeface="나눔명조" panose="02020603020101020101" pitchFamily="18" charset="-127"/>
              </a:rPr>
              <a:t>      </a:t>
            </a:r>
          </a:p>
          <a:p>
            <a:r>
              <a:rPr lang="en-US" altLang="ko-KR" sz="1600" dirty="0">
                <a:ea typeface="나눔명조" panose="02020603020101020101" pitchFamily="18" charset="-127"/>
              </a:rPr>
              <a:t>       </a:t>
            </a:r>
            <a:r>
              <a:rPr lang="en-US" altLang="ko-KR" sz="1600" dirty="0" err="1">
                <a:ea typeface="나눔명조" panose="02020603020101020101" pitchFamily="18" charset="-127"/>
              </a:rPr>
              <a:t>avg_cost</a:t>
            </a:r>
            <a:r>
              <a:rPr lang="en-US" altLang="ko-KR" sz="1600" dirty="0">
                <a:ea typeface="나눔명조" panose="02020603020101020101" pitchFamily="18" charset="-127"/>
              </a:rPr>
              <a:t> += c / </a:t>
            </a:r>
            <a:r>
              <a:rPr lang="en-US" altLang="ko-KR" sz="1600" dirty="0" err="1" smtClean="0">
                <a:ea typeface="나눔명조" panose="02020603020101020101" pitchFamily="18" charset="-127"/>
              </a:rPr>
              <a:t>total_batch</a:t>
            </a:r>
            <a:endParaRPr lang="en-US" altLang="ko-KR" sz="1600" dirty="0">
              <a:ea typeface="나눔명조" panose="02020603020101020101" pitchFamily="18" charset="-127"/>
            </a:endParaRPr>
          </a:p>
        </p:txBody>
      </p:sp>
      <p:grpSp>
        <p:nvGrpSpPr>
          <p:cNvPr id="10" name="Group 9"/>
          <p:cNvGrpSpPr/>
          <p:nvPr/>
        </p:nvGrpSpPr>
        <p:grpSpPr>
          <a:xfrm>
            <a:off x="267855" y="954520"/>
            <a:ext cx="6394914" cy="3981275"/>
            <a:chOff x="3254477" y="2084439"/>
            <a:chExt cx="6394914" cy="3981275"/>
          </a:xfrm>
        </p:grpSpPr>
        <p:grpSp>
          <p:nvGrpSpPr>
            <p:cNvPr id="11" name="Group 10"/>
            <p:cNvGrpSpPr/>
            <p:nvPr/>
          </p:nvGrpSpPr>
          <p:grpSpPr>
            <a:xfrm>
              <a:off x="3254477" y="2084439"/>
              <a:ext cx="6394914" cy="3539648"/>
              <a:chOff x="3254477" y="2084439"/>
              <a:chExt cx="6394914" cy="3539648"/>
            </a:xfrm>
          </p:grpSpPr>
          <p:sp>
            <p:nvSpPr>
              <p:cNvPr id="13" name="Rectangle 12"/>
              <p:cNvSpPr/>
              <p:nvPr/>
            </p:nvSpPr>
            <p:spPr>
              <a:xfrm>
                <a:off x="3254477" y="2084439"/>
                <a:ext cx="5631500" cy="549815"/>
              </a:xfrm>
              <a:prstGeom prst="rect">
                <a:avLst/>
              </a:prstGeom>
              <a:noFill/>
              <a:ln w="1905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p:cNvSpPr txBox="1"/>
              <p:nvPr/>
            </p:nvSpPr>
            <p:spPr>
              <a:xfrm>
                <a:off x="7021620" y="5254755"/>
                <a:ext cx="2627771" cy="369332"/>
              </a:xfrm>
              <a:prstGeom prst="rect">
                <a:avLst/>
              </a:prstGeom>
              <a:noFill/>
            </p:spPr>
            <p:txBody>
              <a:bodyPr wrap="none" rtlCol="0">
                <a:spAutoFit/>
              </a:bodyPr>
              <a:lstStyle/>
              <a:p>
                <a:r>
                  <a:rPr lang="en-US" altLang="ko-KR" dirty="0">
                    <a:solidFill>
                      <a:srgbClr val="0000CC"/>
                    </a:solidFill>
                    <a:ea typeface="나눔명조" panose="02020603020101020101" pitchFamily="18" charset="-127"/>
                  </a:rPr>
                  <a:t>Similar structure to FC net</a:t>
                </a:r>
                <a:endParaRPr lang="ko-KR" altLang="en-US" dirty="0">
                  <a:solidFill>
                    <a:srgbClr val="0000CC"/>
                  </a:solidFill>
                  <a:ea typeface="나눔명조" panose="02020603020101020101" pitchFamily="18" charset="-127"/>
                </a:endParaRPr>
              </a:p>
            </p:txBody>
          </p:sp>
        </p:grpSp>
        <p:sp>
          <p:nvSpPr>
            <p:cNvPr id="12" name="Rectangle 11"/>
            <p:cNvSpPr/>
            <p:nvPr/>
          </p:nvSpPr>
          <p:spPr>
            <a:xfrm>
              <a:off x="3527396" y="5701920"/>
              <a:ext cx="4532671" cy="363794"/>
            </a:xfrm>
            <a:prstGeom prst="rect">
              <a:avLst/>
            </a:prstGeom>
            <a:noFill/>
            <a:ln w="1905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147393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 name="Picture 73"/>
          <p:cNvPicPr>
            <a:picLocks noChangeAspect="1"/>
          </p:cNvPicPr>
          <p:nvPr/>
        </p:nvPicPr>
        <p:blipFill>
          <a:blip r:embed="rId2">
            <a:lum bright="70000" contrast="-70000"/>
          </a:blip>
          <a:stretch>
            <a:fillRect/>
          </a:stretch>
        </p:blipFill>
        <p:spPr>
          <a:xfrm>
            <a:off x="176244" y="1190146"/>
            <a:ext cx="6486525" cy="4362450"/>
          </a:xfrm>
          <a:prstGeom prst="rect">
            <a:avLst/>
          </a:prstGeom>
        </p:spPr>
      </p:pic>
      <p:sp>
        <p:nvSpPr>
          <p:cNvPr id="2" name="Title 1"/>
          <p:cNvSpPr>
            <a:spLocks noGrp="1"/>
          </p:cNvSpPr>
          <p:nvPr>
            <p:ph type="title"/>
          </p:nvPr>
        </p:nvSpPr>
        <p:spPr/>
        <p:txBody>
          <a:bodyPr/>
          <a:lstStyle/>
          <a:p>
            <a:r>
              <a:rPr lang="en-US" altLang="ko-KR" dirty="0"/>
              <a:t>CNN programming- </a:t>
            </a:r>
            <a:r>
              <a:rPr lang="en-US" altLang="ko-KR" b="1" dirty="0" err="1" smtClean="0">
                <a:solidFill>
                  <a:schemeClr val="accent2"/>
                </a:solidFill>
              </a:rPr>
              <a:t>PyTorch</a:t>
            </a:r>
            <a:endParaRPr lang="ko-KR" altLang="en-US" b="1" dirty="0">
              <a:solidFill>
                <a:schemeClr val="accent2"/>
              </a:solidFill>
            </a:endParaRPr>
          </a:p>
        </p:txBody>
      </p:sp>
      <p:sp>
        <p:nvSpPr>
          <p:cNvPr id="3" name="Slide Number Placeholder 2"/>
          <p:cNvSpPr>
            <a:spLocks noGrp="1"/>
          </p:cNvSpPr>
          <p:nvPr>
            <p:ph type="sldNum" sz="quarter" idx="12"/>
          </p:nvPr>
        </p:nvSpPr>
        <p:spPr/>
        <p:txBody>
          <a:bodyPr/>
          <a:lstStyle/>
          <a:p>
            <a:fld id="{E7B612BC-FA30-47E7-8F83-60B8876EFC04}" type="slidenum">
              <a:rPr lang="ko-KR" altLang="en-US" smtClean="0">
                <a:solidFill>
                  <a:prstClr val="black">
                    <a:tint val="75000"/>
                  </a:prstClr>
                </a:solidFill>
              </a:rPr>
              <a:pPr/>
              <a:t>175</a:t>
            </a:fld>
            <a:endParaRPr lang="ko-KR" altLang="en-US">
              <a:solidFill>
                <a:prstClr val="black">
                  <a:tint val="75000"/>
                </a:prstClr>
              </a:solidFill>
            </a:endParaRPr>
          </a:p>
        </p:txBody>
      </p:sp>
      <p:sp>
        <p:nvSpPr>
          <p:cNvPr id="7" name="Rectangle 6"/>
          <p:cNvSpPr/>
          <p:nvPr/>
        </p:nvSpPr>
        <p:spPr>
          <a:xfrm>
            <a:off x="176244" y="1163782"/>
            <a:ext cx="6501647" cy="4405745"/>
          </a:xfrm>
          <a:prstGeom prst="rect">
            <a:avLst/>
          </a:prstGeom>
          <a:solidFill>
            <a:srgbClr val="FFFFFF">
              <a:alpha val="89804"/>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5" name="Rectangle 74"/>
          <p:cNvSpPr/>
          <p:nvPr/>
        </p:nvSpPr>
        <p:spPr>
          <a:xfrm>
            <a:off x="179595" y="822037"/>
            <a:ext cx="2126672" cy="1077218"/>
          </a:xfrm>
          <a:prstGeom prst="rect">
            <a:avLst/>
          </a:prstGeom>
          <a:ln w="19050">
            <a:solidFill>
              <a:srgbClr val="0000CC"/>
            </a:solidFill>
          </a:ln>
        </p:spPr>
        <p:txBody>
          <a:bodyPr wrap="square">
            <a:spAutoFit/>
          </a:bodyPr>
          <a:lstStyle/>
          <a:p>
            <a:r>
              <a:rPr lang="en-US" altLang="ko-KR" sz="1600" dirty="0" err="1" smtClean="0">
                <a:solidFill>
                  <a:srgbClr val="24292E"/>
                </a:solidFill>
              </a:rPr>
              <a:t>data_transforms</a:t>
            </a:r>
            <a:r>
              <a:rPr lang="en-US" altLang="ko-KR" sz="1600" dirty="0" smtClean="0">
                <a:solidFill>
                  <a:srgbClr val="24292E"/>
                </a:solidFill>
              </a:rPr>
              <a:t> </a:t>
            </a:r>
            <a:r>
              <a:rPr lang="en-US" altLang="ko-KR" sz="1600" dirty="0" smtClean="0">
                <a:solidFill>
                  <a:srgbClr val="D73A49"/>
                </a:solidFill>
              </a:rPr>
              <a:t>=</a:t>
            </a:r>
            <a:r>
              <a:rPr lang="en-US" altLang="ko-KR" sz="1600" dirty="0" smtClean="0">
                <a:solidFill>
                  <a:srgbClr val="24292E"/>
                </a:solidFill>
              </a:rPr>
              <a:t> { …</a:t>
            </a:r>
          </a:p>
          <a:p>
            <a:r>
              <a:rPr lang="en-US" altLang="ko-KR" sz="1600" dirty="0" err="1">
                <a:solidFill>
                  <a:srgbClr val="24292E"/>
                </a:solidFill>
              </a:rPr>
              <a:t>image_datasets</a:t>
            </a:r>
            <a:r>
              <a:rPr lang="en-US" altLang="ko-KR" sz="1600" dirty="0">
                <a:solidFill>
                  <a:srgbClr val="24292E"/>
                </a:solidFill>
              </a:rPr>
              <a:t> </a:t>
            </a:r>
            <a:r>
              <a:rPr lang="en-US" altLang="ko-KR" sz="1600" dirty="0">
                <a:solidFill>
                  <a:srgbClr val="D73A49"/>
                </a:solidFill>
              </a:rPr>
              <a:t>=</a:t>
            </a:r>
            <a:r>
              <a:rPr lang="en-US" altLang="ko-KR" sz="1600" dirty="0">
                <a:solidFill>
                  <a:srgbClr val="24292E"/>
                </a:solidFill>
              </a:rPr>
              <a:t> {x:  …</a:t>
            </a:r>
            <a:endParaRPr lang="en-US" altLang="ko-KR" sz="1600" dirty="0" smtClean="0">
              <a:solidFill>
                <a:srgbClr val="24292E"/>
              </a:solidFill>
            </a:endParaRPr>
          </a:p>
          <a:p>
            <a:r>
              <a:rPr lang="en-US" altLang="ko-KR" sz="1600" dirty="0" err="1">
                <a:solidFill>
                  <a:srgbClr val="24292E"/>
                </a:solidFill>
              </a:rPr>
              <a:t>dataloaders</a:t>
            </a:r>
            <a:r>
              <a:rPr lang="en-US" altLang="ko-KR" sz="1600" dirty="0">
                <a:solidFill>
                  <a:srgbClr val="24292E"/>
                </a:solidFill>
              </a:rPr>
              <a:t> </a:t>
            </a:r>
            <a:r>
              <a:rPr lang="en-US" altLang="ko-KR" sz="1600" dirty="0">
                <a:solidFill>
                  <a:srgbClr val="D73A49"/>
                </a:solidFill>
              </a:rPr>
              <a:t>=</a:t>
            </a:r>
            <a:r>
              <a:rPr lang="en-US" altLang="ko-KR" sz="1600" dirty="0">
                <a:solidFill>
                  <a:srgbClr val="24292E"/>
                </a:solidFill>
              </a:rPr>
              <a:t> {x:  …</a:t>
            </a:r>
            <a:endParaRPr lang="en-US" altLang="ko-KR" sz="1600" dirty="0" smtClean="0">
              <a:solidFill>
                <a:srgbClr val="24292E"/>
              </a:solidFill>
            </a:endParaRPr>
          </a:p>
          <a:p>
            <a:r>
              <a:rPr lang="en-US" altLang="ko-KR" sz="1600" dirty="0" err="1">
                <a:solidFill>
                  <a:srgbClr val="24292E"/>
                </a:solidFill>
              </a:rPr>
              <a:t>dataset_sizes</a:t>
            </a:r>
            <a:r>
              <a:rPr lang="en-US" altLang="ko-KR" sz="1600" dirty="0">
                <a:solidFill>
                  <a:srgbClr val="24292E"/>
                </a:solidFill>
              </a:rPr>
              <a:t> </a:t>
            </a:r>
            <a:r>
              <a:rPr lang="en-US" altLang="ko-KR" sz="1600" dirty="0">
                <a:solidFill>
                  <a:srgbClr val="D73A49"/>
                </a:solidFill>
              </a:rPr>
              <a:t>=</a:t>
            </a:r>
            <a:r>
              <a:rPr lang="en-US" altLang="ko-KR" sz="1600" dirty="0">
                <a:solidFill>
                  <a:srgbClr val="24292E"/>
                </a:solidFill>
              </a:rPr>
              <a:t> {x:  …</a:t>
            </a:r>
            <a:endParaRPr lang="ko-KR" altLang="en-US" sz="1600" dirty="0"/>
          </a:p>
        </p:txBody>
      </p:sp>
      <p:sp>
        <p:nvSpPr>
          <p:cNvPr id="76" name="TextBox 75"/>
          <p:cNvSpPr txBox="1"/>
          <p:nvPr/>
        </p:nvSpPr>
        <p:spPr>
          <a:xfrm>
            <a:off x="2394527" y="822037"/>
            <a:ext cx="6553269" cy="6001643"/>
          </a:xfrm>
          <a:prstGeom prst="rect">
            <a:avLst/>
          </a:prstGeom>
          <a:noFill/>
          <a:ln w="19050">
            <a:solidFill>
              <a:schemeClr val="tx1">
                <a:lumMod val="50000"/>
                <a:lumOff val="50000"/>
              </a:schemeClr>
            </a:solidFill>
          </a:ln>
        </p:spPr>
        <p:txBody>
          <a:bodyPr wrap="none" rtlCol="0">
            <a:spAutoFit/>
          </a:bodyPr>
          <a:lstStyle/>
          <a:p>
            <a:r>
              <a:rPr lang="en-US" altLang="ko-KR" sz="1600" dirty="0" err="1">
                <a:solidFill>
                  <a:srgbClr val="00B0F0"/>
                </a:solidFill>
              </a:rPr>
              <a:t>def</a:t>
            </a:r>
            <a:r>
              <a:rPr lang="en-US" altLang="ko-KR" sz="1600" dirty="0"/>
              <a:t> </a:t>
            </a:r>
            <a:r>
              <a:rPr lang="en-US" altLang="ko-KR" sz="1600" dirty="0" err="1"/>
              <a:t>train_model</a:t>
            </a:r>
            <a:r>
              <a:rPr lang="en-US" altLang="ko-KR" sz="1600" dirty="0"/>
              <a:t>(model, criterion, optimizer, scheduler, </a:t>
            </a:r>
            <a:r>
              <a:rPr lang="en-US" altLang="ko-KR" sz="1600" dirty="0" err="1"/>
              <a:t>num_epochs</a:t>
            </a:r>
            <a:r>
              <a:rPr lang="en-US" altLang="ko-KR" sz="1600" dirty="0"/>
              <a:t>=25):</a:t>
            </a:r>
          </a:p>
          <a:p>
            <a:r>
              <a:rPr lang="en-US" altLang="ko-KR" sz="1600" dirty="0"/>
              <a:t>    </a:t>
            </a:r>
            <a:r>
              <a:rPr lang="en-US" altLang="ko-KR" sz="1600" dirty="0" smtClean="0"/>
              <a:t>…</a:t>
            </a:r>
          </a:p>
          <a:p>
            <a:r>
              <a:rPr lang="en-US" altLang="ko-KR" sz="1600" dirty="0" smtClean="0"/>
              <a:t>                </a:t>
            </a:r>
            <a:r>
              <a:rPr lang="en-US" altLang="ko-KR" sz="1600" dirty="0" smtClean="0">
                <a:solidFill>
                  <a:srgbClr val="00B0F0"/>
                </a:solidFill>
              </a:rPr>
              <a:t>with</a:t>
            </a:r>
            <a:r>
              <a:rPr lang="en-US" altLang="ko-KR" sz="1600" dirty="0" smtClean="0"/>
              <a:t> </a:t>
            </a:r>
            <a:r>
              <a:rPr lang="en-US" altLang="ko-KR" sz="1600" dirty="0" err="1" smtClean="0"/>
              <a:t>torch.set_grad_enabled</a:t>
            </a:r>
            <a:r>
              <a:rPr lang="en-US" altLang="ko-KR" sz="1600" dirty="0" smtClean="0"/>
              <a:t>(phase == 'train'):</a:t>
            </a:r>
          </a:p>
          <a:p>
            <a:r>
              <a:rPr lang="en-US" altLang="ko-KR" sz="1600" dirty="0" smtClean="0">
                <a:solidFill>
                  <a:schemeClr val="accent2"/>
                </a:solidFill>
              </a:rPr>
              <a:t>                    </a:t>
            </a:r>
            <a:r>
              <a:rPr lang="en-US" altLang="ko-KR" sz="1600" dirty="0">
                <a:solidFill>
                  <a:schemeClr val="accent2"/>
                </a:solidFill>
              </a:rPr>
              <a:t>outputs = model(inputs)</a:t>
            </a:r>
          </a:p>
          <a:p>
            <a:r>
              <a:rPr lang="en-US" altLang="ko-KR" sz="1600" dirty="0"/>
              <a:t>                    _, </a:t>
            </a:r>
            <a:r>
              <a:rPr lang="en-US" altLang="ko-KR" sz="1600" dirty="0" err="1"/>
              <a:t>preds</a:t>
            </a:r>
            <a:r>
              <a:rPr lang="en-US" altLang="ko-KR" sz="1600" dirty="0"/>
              <a:t> = </a:t>
            </a:r>
            <a:r>
              <a:rPr lang="en-US" altLang="ko-KR" sz="1600" dirty="0" err="1"/>
              <a:t>torch.max</a:t>
            </a:r>
            <a:r>
              <a:rPr lang="en-US" altLang="ko-KR" sz="1600" dirty="0"/>
              <a:t>(outputs, 1)</a:t>
            </a:r>
          </a:p>
          <a:p>
            <a:r>
              <a:rPr lang="en-US" altLang="ko-KR" sz="1600" dirty="0">
                <a:solidFill>
                  <a:srgbClr val="0000CC"/>
                </a:solidFill>
              </a:rPr>
              <a:t>                    </a:t>
            </a:r>
            <a:r>
              <a:rPr lang="en-US" altLang="ko-KR" sz="1600" dirty="0">
                <a:solidFill>
                  <a:schemeClr val="accent2"/>
                </a:solidFill>
              </a:rPr>
              <a:t>loss = criterion(outputs, labels)</a:t>
            </a:r>
          </a:p>
          <a:p>
            <a:endParaRPr lang="en-US" altLang="ko-KR" sz="1600" dirty="0" smtClean="0"/>
          </a:p>
          <a:p>
            <a:r>
              <a:rPr lang="en-US" altLang="ko-KR" sz="1600" dirty="0" smtClean="0"/>
              <a:t>                    </a:t>
            </a:r>
            <a:r>
              <a:rPr lang="en-US" altLang="ko-KR" sz="1600" dirty="0"/>
              <a:t># backward + optimize only if in training phase</a:t>
            </a:r>
          </a:p>
          <a:p>
            <a:r>
              <a:rPr lang="en-US" altLang="ko-KR" sz="1600" dirty="0"/>
              <a:t>                    if phase == 'train':</a:t>
            </a:r>
          </a:p>
          <a:p>
            <a:r>
              <a:rPr lang="en-US" altLang="ko-KR" sz="1600" dirty="0">
                <a:solidFill>
                  <a:srgbClr val="0000CC"/>
                </a:solidFill>
              </a:rPr>
              <a:t>                        </a:t>
            </a:r>
            <a:r>
              <a:rPr lang="en-US" altLang="ko-KR" sz="1600" dirty="0" err="1">
                <a:solidFill>
                  <a:schemeClr val="accent2"/>
                </a:solidFill>
              </a:rPr>
              <a:t>loss.backward</a:t>
            </a:r>
            <a:r>
              <a:rPr lang="en-US" altLang="ko-KR" sz="1600" dirty="0">
                <a:solidFill>
                  <a:schemeClr val="accent2"/>
                </a:solidFill>
              </a:rPr>
              <a:t>()</a:t>
            </a:r>
          </a:p>
          <a:p>
            <a:r>
              <a:rPr lang="en-US" altLang="ko-KR" sz="1600" dirty="0">
                <a:solidFill>
                  <a:schemeClr val="accent2"/>
                </a:solidFill>
              </a:rPr>
              <a:t>                        </a:t>
            </a:r>
            <a:r>
              <a:rPr lang="en-US" altLang="ko-KR" sz="1600" dirty="0" err="1">
                <a:solidFill>
                  <a:schemeClr val="accent2"/>
                </a:solidFill>
              </a:rPr>
              <a:t>optimizer.step</a:t>
            </a:r>
            <a:r>
              <a:rPr lang="en-US" altLang="ko-KR" sz="1600" dirty="0">
                <a:solidFill>
                  <a:schemeClr val="accent2"/>
                </a:solidFill>
              </a:rPr>
              <a:t>()</a:t>
            </a:r>
          </a:p>
          <a:p>
            <a:r>
              <a:rPr lang="en-US" altLang="ko-KR" sz="1600" dirty="0" smtClean="0"/>
              <a:t>…</a:t>
            </a:r>
            <a:endParaRPr lang="en-US" altLang="ko-KR" sz="1600" dirty="0"/>
          </a:p>
          <a:p>
            <a:r>
              <a:rPr lang="en-US" altLang="ko-KR" sz="1600" dirty="0" err="1" smtClean="0"/>
              <a:t>model_ft</a:t>
            </a:r>
            <a:r>
              <a:rPr lang="en-US" altLang="ko-KR" sz="1600" dirty="0" smtClean="0"/>
              <a:t> </a:t>
            </a:r>
            <a:r>
              <a:rPr lang="en-US" altLang="ko-KR" sz="1600" dirty="0"/>
              <a:t>= </a:t>
            </a:r>
            <a:r>
              <a:rPr lang="en-US" altLang="ko-KR" sz="1600" dirty="0">
                <a:solidFill>
                  <a:srgbClr val="0000CC"/>
                </a:solidFill>
              </a:rPr>
              <a:t>models.resnet18</a:t>
            </a:r>
            <a:r>
              <a:rPr lang="en-US" altLang="ko-KR" sz="1600" dirty="0"/>
              <a:t>(</a:t>
            </a:r>
            <a:r>
              <a:rPr lang="en-US" altLang="ko-KR" sz="1600" dirty="0" err="1"/>
              <a:t>pretrained</a:t>
            </a:r>
            <a:r>
              <a:rPr lang="en-US" altLang="ko-KR" sz="1600" dirty="0"/>
              <a:t>=True)</a:t>
            </a:r>
          </a:p>
          <a:p>
            <a:r>
              <a:rPr lang="en-US" altLang="ko-KR" sz="1600" dirty="0" err="1"/>
              <a:t>num_ftrs</a:t>
            </a:r>
            <a:r>
              <a:rPr lang="en-US" altLang="ko-KR" sz="1600" dirty="0"/>
              <a:t> = </a:t>
            </a:r>
            <a:r>
              <a:rPr lang="en-US" altLang="ko-KR" sz="1600" dirty="0" err="1"/>
              <a:t>model_ft.fc.in_features</a:t>
            </a:r>
            <a:endParaRPr lang="en-US" altLang="ko-KR" sz="1600" dirty="0"/>
          </a:p>
          <a:p>
            <a:r>
              <a:rPr lang="en-US" altLang="ko-KR" sz="1600" dirty="0" err="1"/>
              <a:t>model_ft.fc</a:t>
            </a:r>
            <a:r>
              <a:rPr lang="en-US" altLang="ko-KR" sz="1600" dirty="0"/>
              <a:t> = </a:t>
            </a:r>
            <a:r>
              <a:rPr lang="en-US" altLang="ko-KR" sz="1600" dirty="0" err="1"/>
              <a:t>nn.Linear</a:t>
            </a:r>
            <a:r>
              <a:rPr lang="en-US" altLang="ko-KR" sz="1600" dirty="0"/>
              <a:t>(</a:t>
            </a:r>
            <a:r>
              <a:rPr lang="en-US" altLang="ko-KR" sz="1600" dirty="0" err="1"/>
              <a:t>num_ftrs</a:t>
            </a:r>
            <a:r>
              <a:rPr lang="en-US" altLang="ko-KR" sz="1600" dirty="0"/>
              <a:t>, 2)</a:t>
            </a:r>
          </a:p>
          <a:p>
            <a:r>
              <a:rPr lang="en-US" altLang="ko-KR" sz="1600" dirty="0"/>
              <a:t>…</a:t>
            </a:r>
          </a:p>
          <a:p>
            <a:r>
              <a:rPr lang="en-US" altLang="ko-KR" sz="1600" dirty="0" smtClean="0">
                <a:solidFill>
                  <a:srgbClr val="0000CC"/>
                </a:solidFill>
              </a:rPr>
              <a:t>criterion </a:t>
            </a:r>
            <a:r>
              <a:rPr lang="en-US" altLang="ko-KR" sz="1600" dirty="0">
                <a:solidFill>
                  <a:srgbClr val="0000CC"/>
                </a:solidFill>
              </a:rPr>
              <a:t>= </a:t>
            </a:r>
            <a:r>
              <a:rPr lang="en-US" altLang="ko-KR" sz="1600" dirty="0" err="1">
                <a:solidFill>
                  <a:srgbClr val="0000CC"/>
                </a:solidFill>
              </a:rPr>
              <a:t>nn.CrossEntropyLoss</a:t>
            </a:r>
            <a:r>
              <a:rPr lang="en-US" altLang="ko-KR" sz="1600" dirty="0">
                <a:solidFill>
                  <a:srgbClr val="0000CC"/>
                </a:solidFill>
              </a:rPr>
              <a:t>()</a:t>
            </a:r>
          </a:p>
          <a:p>
            <a:endParaRPr lang="en-US" altLang="ko-KR" sz="1600" dirty="0"/>
          </a:p>
          <a:p>
            <a:r>
              <a:rPr lang="en-US" altLang="ko-KR" sz="1600" dirty="0"/>
              <a:t># Observe that all parameters are being optimized</a:t>
            </a:r>
          </a:p>
          <a:p>
            <a:r>
              <a:rPr lang="en-US" altLang="ko-KR" sz="1600" dirty="0" err="1">
                <a:solidFill>
                  <a:srgbClr val="0000CC"/>
                </a:solidFill>
              </a:rPr>
              <a:t>optimizer_ft</a:t>
            </a:r>
            <a:r>
              <a:rPr lang="en-US" altLang="ko-KR" sz="1600" dirty="0">
                <a:solidFill>
                  <a:srgbClr val="0000CC"/>
                </a:solidFill>
              </a:rPr>
              <a:t> = </a:t>
            </a:r>
            <a:r>
              <a:rPr lang="en-US" altLang="ko-KR" sz="1600" dirty="0" err="1">
                <a:solidFill>
                  <a:srgbClr val="0000CC"/>
                </a:solidFill>
              </a:rPr>
              <a:t>optim.SGD</a:t>
            </a:r>
            <a:r>
              <a:rPr lang="en-US" altLang="ko-KR" sz="1600" dirty="0">
                <a:solidFill>
                  <a:srgbClr val="0000CC"/>
                </a:solidFill>
              </a:rPr>
              <a:t>(</a:t>
            </a:r>
            <a:r>
              <a:rPr lang="en-US" altLang="ko-KR" sz="1600" dirty="0" err="1">
                <a:solidFill>
                  <a:srgbClr val="0000CC"/>
                </a:solidFill>
              </a:rPr>
              <a:t>model_ft.parameters</a:t>
            </a:r>
            <a:r>
              <a:rPr lang="en-US" altLang="ko-KR" sz="1600" dirty="0">
                <a:solidFill>
                  <a:srgbClr val="0000CC"/>
                </a:solidFill>
              </a:rPr>
              <a:t>(), </a:t>
            </a:r>
            <a:r>
              <a:rPr lang="en-US" altLang="ko-KR" sz="1600" dirty="0" err="1">
                <a:solidFill>
                  <a:srgbClr val="0000CC"/>
                </a:solidFill>
              </a:rPr>
              <a:t>lr</a:t>
            </a:r>
            <a:r>
              <a:rPr lang="en-US" altLang="ko-KR" sz="1600" dirty="0">
                <a:solidFill>
                  <a:srgbClr val="0000CC"/>
                </a:solidFill>
              </a:rPr>
              <a:t>=0.001, momentum=0.9)</a:t>
            </a:r>
          </a:p>
          <a:p>
            <a:r>
              <a:rPr lang="en-US" altLang="ko-KR" sz="1600" dirty="0"/>
              <a:t>…</a:t>
            </a:r>
          </a:p>
          <a:p>
            <a:r>
              <a:rPr lang="en-US" altLang="ko-KR" sz="1600" dirty="0" smtClean="0"/>
              <a:t># </a:t>
            </a:r>
            <a:r>
              <a:rPr lang="en-US" altLang="ko-KR" sz="1600" dirty="0"/>
              <a:t>Train and evaluate</a:t>
            </a:r>
          </a:p>
          <a:p>
            <a:r>
              <a:rPr lang="en-US" altLang="ko-KR" sz="1600" dirty="0" err="1" smtClean="0"/>
              <a:t>model_ft</a:t>
            </a:r>
            <a:r>
              <a:rPr lang="en-US" altLang="ko-KR" sz="1600" dirty="0" smtClean="0"/>
              <a:t> </a:t>
            </a:r>
            <a:r>
              <a:rPr lang="en-US" altLang="ko-KR" sz="1600" dirty="0"/>
              <a:t>= </a:t>
            </a:r>
            <a:r>
              <a:rPr lang="en-US" altLang="ko-KR" sz="1600" dirty="0" err="1">
                <a:solidFill>
                  <a:schemeClr val="accent2"/>
                </a:solidFill>
              </a:rPr>
              <a:t>train_model</a:t>
            </a:r>
            <a:r>
              <a:rPr lang="en-US" altLang="ko-KR" sz="1600" dirty="0"/>
              <a:t>(</a:t>
            </a:r>
            <a:r>
              <a:rPr lang="en-US" altLang="ko-KR" sz="1600" dirty="0" err="1"/>
              <a:t>model_ft</a:t>
            </a:r>
            <a:r>
              <a:rPr lang="en-US" altLang="ko-KR" sz="1600" dirty="0"/>
              <a:t>, criterion, </a:t>
            </a:r>
            <a:r>
              <a:rPr lang="en-US" altLang="ko-KR" sz="1600" dirty="0" err="1"/>
              <a:t>optimizer_ft</a:t>
            </a:r>
            <a:r>
              <a:rPr lang="en-US" altLang="ko-KR" sz="1600" dirty="0"/>
              <a:t>, </a:t>
            </a:r>
            <a:r>
              <a:rPr lang="en-US" altLang="ko-KR" sz="1600" dirty="0" err="1"/>
              <a:t>exp_lr_scheduler</a:t>
            </a:r>
            <a:r>
              <a:rPr lang="en-US" altLang="ko-KR" sz="1600" dirty="0"/>
              <a:t>,</a:t>
            </a:r>
          </a:p>
          <a:p>
            <a:r>
              <a:rPr lang="en-US" altLang="ko-KR" sz="1600" dirty="0"/>
              <a:t>                       </a:t>
            </a:r>
            <a:r>
              <a:rPr lang="en-US" altLang="ko-KR" sz="1600" dirty="0" err="1"/>
              <a:t>num_epochs</a:t>
            </a:r>
            <a:r>
              <a:rPr lang="en-US" altLang="ko-KR" sz="1600" dirty="0"/>
              <a:t>=4)</a:t>
            </a:r>
            <a:endParaRPr lang="ko-KR" altLang="en-US" sz="1600" dirty="0"/>
          </a:p>
        </p:txBody>
      </p:sp>
      <p:sp>
        <p:nvSpPr>
          <p:cNvPr id="14" name="TextBox 13"/>
          <p:cNvSpPr txBox="1"/>
          <p:nvPr/>
        </p:nvSpPr>
        <p:spPr>
          <a:xfrm>
            <a:off x="137727" y="1884384"/>
            <a:ext cx="1109663" cy="369332"/>
          </a:xfrm>
          <a:prstGeom prst="rect">
            <a:avLst/>
          </a:prstGeom>
          <a:noFill/>
        </p:spPr>
        <p:txBody>
          <a:bodyPr wrap="none" rtlCol="0">
            <a:spAutoFit/>
          </a:bodyPr>
          <a:lstStyle/>
          <a:p>
            <a:r>
              <a:rPr lang="en-US" altLang="ko-KR" dirty="0" smtClean="0">
                <a:solidFill>
                  <a:srgbClr val="0000CC"/>
                </a:solidFill>
                <a:ea typeface="나눔명조" panose="02020603020101020101" pitchFamily="18" charset="-127"/>
              </a:rPr>
              <a:t>Data prep</a:t>
            </a:r>
            <a:endParaRPr lang="ko-KR" altLang="en-US" dirty="0" smtClean="0">
              <a:solidFill>
                <a:srgbClr val="0000CC"/>
              </a:solidFill>
              <a:ea typeface="나눔명조" panose="02020603020101020101" pitchFamily="18" charset="-127"/>
            </a:endParaRPr>
          </a:p>
        </p:txBody>
      </p:sp>
      <p:grpSp>
        <p:nvGrpSpPr>
          <p:cNvPr id="12" name="Group 11"/>
          <p:cNvGrpSpPr/>
          <p:nvPr/>
        </p:nvGrpSpPr>
        <p:grpSpPr>
          <a:xfrm>
            <a:off x="3254477" y="1644073"/>
            <a:ext cx="5597113" cy="5136604"/>
            <a:chOff x="3254477" y="1644073"/>
            <a:chExt cx="5597113" cy="5136604"/>
          </a:xfrm>
        </p:grpSpPr>
        <p:grpSp>
          <p:nvGrpSpPr>
            <p:cNvPr id="10" name="Group 9"/>
            <p:cNvGrpSpPr/>
            <p:nvPr/>
          </p:nvGrpSpPr>
          <p:grpSpPr>
            <a:xfrm>
              <a:off x="3254477" y="1644073"/>
              <a:ext cx="5597113" cy="2082353"/>
              <a:chOff x="3254477" y="1644073"/>
              <a:chExt cx="5597113" cy="2082353"/>
            </a:xfrm>
          </p:grpSpPr>
          <p:sp>
            <p:nvSpPr>
              <p:cNvPr id="8" name="Rectangle 7"/>
              <p:cNvSpPr/>
              <p:nvPr/>
            </p:nvSpPr>
            <p:spPr>
              <a:xfrm>
                <a:off x="3254477" y="1644073"/>
                <a:ext cx="2969342" cy="2082353"/>
              </a:xfrm>
              <a:prstGeom prst="rect">
                <a:avLst/>
              </a:prstGeom>
              <a:noFill/>
              <a:ln w="1905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p:cNvSpPr txBox="1"/>
              <p:nvPr/>
            </p:nvSpPr>
            <p:spPr>
              <a:xfrm>
                <a:off x="6223819" y="2050119"/>
                <a:ext cx="2627771" cy="369332"/>
              </a:xfrm>
              <a:prstGeom prst="rect">
                <a:avLst/>
              </a:prstGeom>
              <a:noFill/>
            </p:spPr>
            <p:txBody>
              <a:bodyPr wrap="none" rtlCol="0">
                <a:spAutoFit/>
              </a:bodyPr>
              <a:lstStyle/>
              <a:p>
                <a:r>
                  <a:rPr lang="en-US" altLang="ko-KR" dirty="0" smtClean="0">
                    <a:solidFill>
                      <a:srgbClr val="0000CC"/>
                    </a:solidFill>
                    <a:ea typeface="나눔명조" panose="02020603020101020101" pitchFamily="18" charset="-127"/>
                  </a:rPr>
                  <a:t>Similar structure to FC net</a:t>
                </a:r>
                <a:endParaRPr lang="ko-KR" altLang="en-US" dirty="0" smtClean="0">
                  <a:solidFill>
                    <a:srgbClr val="0000CC"/>
                  </a:solidFill>
                  <a:ea typeface="나눔명조" panose="02020603020101020101" pitchFamily="18" charset="-127"/>
                </a:endParaRPr>
              </a:p>
            </p:txBody>
          </p:sp>
        </p:grpSp>
        <p:sp>
          <p:nvSpPr>
            <p:cNvPr id="16" name="Rectangle 15"/>
            <p:cNvSpPr/>
            <p:nvPr/>
          </p:nvSpPr>
          <p:spPr>
            <a:xfrm>
              <a:off x="3411794" y="6213986"/>
              <a:ext cx="5320211" cy="566691"/>
            </a:xfrm>
            <a:prstGeom prst="rect">
              <a:avLst/>
            </a:prstGeom>
            <a:noFill/>
            <a:ln w="1905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980247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5"/>
                                        </p:tgtEl>
                                        <p:attrNameLst>
                                          <p:attrName>style.visibility</p:attrName>
                                        </p:attrNameLst>
                                      </p:cBhvr>
                                      <p:to>
                                        <p:strVal val="visible"/>
                                      </p:to>
                                    </p:set>
                                    <p:animEffect transition="in" filter="fade">
                                      <p:cBhvr>
                                        <p:cTn id="10" dur="500"/>
                                        <p:tgtEl>
                                          <p:spTgt spid="7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6"/>
                                        </p:tgtEl>
                                        <p:attrNameLst>
                                          <p:attrName>style.visibility</p:attrName>
                                        </p:attrNameLst>
                                      </p:cBhvr>
                                      <p:to>
                                        <p:strVal val="visible"/>
                                      </p:to>
                                    </p:set>
                                    <p:animEffect transition="in" filter="fade">
                                      <p:cBhvr>
                                        <p:cTn id="15" dur="500"/>
                                        <p:tgtEl>
                                          <p:spTgt spid="7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animBg="1"/>
      <p:bldP spid="76" grpId="0" animBg="1"/>
      <p:bldP spid="14" grpId="0"/>
    </p:bld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 name="Picture 73"/>
          <p:cNvPicPr>
            <a:picLocks noChangeAspect="1"/>
          </p:cNvPicPr>
          <p:nvPr/>
        </p:nvPicPr>
        <p:blipFill>
          <a:blip r:embed="rId2">
            <a:lum bright="70000" contrast="-70000"/>
          </a:blip>
          <a:stretch>
            <a:fillRect/>
          </a:stretch>
        </p:blipFill>
        <p:spPr>
          <a:xfrm>
            <a:off x="176244" y="1190146"/>
            <a:ext cx="6486525" cy="4362450"/>
          </a:xfrm>
          <a:prstGeom prst="rect">
            <a:avLst/>
          </a:prstGeom>
        </p:spPr>
      </p:pic>
      <p:sp>
        <p:nvSpPr>
          <p:cNvPr id="2" name="Title 1"/>
          <p:cNvSpPr>
            <a:spLocks noGrp="1"/>
          </p:cNvSpPr>
          <p:nvPr>
            <p:ph type="title"/>
          </p:nvPr>
        </p:nvSpPr>
        <p:spPr/>
        <p:txBody>
          <a:bodyPr/>
          <a:lstStyle/>
          <a:p>
            <a:r>
              <a:rPr lang="en-US" altLang="ko-KR" dirty="0"/>
              <a:t>CNN programming- </a:t>
            </a:r>
            <a:r>
              <a:rPr lang="en-US" altLang="ko-KR" b="1" dirty="0" err="1" smtClean="0">
                <a:solidFill>
                  <a:schemeClr val="accent2"/>
                </a:solidFill>
              </a:rPr>
              <a:t>PyTorch</a:t>
            </a:r>
            <a:r>
              <a:rPr lang="en-US" altLang="ko-KR" b="1" dirty="0" smtClean="0">
                <a:solidFill>
                  <a:schemeClr val="accent2"/>
                </a:solidFill>
              </a:rPr>
              <a:t>, MNIST</a:t>
            </a:r>
            <a:endParaRPr lang="ko-KR" altLang="en-US" b="1" dirty="0">
              <a:solidFill>
                <a:schemeClr val="accent2"/>
              </a:solidFill>
            </a:endParaRPr>
          </a:p>
        </p:txBody>
      </p:sp>
      <p:sp>
        <p:nvSpPr>
          <p:cNvPr id="3" name="Slide Number Placeholder 2"/>
          <p:cNvSpPr>
            <a:spLocks noGrp="1"/>
          </p:cNvSpPr>
          <p:nvPr>
            <p:ph type="sldNum" sz="quarter" idx="12"/>
          </p:nvPr>
        </p:nvSpPr>
        <p:spPr/>
        <p:txBody>
          <a:bodyPr/>
          <a:lstStyle/>
          <a:p>
            <a:fld id="{E7B612BC-FA30-47E7-8F83-60B8876EFC04}" type="slidenum">
              <a:rPr lang="ko-KR" altLang="en-US" smtClean="0">
                <a:solidFill>
                  <a:prstClr val="black">
                    <a:tint val="75000"/>
                  </a:prstClr>
                </a:solidFill>
              </a:rPr>
              <a:pPr/>
              <a:t>176</a:t>
            </a:fld>
            <a:endParaRPr lang="ko-KR" altLang="en-US">
              <a:solidFill>
                <a:prstClr val="black">
                  <a:tint val="75000"/>
                </a:prstClr>
              </a:solidFill>
            </a:endParaRPr>
          </a:p>
        </p:txBody>
      </p:sp>
      <p:sp>
        <p:nvSpPr>
          <p:cNvPr id="7" name="Rectangle 6"/>
          <p:cNvSpPr/>
          <p:nvPr/>
        </p:nvSpPr>
        <p:spPr>
          <a:xfrm>
            <a:off x="176244" y="1163782"/>
            <a:ext cx="6501647" cy="4405745"/>
          </a:xfrm>
          <a:prstGeom prst="rect">
            <a:avLst/>
          </a:prstGeom>
          <a:solidFill>
            <a:srgbClr val="FFFFFF">
              <a:alpha val="89804"/>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5" name="Rectangle 74"/>
          <p:cNvSpPr/>
          <p:nvPr/>
        </p:nvSpPr>
        <p:spPr>
          <a:xfrm>
            <a:off x="179595" y="822037"/>
            <a:ext cx="2126672" cy="1077218"/>
          </a:xfrm>
          <a:prstGeom prst="rect">
            <a:avLst/>
          </a:prstGeom>
          <a:ln w="19050">
            <a:solidFill>
              <a:srgbClr val="0000CC"/>
            </a:solidFill>
          </a:ln>
        </p:spPr>
        <p:txBody>
          <a:bodyPr wrap="square">
            <a:spAutoFit/>
          </a:bodyPr>
          <a:lstStyle/>
          <a:p>
            <a:r>
              <a:rPr lang="en-US" altLang="ko-KR" sz="1600" dirty="0" err="1" smtClean="0">
                <a:solidFill>
                  <a:srgbClr val="24292E"/>
                </a:solidFill>
              </a:rPr>
              <a:t>data_transforms</a:t>
            </a:r>
            <a:r>
              <a:rPr lang="en-US" altLang="ko-KR" sz="1600" dirty="0" smtClean="0">
                <a:solidFill>
                  <a:srgbClr val="24292E"/>
                </a:solidFill>
              </a:rPr>
              <a:t> </a:t>
            </a:r>
            <a:r>
              <a:rPr lang="en-US" altLang="ko-KR" sz="1600" dirty="0" smtClean="0">
                <a:solidFill>
                  <a:srgbClr val="D73A49"/>
                </a:solidFill>
              </a:rPr>
              <a:t>=</a:t>
            </a:r>
            <a:r>
              <a:rPr lang="en-US" altLang="ko-KR" sz="1600" dirty="0" smtClean="0">
                <a:solidFill>
                  <a:srgbClr val="24292E"/>
                </a:solidFill>
              </a:rPr>
              <a:t> { …</a:t>
            </a:r>
          </a:p>
          <a:p>
            <a:r>
              <a:rPr lang="en-US" altLang="ko-KR" sz="1600" dirty="0" err="1">
                <a:solidFill>
                  <a:srgbClr val="24292E"/>
                </a:solidFill>
              </a:rPr>
              <a:t>image_datasets</a:t>
            </a:r>
            <a:r>
              <a:rPr lang="en-US" altLang="ko-KR" sz="1600" dirty="0">
                <a:solidFill>
                  <a:srgbClr val="24292E"/>
                </a:solidFill>
              </a:rPr>
              <a:t> </a:t>
            </a:r>
            <a:r>
              <a:rPr lang="en-US" altLang="ko-KR" sz="1600" dirty="0">
                <a:solidFill>
                  <a:srgbClr val="D73A49"/>
                </a:solidFill>
              </a:rPr>
              <a:t>=</a:t>
            </a:r>
            <a:r>
              <a:rPr lang="en-US" altLang="ko-KR" sz="1600" dirty="0">
                <a:solidFill>
                  <a:srgbClr val="24292E"/>
                </a:solidFill>
              </a:rPr>
              <a:t> {x:  …</a:t>
            </a:r>
            <a:endParaRPr lang="en-US" altLang="ko-KR" sz="1600" dirty="0" smtClean="0">
              <a:solidFill>
                <a:srgbClr val="24292E"/>
              </a:solidFill>
            </a:endParaRPr>
          </a:p>
          <a:p>
            <a:r>
              <a:rPr lang="en-US" altLang="ko-KR" sz="1600" dirty="0" err="1">
                <a:solidFill>
                  <a:srgbClr val="24292E"/>
                </a:solidFill>
              </a:rPr>
              <a:t>dataloaders</a:t>
            </a:r>
            <a:r>
              <a:rPr lang="en-US" altLang="ko-KR" sz="1600" dirty="0">
                <a:solidFill>
                  <a:srgbClr val="24292E"/>
                </a:solidFill>
              </a:rPr>
              <a:t> </a:t>
            </a:r>
            <a:r>
              <a:rPr lang="en-US" altLang="ko-KR" sz="1600" dirty="0">
                <a:solidFill>
                  <a:srgbClr val="D73A49"/>
                </a:solidFill>
              </a:rPr>
              <a:t>=</a:t>
            </a:r>
            <a:r>
              <a:rPr lang="en-US" altLang="ko-KR" sz="1600" dirty="0">
                <a:solidFill>
                  <a:srgbClr val="24292E"/>
                </a:solidFill>
              </a:rPr>
              <a:t> {x:  …</a:t>
            </a:r>
            <a:endParaRPr lang="en-US" altLang="ko-KR" sz="1600" dirty="0" smtClean="0">
              <a:solidFill>
                <a:srgbClr val="24292E"/>
              </a:solidFill>
            </a:endParaRPr>
          </a:p>
          <a:p>
            <a:r>
              <a:rPr lang="en-US" altLang="ko-KR" sz="1600" dirty="0" err="1">
                <a:solidFill>
                  <a:srgbClr val="24292E"/>
                </a:solidFill>
              </a:rPr>
              <a:t>dataset_sizes</a:t>
            </a:r>
            <a:r>
              <a:rPr lang="en-US" altLang="ko-KR" sz="1600" dirty="0">
                <a:solidFill>
                  <a:srgbClr val="24292E"/>
                </a:solidFill>
              </a:rPr>
              <a:t> </a:t>
            </a:r>
            <a:r>
              <a:rPr lang="en-US" altLang="ko-KR" sz="1600" dirty="0">
                <a:solidFill>
                  <a:srgbClr val="D73A49"/>
                </a:solidFill>
              </a:rPr>
              <a:t>=</a:t>
            </a:r>
            <a:r>
              <a:rPr lang="en-US" altLang="ko-KR" sz="1600" dirty="0">
                <a:solidFill>
                  <a:srgbClr val="24292E"/>
                </a:solidFill>
              </a:rPr>
              <a:t> {x:  …</a:t>
            </a:r>
            <a:endParaRPr lang="ko-KR" altLang="en-US" sz="1600" dirty="0"/>
          </a:p>
        </p:txBody>
      </p:sp>
      <p:sp>
        <p:nvSpPr>
          <p:cNvPr id="76" name="TextBox 75"/>
          <p:cNvSpPr txBox="1"/>
          <p:nvPr/>
        </p:nvSpPr>
        <p:spPr>
          <a:xfrm>
            <a:off x="3637706" y="822037"/>
            <a:ext cx="5252665" cy="5016758"/>
          </a:xfrm>
          <a:prstGeom prst="rect">
            <a:avLst/>
          </a:prstGeom>
          <a:noFill/>
          <a:ln w="19050">
            <a:solidFill>
              <a:schemeClr val="tx1">
                <a:lumMod val="50000"/>
                <a:lumOff val="50000"/>
              </a:schemeClr>
            </a:solidFill>
          </a:ln>
        </p:spPr>
        <p:txBody>
          <a:bodyPr wrap="square" rtlCol="0">
            <a:spAutoFit/>
          </a:bodyPr>
          <a:lstStyle/>
          <a:p>
            <a:r>
              <a:rPr lang="en-US" altLang="ko-KR" sz="1600" dirty="0">
                <a:solidFill>
                  <a:srgbClr val="00B0F0"/>
                </a:solidFill>
              </a:rPr>
              <a:t>class</a:t>
            </a:r>
            <a:r>
              <a:rPr lang="en-US" altLang="ko-KR" sz="1600" dirty="0"/>
              <a:t> Net(</a:t>
            </a:r>
            <a:r>
              <a:rPr lang="en-US" altLang="ko-KR" sz="1600" dirty="0" err="1"/>
              <a:t>nn.Module</a:t>
            </a:r>
            <a:r>
              <a:rPr lang="en-US" altLang="ko-KR" sz="1600" dirty="0"/>
              <a:t>):</a:t>
            </a:r>
          </a:p>
          <a:p>
            <a:r>
              <a:rPr lang="en-US" altLang="ko-KR" sz="1600" dirty="0"/>
              <a:t>    </a:t>
            </a:r>
            <a:r>
              <a:rPr lang="en-US" altLang="ko-KR" sz="1600" dirty="0" err="1">
                <a:solidFill>
                  <a:srgbClr val="00B0F0"/>
                </a:solidFill>
              </a:rPr>
              <a:t>def</a:t>
            </a:r>
            <a:r>
              <a:rPr lang="en-US" altLang="ko-KR" sz="1600" dirty="0">
                <a:solidFill>
                  <a:srgbClr val="00B0F0"/>
                </a:solidFill>
              </a:rPr>
              <a:t> </a:t>
            </a:r>
            <a:r>
              <a:rPr lang="en-US" altLang="ko-KR" sz="1600" dirty="0"/>
              <a:t>__</a:t>
            </a:r>
            <a:r>
              <a:rPr lang="en-US" altLang="ko-KR" sz="1600" dirty="0" err="1"/>
              <a:t>init</a:t>
            </a:r>
            <a:r>
              <a:rPr lang="en-US" altLang="ko-KR" sz="1600" dirty="0"/>
              <a:t>__(self):</a:t>
            </a:r>
          </a:p>
          <a:p>
            <a:r>
              <a:rPr lang="en-US" altLang="ko-KR" sz="1600" dirty="0"/>
              <a:t>        </a:t>
            </a:r>
            <a:r>
              <a:rPr lang="en-US" altLang="ko-KR" sz="1600" dirty="0" smtClean="0"/>
              <a:t>…</a:t>
            </a:r>
            <a:endParaRPr lang="en-US" altLang="ko-KR" sz="1600" dirty="0"/>
          </a:p>
          <a:p>
            <a:r>
              <a:rPr lang="en-US" altLang="ko-KR" sz="1600" dirty="0"/>
              <a:t>        self.fc1 = </a:t>
            </a:r>
            <a:r>
              <a:rPr lang="en-US" altLang="ko-KR" sz="1600" dirty="0" err="1">
                <a:solidFill>
                  <a:schemeClr val="accent2"/>
                </a:solidFill>
              </a:rPr>
              <a:t>nn.Linear</a:t>
            </a:r>
            <a:r>
              <a:rPr lang="en-US" altLang="ko-KR" sz="1600" dirty="0"/>
              <a:t>(28*28, 50)</a:t>
            </a:r>
          </a:p>
          <a:p>
            <a:r>
              <a:rPr lang="en-US" altLang="ko-KR" sz="1600" dirty="0"/>
              <a:t>        self.fc1_drop = </a:t>
            </a:r>
            <a:r>
              <a:rPr lang="en-US" altLang="ko-KR" sz="1600" dirty="0" err="1">
                <a:solidFill>
                  <a:schemeClr val="accent2"/>
                </a:solidFill>
              </a:rPr>
              <a:t>nn.Dropout</a:t>
            </a:r>
            <a:r>
              <a:rPr lang="en-US" altLang="ko-KR" sz="1600" dirty="0"/>
              <a:t>(0.2)</a:t>
            </a:r>
          </a:p>
          <a:p>
            <a:r>
              <a:rPr lang="en-US" altLang="ko-KR" sz="1600" dirty="0"/>
              <a:t>        self.fc2 = </a:t>
            </a:r>
            <a:r>
              <a:rPr lang="en-US" altLang="ko-KR" sz="1600" dirty="0" err="1">
                <a:solidFill>
                  <a:schemeClr val="accent2"/>
                </a:solidFill>
              </a:rPr>
              <a:t>nn.Linear</a:t>
            </a:r>
            <a:r>
              <a:rPr lang="en-US" altLang="ko-KR" sz="1600" dirty="0"/>
              <a:t>(50, 50)</a:t>
            </a:r>
          </a:p>
          <a:p>
            <a:r>
              <a:rPr lang="en-US" altLang="ko-KR" sz="1600" dirty="0"/>
              <a:t>        self.fc2_drop = </a:t>
            </a:r>
            <a:r>
              <a:rPr lang="en-US" altLang="ko-KR" sz="1600" dirty="0" err="1">
                <a:solidFill>
                  <a:schemeClr val="accent2"/>
                </a:solidFill>
              </a:rPr>
              <a:t>nn.Dropout</a:t>
            </a:r>
            <a:r>
              <a:rPr lang="en-US" altLang="ko-KR" sz="1600" dirty="0"/>
              <a:t>(0.2)</a:t>
            </a:r>
          </a:p>
          <a:p>
            <a:r>
              <a:rPr lang="en-US" altLang="ko-KR" sz="1600" dirty="0"/>
              <a:t>        self.fc3 = </a:t>
            </a:r>
            <a:r>
              <a:rPr lang="en-US" altLang="ko-KR" sz="1600" dirty="0" err="1">
                <a:solidFill>
                  <a:schemeClr val="accent2"/>
                </a:solidFill>
              </a:rPr>
              <a:t>nn.Linear</a:t>
            </a:r>
            <a:r>
              <a:rPr lang="en-US" altLang="ko-KR" sz="1600" dirty="0"/>
              <a:t>(50, 10)</a:t>
            </a:r>
          </a:p>
          <a:p>
            <a:endParaRPr lang="en-US" altLang="ko-KR" sz="1600" dirty="0"/>
          </a:p>
          <a:p>
            <a:r>
              <a:rPr lang="en-US" altLang="ko-KR" sz="1600" dirty="0"/>
              <a:t>    </a:t>
            </a:r>
            <a:r>
              <a:rPr lang="en-US" altLang="ko-KR" sz="1600" dirty="0" err="1">
                <a:solidFill>
                  <a:srgbClr val="00B0F0"/>
                </a:solidFill>
              </a:rPr>
              <a:t>def</a:t>
            </a:r>
            <a:r>
              <a:rPr lang="en-US" altLang="ko-KR" sz="1600" dirty="0"/>
              <a:t> forward(self, x):</a:t>
            </a:r>
          </a:p>
          <a:p>
            <a:r>
              <a:rPr lang="en-US" altLang="ko-KR" sz="1600" dirty="0"/>
              <a:t>        x = </a:t>
            </a:r>
            <a:r>
              <a:rPr lang="en-US" altLang="ko-KR" sz="1600" dirty="0" err="1"/>
              <a:t>x.view</a:t>
            </a:r>
            <a:r>
              <a:rPr lang="en-US" altLang="ko-KR" sz="1600" dirty="0"/>
              <a:t>(-1, 28*28)</a:t>
            </a:r>
          </a:p>
          <a:p>
            <a:r>
              <a:rPr lang="en-US" altLang="ko-KR" sz="1600" dirty="0"/>
              <a:t>        x = </a:t>
            </a:r>
            <a:r>
              <a:rPr lang="en-US" altLang="ko-KR" sz="1600" dirty="0" err="1">
                <a:solidFill>
                  <a:schemeClr val="accent2"/>
                </a:solidFill>
              </a:rPr>
              <a:t>F.relu</a:t>
            </a:r>
            <a:r>
              <a:rPr lang="en-US" altLang="ko-KR" sz="1600" dirty="0"/>
              <a:t>(self.fc1(x))</a:t>
            </a:r>
          </a:p>
          <a:p>
            <a:r>
              <a:rPr lang="en-US" altLang="ko-KR" sz="1600" dirty="0"/>
              <a:t>        x = self.fc1_drop(x)</a:t>
            </a:r>
          </a:p>
          <a:p>
            <a:r>
              <a:rPr lang="en-US" altLang="ko-KR" sz="1600" dirty="0"/>
              <a:t>        x = </a:t>
            </a:r>
            <a:r>
              <a:rPr lang="en-US" altLang="ko-KR" sz="1600" dirty="0" err="1">
                <a:solidFill>
                  <a:schemeClr val="accent2"/>
                </a:solidFill>
              </a:rPr>
              <a:t>F.relu</a:t>
            </a:r>
            <a:r>
              <a:rPr lang="en-US" altLang="ko-KR" sz="1600" dirty="0"/>
              <a:t>(self.fc2(x))</a:t>
            </a:r>
          </a:p>
          <a:p>
            <a:r>
              <a:rPr lang="en-US" altLang="ko-KR" sz="1600" dirty="0"/>
              <a:t>        x = self.fc2_drop(x)</a:t>
            </a:r>
          </a:p>
          <a:p>
            <a:r>
              <a:rPr lang="en-US" altLang="ko-KR" sz="1600" dirty="0"/>
              <a:t>        return </a:t>
            </a:r>
            <a:r>
              <a:rPr lang="en-US" altLang="ko-KR" sz="1600" dirty="0" err="1">
                <a:solidFill>
                  <a:schemeClr val="accent2"/>
                </a:solidFill>
              </a:rPr>
              <a:t>F.log_softmax</a:t>
            </a:r>
            <a:r>
              <a:rPr lang="en-US" altLang="ko-KR" sz="1600" dirty="0"/>
              <a:t>(self.fc3(x))</a:t>
            </a:r>
          </a:p>
          <a:p>
            <a:endParaRPr lang="en-US" altLang="ko-KR" sz="1600" dirty="0"/>
          </a:p>
          <a:p>
            <a:r>
              <a:rPr lang="en-US" altLang="ko-KR" sz="1600" dirty="0"/>
              <a:t>model = Net()</a:t>
            </a:r>
          </a:p>
          <a:p>
            <a:r>
              <a:rPr lang="en-US" altLang="ko-KR" sz="1600" dirty="0" smtClean="0"/>
              <a:t>…    </a:t>
            </a:r>
            <a:endParaRPr lang="en-US" altLang="ko-KR" sz="1600" dirty="0"/>
          </a:p>
          <a:p>
            <a:r>
              <a:rPr lang="en-US" altLang="ko-KR" sz="1600" dirty="0">
                <a:solidFill>
                  <a:srgbClr val="0000CC"/>
                </a:solidFill>
              </a:rPr>
              <a:t>optimizer = </a:t>
            </a:r>
            <a:r>
              <a:rPr lang="en-US" altLang="ko-KR" sz="1600" dirty="0" err="1">
                <a:solidFill>
                  <a:srgbClr val="0000CC"/>
                </a:solidFill>
              </a:rPr>
              <a:t>optim.SGD</a:t>
            </a:r>
            <a:r>
              <a:rPr lang="en-US" altLang="ko-KR" sz="1600" dirty="0">
                <a:solidFill>
                  <a:srgbClr val="0000CC"/>
                </a:solidFill>
              </a:rPr>
              <a:t>(</a:t>
            </a:r>
            <a:r>
              <a:rPr lang="en-US" altLang="ko-KR" sz="1600" dirty="0" err="1">
                <a:solidFill>
                  <a:srgbClr val="0000CC"/>
                </a:solidFill>
              </a:rPr>
              <a:t>model.parameters</a:t>
            </a:r>
            <a:r>
              <a:rPr lang="en-US" altLang="ko-KR" sz="1600" dirty="0">
                <a:solidFill>
                  <a:srgbClr val="0000CC"/>
                </a:solidFill>
              </a:rPr>
              <a:t>(), </a:t>
            </a:r>
            <a:r>
              <a:rPr lang="en-US" altLang="ko-KR" sz="1600" dirty="0" err="1">
                <a:solidFill>
                  <a:srgbClr val="0000CC"/>
                </a:solidFill>
              </a:rPr>
              <a:t>lr</a:t>
            </a:r>
            <a:r>
              <a:rPr lang="en-US" altLang="ko-KR" sz="1600" dirty="0">
                <a:solidFill>
                  <a:srgbClr val="0000CC"/>
                </a:solidFill>
              </a:rPr>
              <a:t>=0.01</a:t>
            </a:r>
            <a:r>
              <a:rPr lang="en-US" altLang="ko-KR" sz="1600" dirty="0" smtClean="0">
                <a:solidFill>
                  <a:srgbClr val="0000CC"/>
                </a:solidFill>
              </a:rPr>
              <a:t>)</a:t>
            </a:r>
          </a:p>
        </p:txBody>
      </p:sp>
      <p:sp>
        <p:nvSpPr>
          <p:cNvPr id="14" name="TextBox 13"/>
          <p:cNvSpPr txBox="1"/>
          <p:nvPr/>
        </p:nvSpPr>
        <p:spPr>
          <a:xfrm>
            <a:off x="137727" y="1884384"/>
            <a:ext cx="1109663" cy="369332"/>
          </a:xfrm>
          <a:prstGeom prst="rect">
            <a:avLst/>
          </a:prstGeom>
          <a:noFill/>
        </p:spPr>
        <p:txBody>
          <a:bodyPr wrap="none" rtlCol="0">
            <a:spAutoFit/>
          </a:bodyPr>
          <a:lstStyle/>
          <a:p>
            <a:r>
              <a:rPr lang="en-US" altLang="ko-KR" dirty="0" smtClean="0">
                <a:solidFill>
                  <a:srgbClr val="0000CC"/>
                </a:solidFill>
                <a:ea typeface="나눔명조" panose="02020603020101020101" pitchFamily="18" charset="-127"/>
              </a:rPr>
              <a:t>Data prep</a:t>
            </a:r>
            <a:endParaRPr lang="ko-KR" altLang="en-US" dirty="0" smtClean="0">
              <a:solidFill>
                <a:srgbClr val="0000CC"/>
              </a:solidFill>
              <a:ea typeface="나눔명조" panose="02020603020101020101" pitchFamily="18" charset="-127"/>
            </a:endParaRPr>
          </a:p>
        </p:txBody>
      </p:sp>
      <p:grpSp>
        <p:nvGrpSpPr>
          <p:cNvPr id="12" name="Group 11"/>
          <p:cNvGrpSpPr/>
          <p:nvPr/>
        </p:nvGrpSpPr>
        <p:grpSpPr>
          <a:xfrm>
            <a:off x="529984" y="4560472"/>
            <a:ext cx="2773656" cy="2202145"/>
            <a:chOff x="529984" y="4560472"/>
            <a:chExt cx="2773656" cy="2202145"/>
          </a:xfrm>
        </p:grpSpPr>
        <p:sp>
          <p:nvSpPr>
            <p:cNvPr id="9" name="TextBox 8"/>
            <p:cNvSpPr txBox="1"/>
            <p:nvPr/>
          </p:nvSpPr>
          <p:spPr>
            <a:xfrm>
              <a:off x="529984" y="4560472"/>
              <a:ext cx="2627771" cy="369332"/>
            </a:xfrm>
            <a:prstGeom prst="rect">
              <a:avLst/>
            </a:prstGeom>
            <a:noFill/>
          </p:spPr>
          <p:txBody>
            <a:bodyPr wrap="none" rtlCol="0">
              <a:spAutoFit/>
            </a:bodyPr>
            <a:lstStyle/>
            <a:p>
              <a:r>
                <a:rPr lang="en-US" altLang="ko-KR" dirty="0" smtClean="0">
                  <a:solidFill>
                    <a:srgbClr val="0000CC"/>
                  </a:solidFill>
                  <a:ea typeface="나눔명조" panose="02020603020101020101" pitchFamily="18" charset="-127"/>
                </a:rPr>
                <a:t>Similar structure to FC net</a:t>
              </a:r>
              <a:endParaRPr lang="ko-KR" altLang="en-US" dirty="0" smtClean="0">
                <a:solidFill>
                  <a:srgbClr val="0000CC"/>
                </a:solidFill>
                <a:ea typeface="나눔명조" panose="02020603020101020101" pitchFamily="18" charset="-127"/>
              </a:endParaRPr>
            </a:p>
          </p:txBody>
        </p:sp>
        <p:sp>
          <p:nvSpPr>
            <p:cNvPr id="16" name="Rectangle 15"/>
            <p:cNvSpPr/>
            <p:nvPr/>
          </p:nvSpPr>
          <p:spPr>
            <a:xfrm>
              <a:off x="529984" y="5443614"/>
              <a:ext cx="2773656" cy="1319003"/>
            </a:xfrm>
            <a:prstGeom prst="rect">
              <a:avLst/>
            </a:prstGeom>
            <a:noFill/>
            <a:ln w="1905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5" name="TextBox 14"/>
          <p:cNvSpPr txBox="1"/>
          <p:nvPr/>
        </p:nvSpPr>
        <p:spPr>
          <a:xfrm>
            <a:off x="213268" y="4946735"/>
            <a:ext cx="3336178" cy="1815882"/>
          </a:xfrm>
          <a:prstGeom prst="rect">
            <a:avLst/>
          </a:prstGeom>
          <a:noFill/>
          <a:ln w="19050">
            <a:solidFill>
              <a:schemeClr val="tx1">
                <a:lumMod val="50000"/>
                <a:lumOff val="50000"/>
              </a:schemeClr>
            </a:solidFill>
          </a:ln>
        </p:spPr>
        <p:txBody>
          <a:bodyPr wrap="square" rtlCol="0">
            <a:spAutoFit/>
          </a:bodyPr>
          <a:lstStyle/>
          <a:p>
            <a:r>
              <a:rPr lang="en-US" altLang="ko-KR" sz="1600" dirty="0" err="1" smtClean="0">
                <a:solidFill>
                  <a:srgbClr val="00B0F0"/>
                </a:solidFill>
              </a:rPr>
              <a:t>def</a:t>
            </a:r>
            <a:r>
              <a:rPr lang="en-US" altLang="ko-KR" sz="1600" dirty="0" smtClean="0"/>
              <a:t> </a:t>
            </a:r>
            <a:r>
              <a:rPr lang="en-US" altLang="ko-KR" sz="1600" dirty="0"/>
              <a:t>train(epoch, </a:t>
            </a:r>
            <a:r>
              <a:rPr lang="en-US" altLang="ko-KR" sz="1600" dirty="0" err="1"/>
              <a:t>log_interval</a:t>
            </a:r>
            <a:r>
              <a:rPr lang="en-US" altLang="ko-KR" sz="1600" dirty="0"/>
              <a:t>=100):</a:t>
            </a:r>
          </a:p>
          <a:p>
            <a:r>
              <a:rPr lang="en-US" altLang="ko-KR" sz="1600" dirty="0"/>
              <a:t>    </a:t>
            </a:r>
            <a:r>
              <a:rPr lang="en-US" altLang="ko-KR" sz="1600" dirty="0" smtClean="0"/>
              <a:t>…</a:t>
            </a:r>
          </a:p>
          <a:p>
            <a:r>
              <a:rPr lang="en-US" altLang="ko-KR" sz="1600" dirty="0" smtClean="0"/>
              <a:t>        </a:t>
            </a:r>
            <a:r>
              <a:rPr lang="en-US" altLang="ko-KR" sz="1600" dirty="0" err="1" smtClean="0">
                <a:solidFill>
                  <a:schemeClr val="accent2"/>
                </a:solidFill>
              </a:rPr>
              <a:t>optimizer.zero_grad</a:t>
            </a:r>
            <a:r>
              <a:rPr lang="en-US" altLang="ko-KR" sz="1600" dirty="0">
                <a:solidFill>
                  <a:schemeClr val="accent2"/>
                </a:solidFill>
              </a:rPr>
              <a:t>()</a:t>
            </a:r>
          </a:p>
          <a:p>
            <a:r>
              <a:rPr lang="en-US" altLang="ko-KR" sz="1600" dirty="0">
                <a:solidFill>
                  <a:schemeClr val="accent2"/>
                </a:solidFill>
              </a:rPr>
              <a:t>        output = model(data)</a:t>
            </a:r>
          </a:p>
          <a:p>
            <a:r>
              <a:rPr lang="en-US" altLang="ko-KR" sz="1600" dirty="0">
                <a:solidFill>
                  <a:schemeClr val="accent2"/>
                </a:solidFill>
              </a:rPr>
              <a:t>        loss = </a:t>
            </a:r>
            <a:r>
              <a:rPr lang="en-US" altLang="ko-KR" sz="1600" dirty="0" err="1">
                <a:solidFill>
                  <a:schemeClr val="accent2"/>
                </a:solidFill>
              </a:rPr>
              <a:t>F.nll_loss</a:t>
            </a:r>
            <a:r>
              <a:rPr lang="en-US" altLang="ko-KR" sz="1600" dirty="0">
                <a:solidFill>
                  <a:schemeClr val="accent2"/>
                </a:solidFill>
              </a:rPr>
              <a:t>(output, target</a:t>
            </a:r>
            <a:r>
              <a:rPr lang="en-US" altLang="ko-KR" sz="1600" dirty="0" smtClean="0">
                <a:solidFill>
                  <a:schemeClr val="accent2"/>
                </a:solidFill>
              </a:rPr>
              <a:t>)</a:t>
            </a:r>
          </a:p>
          <a:p>
            <a:r>
              <a:rPr lang="en-US" altLang="ko-KR" sz="1600" dirty="0" smtClean="0">
                <a:solidFill>
                  <a:schemeClr val="accent2"/>
                </a:solidFill>
              </a:rPr>
              <a:t>        </a:t>
            </a:r>
            <a:r>
              <a:rPr lang="en-US" altLang="ko-KR" sz="1600" dirty="0" err="1" smtClean="0">
                <a:solidFill>
                  <a:schemeClr val="accent2"/>
                </a:solidFill>
              </a:rPr>
              <a:t>loss.backward</a:t>
            </a:r>
            <a:r>
              <a:rPr lang="en-US" altLang="ko-KR" sz="1600" dirty="0" smtClean="0">
                <a:solidFill>
                  <a:schemeClr val="accent2"/>
                </a:solidFill>
              </a:rPr>
              <a:t>()</a:t>
            </a:r>
          </a:p>
          <a:p>
            <a:r>
              <a:rPr lang="en-US" altLang="ko-KR" sz="1600" dirty="0" smtClean="0">
                <a:solidFill>
                  <a:schemeClr val="accent2"/>
                </a:solidFill>
              </a:rPr>
              <a:t>        </a:t>
            </a:r>
            <a:r>
              <a:rPr lang="en-US" altLang="ko-KR" sz="1600" dirty="0" err="1">
                <a:solidFill>
                  <a:schemeClr val="accent2"/>
                </a:solidFill>
              </a:rPr>
              <a:t>optimizer.step</a:t>
            </a:r>
            <a:r>
              <a:rPr lang="en-US" altLang="ko-KR" sz="1600" dirty="0">
                <a:solidFill>
                  <a:schemeClr val="accent2"/>
                </a:solidFill>
              </a:rPr>
              <a:t>()</a:t>
            </a:r>
          </a:p>
        </p:txBody>
      </p:sp>
      <p:grpSp>
        <p:nvGrpSpPr>
          <p:cNvPr id="17" name="Group 16"/>
          <p:cNvGrpSpPr/>
          <p:nvPr/>
        </p:nvGrpSpPr>
        <p:grpSpPr>
          <a:xfrm>
            <a:off x="3883741" y="1215695"/>
            <a:ext cx="3807098" cy="3714109"/>
            <a:chOff x="382089" y="5074282"/>
            <a:chExt cx="3807098" cy="3714109"/>
          </a:xfrm>
        </p:grpSpPr>
        <p:sp>
          <p:nvSpPr>
            <p:cNvPr id="18" name="TextBox 17"/>
            <p:cNvSpPr txBox="1"/>
            <p:nvPr/>
          </p:nvSpPr>
          <p:spPr>
            <a:xfrm>
              <a:off x="2034110" y="5074282"/>
              <a:ext cx="2155077" cy="369332"/>
            </a:xfrm>
            <a:prstGeom prst="rect">
              <a:avLst/>
            </a:prstGeom>
            <a:noFill/>
          </p:spPr>
          <p:txBody>
            <a:bodyPr wrap="none" rtlCol="0">
              <a:spAutoFit/>
            </a:bodyPr>
            <a:lstStyle/>
            <a:p>
              <a:r>
                <a:rPr lang="en-US" altLang="ko-KR" dirty="0" smtClean="0">
                  <a:solidFill>
                    <a:srgbClr val="0000CC"/>
                  </a:solidFill>
                  <a:ea typeface="나눔명조" panose="02020603020101020101" pitchFamily="18" charset="-127"/>
                </a:rPr>
                <a:t>Convolution network</a:t>
              </a:r>
              <a:endParaRPr lang="ko-KR" altLang="en-US" dirty="0" smtClean="0">
                <a:solidFill>
                  <a:srgbClr val="0000CC"/>
                </a:solidFill>
                <a:ea typeface="나눔명조" panose="02020603020101020101" pitchFamily="18" charset="-127"/>
              </a:endParaRPr>
            </a:p>
          </p:txBody>
        </p:sp>
        <p:sp>
          <p:nvSpPr>
            <p:cNvPr id="19" name="Rectangle 18"/>
            <p:cNvSpPr/>
            <p:nvPr/>
          </p:nvSpPr>
          <p:spPr>
            <a:xfrm>
              <a:off x="382089" y="5443614"/>
              <a:ext cx="3132767" cy="3344777"/>
            </a:xfrm>
            <a:prstGeom prst="rect">
              <a:avLst/>
            </a:prstGeom>
            <a:noFill/>
            <a:ln w="1905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695230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lum bright="70000" contrast="-70000"/>
          </a:blip>
          <a:stretch>
            <a:fillRect/>
          </a:stretch>
        </p:blipFill>
        <p:spPr>
          <a:xfrm>
            <a:off x="798894" y="1601634"/>
            <a:ext cx="7743825" cy="4191000"/>
          </a:xfrm>
          <a:prstGeom prst="rect">
            <a:avLst/>
          </a:prstGeom>
        </p:spPr>
      </p:pic>
      <p:sp>
        <p:nvSpPr>
          <p:cNvPr id="2" name="Title 1"/>
          <p:cNvSpPr>
            <a:spLocks noGrp="1"/>
          </p:cNvSpPr>
          <p:nvPr>
            <p:ph type="title"/>
          </p:nvPr>
        </p:nvSpPr>
        <p:spPr/>
        <p:txBody>
          <a:bodyPr/>
          <a:lstStyle/>
          <a:p>
            <a:r>
              <a:rPr lang="en-US" altLang="ko-KR" dirty="0"/>
              <a:t>DQN programming- </a:t>
            </a:r>
            <a:r>
              <a:rPr lang="en-US" altLang="ko-KR" b="1" dirty="0" err="1">
                <a:solidFill>
                  <a:schemeClr val="accent2"/>
                </a:solidFill>
              </a:rPr>
              <a:t>PyTorch</a:t>
            </a:r>
            <a:endParaRPr lang="ko-KR" altLang="en-US" dirty="0"/>
          </a:p>
        </p:txBody>
      </p:sp>
      <p:sp>
        <p:nvSpPr>
          <p:cNvPr id="3" name="Slide Number Placeholder 2"/>
          <p:cNvSpPr>
            <a:spLocks noGrp="1"/>
          </p:cNvSpPr>
          <p:nvPr>
            <p:ph type="sldNum" sz="quarter" idx="12"/>
          </p:nvPr>
        </p:nvSpPr>
        <p:spPr/>
        <p:txBody>
          <a:bodyPr/>
          <a:lstStyle/>
          <a:p>
            <a:fld id="{E7B612BC-FA30-47E7-8F83-60B8876EFC04}" type="slidenum">
              <a:rPr lang="ko-KR" altLang="en-US" smtClean="0">
                <a:solidFill>
                  <a:prstClr val="black">
                    <a:tint val="75000"/>
                  </a:prstClr>
                </a:solidFill>
              </a:rPr>
              <a:pPr/>
              <a:t>177</a:t>
            </a:fld>
            <a:endParaRPr lang="ko-KR" altLang="en-US">
              <a:solidFill>
                <a:prstClr val="black">
                  <a:tint val="75000"/>
                </a:prstClr>
              </a:solidFill>
            </a:endParaRPr>
          </a:p>
        </p:txBody>
      </p:sp>
      <p:sp>
        <p:nvSpPr>
          <p:cNvPr id="4" name="TextBox 3"/>
          <p:cNvSpPr txBox="1"/>
          <p:nvPr/>
        </p:nvSpPr>
        <p:spPr>
          <a:xfrm>
            <a:off x="240407" y="861365"/>
            <a:ext cx="8654471" cy="5416868"/>
          </a:xfrm>
          <a:prstGeom prst="rect">
            <a:avLst/>
          </a:prstGeom>
          <a:noFill/>
          <a:ln w="19050">
            <a:solidFill>
              <a:schemeClr val="tx1">
                <a:lumMod val="50000"/>
                <a:lumOff val="50000"/>
              </a:schemeClr>
            </a:solidFill>
          </a:ln>
        </p:spPr>
        <p:txBody>
          <a:bodyPr wrap="square" rtlCol="0">
            <a:spAutoFit/>
          </a:bodyPr>
          <a:lstStyle/>
          <a:p>
            <a:r>
              <a:rPr lang="en-US" altLang="ko-KR" sz="1600" dirty="0" smtClean="0">
                <a:solidFill>
                  <a:srgbClr val="00B0F0"/>
                </a:solidFill>
                <a:ea typeface="나눔명조" panose="02020603020101020101" pitchFamily="18" charset="-127"/>
              </a:rPr>
              <a:t>import</a:t>
            </a:r>
            <a:r>
              <a:rPr lang="en-US" altLang="ko-KR" sz="1600" dirty="0" smtClean="0">
                <a:ea typeface="나눔명조" panose="02020603020101020101" pitchFamily="18" charset="-127"/>
              </a:rPr>
              <a:t> </a:t>
            </a:r>
            <a:r>
              <a:rPr lang="en-US" altLang="ko-KR" sz="1600" dirty="0" err="1">
                <a:ea typeface="나눔명조" panose="02020603020101020101" pitchFamily="18" charset="-127"/>
              </a:rPr>
              <a:t>torch.optim</a:t>
            </a:r>
            <a:r>
              <a:rPr lang="en-US" altLang="ko-KR" sz="1600" dirty="0">
                <a:ea typeface="나눔명조" panose="02020603020101020101" pitchFamily="18" charset="-127"/>
              </a:rPr>
              <a:t> </a:t>
            </a:r>
            <a:r>
              <a:rPr lang="en-US" altLang="ko-KR" sz="1600" dirty="0">
                <a:solidFill>
                  <a:srgbClr val="00B0F0"/>
                </a:solidFill>
                <a:ea typeface="나눔명조" panose="02020603020101020101" pitchFamily="18" charset="-127"/>
              </a:rPr>
              <a:t>as</a:t>
            </a:r>
            <a:r>
              <a:rPr lang="en-US" altLang="ko-KR" sz="1600" dirty="0">
                <a:ea typeface="나눔명조" panose="02020603020101020101" pitchFamily="18" charset="-127"/>
              </a:rPr>
              <a:t> </a:t>
            </a:r>
            <a:r>
              <a:rPr lang="en-US" altLang="ko-KR" sz="1600" dirty="0" err="1">
                <a:ea typeface="나눔명조" panose="02020603020101020101" pitchFamily="18" charset="-127"/>
              </a:rPr>
              <a:t>optim</a:t>
            </a:r>
            <a:endParaRPr lang="en-US" altLang="ko-KR" sz="1600" dirty="0">
              <a:ea typeface="나눔명조" panose="02020603020101020101" pitchFamily="18" charset="-127"/>
            </a:endParaRPr>
          </a:p>
          <a:p>
            <a:r>
              <a:rPr lang="en-US" altLang="ko-KR" sz="1600" dirty="0" smtClean="0">
                <a:solidFill>
                  <a:srgbClr val="00B0F0"/>
                </a:solidFill>
                <a:ea typeface="나눔명조" panose="02020603020101020101" pitchFamily="18" charset="-127"/>
              </a:rPr>
              <a:t>from</a:t>
            </a:r>
            <a:r>
              <a:rPr lang="en-US" altLang="ko-KR" sz="1600" dirty="0" smtClean="0">
                <a:ea typeface="나눔명조" panose="02020603020101020101" pitchFamily="18" charset="-127"/>
              </a:rPr>
              <a:t> </a:t>
            </a:r>
            <a:r>
              <a:rPr lang="en-US" altLang="ko-KR" sz="1600" b="1" dirty="0" err="1">
                <a:ea typeface="나눔명조" panose="02020603020101020101" pitchFamily="18" charset="-127"/>
              </a:rPr>
              <a:t>dqn_model</a:t>
            </a:r>
            <a:r>
              <a:rPr lang="en-US" altLang="ko-KR" sz="1600" dirty="0">
                <a:ea typeface="나눔명조" panose="02020603020101020101" pitchFamily="18" charset="-127"/>
              </a:rPr>
              <a:t> </a:t>
            </a:r>
            <a:r>
              <a:rPr lang="en-US" altLang="ko-KR" sz="1600" dirty="0">
                <a:solidFill>
                  <a:srgbClr val="00B0F0"/>
                </a:solidFill>
                <a:ea typeface="나눔명조" panose="02020603020101020101" pitchFamily="18" charset="-127"/>
              </a:rPr>
              <a:t>import</a:t>
            </a:r>
            <a:r>
              <a:rPr lang="en-US" altLang="ko-KR" sz="1600" dirty="0">
                <a:ea typeface="나눔명조" panose="02020603020101020101" pitchFamily="18" charset="-127"/>
              </a:rPr>
              <a:t> </a:t>
            </a:r>
            <a:r>
              <a:rPr lang="en-US" altLang="ko-KR" sz="1600" dirty="0">
                <a:solidFill>
                  <a:schemeClr val="accent2">
                    <a:lumMod val="75000"/>
                  </a:schemeClr>
                </a:solidFill>
                <a:ea typeface="나눔명조" panose="02020603020101020101" pitchFamily="18" charset="-127"/>
              </a:rPr>
              <a:t>DQN</a:t>
            </a:r>
          </a:p>
          <a:p>
            <a:r>
              <a:rPr lang="en-US" altLang="ko-KR" sz="1600" dirty="0">
                <a:solidFill>
                  <a:srgbClr val="00B0F0"/>
                </a:solidFill>
                <a:ea typeface="나눔명조" panose="02020603020101020101" pitchFamily="18" charset="-127"/>
              </a:rPr>
              <a:t>from</a:t>
            </a:r>
            <a:r>
              <a:rPr lang="en-US" altLang="ko-KR" sz="1600" dirty="0">
                <a:ea typeface="나눔명조" panose="02020603020101020101" pitchFamily="18" charset="-127"/>
              </a:rPr>
              <a:t> </a:t>
            </a:r>
            <a:r>
              <a:rPr lang="en-US" altLang="ko-KR" sz="1600" b="1" dirty="0" err="1">
                <a:ea typeface="나눔명조" panose="02020603020101020101" pitchFamily="18" charset="-127"/>
              </a:rPr>
              <a:t>dqn_learn</a:t>
            </a:r>
            <a:r>
              <a:rPr lang="en-US" altLang="ko-KR" sz="1600" dirty="0">
                <a:ea typeface="나눔명조" panose="02020603020101020101" pitchFamily="18" charset="-127"/>
              </a:rPr>
              <a:t> </a:t>
            </a:r>
            <a:r>
              <a:rPr lang="en-US" altLang="ko-KR" sz="1600" dirty="0">
                <a:solidFill>
                  <a:srgbClr val="00B0F0"/>
                </a:solidFill>
                <a:ea typeface="나눔명조" panose="02020603020101020101" pitchFamily="18" charset="-127"/>
              </a:rPr>
              <a:t>import</a:t>
            </a:r>
            <a:r>
              <a:rPr lang="en-US" altLang="ko-KR" sz="1600" dirty="0">
                <a:ea typeface="나눔명조" panose="02020603020101020101" pitchFamily="18" charset="-127"/>
              </a:rPr>
              <a:t> </a:t>
            </a:r>
            <a:r>
              <a:rPr lang="en-US" altLang="ko-KR" sz="1600" dirty="0" err="1">
                <a:ea typeface="나눔명조" panose="02020603020101020101" pitchFamily="18" charset="-127"/>
              </a:rPr>
              <a:t>OptimizerSpec</a:t>
            </a:r>
            <a:r>
              <a:rPr lang="en-US" altLang="ko-KR" sz="1600" dirty="0">
                <a:ea typeface="나눔명조" panose="02020603020101020101" pitchFamily="18" charset="-127"/>
              </a:rPr>
              <a:t>, </a:t>
            </a:r>
            <a:r>
              <a:rPr lang="en-US" altLang="ko-KR" sz="1600" dirty="0" err="1">
                <a:ea typeface="나눔명조" panose="02020603020101020101" pitchFamily="18" charset="-127"/>
              </a:rPr>
              <a:t>dqn_learing</a:t>
            </a:r>
            <a:endParaRPr lang="en-US" altLang="ko-KR" sz="1600" dirty="0">
              <a:ea typeface="나눔명조" panose="02020603020101020101" pitchFamily="18" charset="-127"/>
            </a:endParaRPr>
          </a:p>
          <a:p>
            <a:r>
              <a:rPr lang="en-US" altLang="ko-KR" sz="1600" dirty="0">
                <a:solidFill>
                  <a:srgbClr val="00B0F0"/>
                </a:solidFill>
                <a:ea typeface="나눔명조" panose="02020603020101020101" pitchFamily="18" charset="-127"/>
              </a:rPr>
              <a:t>from</a:t>
            </a:r>
            <a:r>
              <a:rPr lang="en-US" altLang="ko-KR" sz="1600" dirty="0">
                <a:ea typeface="나눔명조" panose="02020603020101020101" pitchFamily="18" charset="-127"/>
              </a:rPr>
              <a:t> </a:t>
            </a:r>
            <a:r>
              <a:rPr lang="en-US" altLang="ko-KR" sz="1600" dirty="0" err="1">
                <a:ea typeface="나눔명조" panose="02020603020101020101" pitchFamily="18" charset="-127"/>
              </a:rPr>
              <a:t>utils.schedule</a:t>
            </a:r>
            <a:r>
              <a:rPr lang="en-US" altLang="ko-KR" sz="1600" dirty="0">
                <a:ea typeface="나눔명조" panose="02020603020101020101" pitchFamily="18" charset="-127"/>
              </a:rPr>
              <a:t> </a:t>
            </a:r>
            <a:r>
              <a:rPr lang="en-US" altLang="ko-KR" sz="1600" dirty="0">
                <a:solidFill>
                  <a:srgbClr val="00B0F0"/>
                </a:solidFill>
                <a:ea typeface="나눔명조" panose="02020603020101020101" pitchFamily="18" charset="-127"/>
              </a:rPr>
              <a:t>import</a:t>
            </a:r>
            <a:r>
              <a:rPr lang="en-US" altLang="ko-KR" sz="1600" dirty="0">
                <a:ea typeface="나눔명조" panose="02020603020101020101" pitchFamily="18" charset="-127"/>
              </a:rPr>
              <a:t> </a:t>
            </a:r>
            <a:r>
              <a:rPr lang="en-US" altLang="ko-KR" sz="1600" dirty="0" err="1">
                <a:ea typeface="나눔명조" panose="02020603020101020101" pitchFamily="18" charset="-127"/>
              </a:rPr>
              <a:t>LinearSchedule</a:t>
            </a:r>
            <a:endParaRPr lang="en-US" altLang="ko-KR" sz="1600" dirty="0">
              <a:ea typeface="나눔명조" panose="02020603020101020101" pitchFamily="18" charset="-127"/>
            </a:endParaRPr>
          </a:p>
          <a:p>
            <a:r>
              <a:rPr lang="en-US" altLang="ko-KR" sz="1600" dirty="0" smtClean="0">
                <a:solidFill>
                  <a:srgbClr val="00B0F0"/>
                </a:solidFill>
                <a:ea typeface="나눔명조" panose="02020603020101020101" pitchFamily="18" charset="-127"/>
              </a:rPr>
              <a:t>import</a:t>
            </a:r>
            <a:r>
              <a:rPr lang="en-US" altLang="ko-KR" sz="1600" dirty="0" smtClean="0">
                <a:ea typeface="나눔명조" panose="02020603020101020101" pitchFamily="18" charset="-127"/>
              </a:rPr>
              <a:t> </a:t>
            </a:r>
            <a:r>
              <a:rPr lang="en-US" altLang="ko-KR" sz="1600" b="1" dirty="0">
                <a:ea typeface="나눔명조" panose="02020603020101020101" pitchFamily="18" charset="-127"/>
              </a:rPr>
              <a:t>simulator</a:t>
            </a:r>
          </a:p>
          <a:p>
            <a:r>
              <a:rPr lang="en-US" altLang="ko-KR" sz="1600" dirty="0" smtClean="0">
                <a:ea typeface="나눔명조" panose="02020603020101020101" pitchFamily="18" charset="-127"/>
              </a:rPr>
              <a:t>…</a:t>
            </a:r>
            <a:endParaRPr lang="en-US" altLang="ko-KR" sz="1600" dirty="0">
              <a:ea typeface="나눔명조" panose="02020603020101020101" pitchFamily="18" charset="-127"/>
            </a:endParaRPr>
          </a:p>
          <a:p>
            <a:r>
              <a:rPr lang="en-US" altLang="ko-KR" sz="1600" dirty="0" err="1" smtClean="0">
                <a:solidFill>
                  <a:srgbClr val="00B0F0"/>
                </a:solidFill>
                <a:ea typeface="나눔명조" panose="02020603020101020101" pitchFamily="18" charset="-127"/>
              </a:rPr>
              <a:t>def</a:t>
            </a:r>
            <a:r>
              <a:rPr lang="en-US" altLang="ko-KR" sz="1600" dirty="0" smtClean="0">
                <a:ea typeface="나눔명조" panose="02020603020101020101" pitchFamily="18" charset="-127"/>
              </a:rPr>
              <a:t> </a:t>
            </a:r>
            <a:r>
              <a:rPr lang="en-US" altLang="ko-KR" sz="1600" dirty="0">
                <a:ea typeface="나눔명조" panose="02020603020101020101" pitchFamily="18" charset="-127"/>
              </a:rPr>
              <a:t>main(</a:t>
            </a:r>
            <a:r>
              <a:rPr lang="en-US" altLang="ko-KR" sz="1600" dirty="0" err="1">
                <a:ea typeface="나눔명조" panose="02020603020101020101" pitchFamily="18" charset="-127"/>
              </a:rPr>
              <a:t>env</a:t>
            </a:r>
            <a:r>
              <a:rPr lang="en-US" altLang="ko-KR" sz="1600" dirty="0">
                <a:ea typeface="나눔명조" panose="02020603020101020101" pitchFamily="18" charset="-127"/>
              </a:rPr>
              <a:t>):</a:t>
            </a:r>
          </a:p>
          <a:p>
            <a:r>
              <a:rPr lang="en-US" altLang="ko-KR" sz="1600" dirty="0" smtClean="0">
                <a:ea typeface="나눔명조" panose="02020603020101020101" pitchFamily="18" charset="-127"/>
              </a:rPr>
              <a:t>     …</a:t>
            </a:r>
            <a:endParaRPr lang="en-US" altLang="ko-KR" sz="1600" dirty="0">
              <a:ea typeface="나눔명조" panose="02020603020101020101" pitchFamily="18" charset="-127"/>
            </a:endParaRPr>
          </a:p>
          <a:p>
            <a:r>
              <a:rPr lang="en-US" altLang="ko-KR" sz="1600" dirty="0" smtClean="0">
                <a:ea typeface="나눔명조" panose="02020603020101020101" pitchFamily="18" charset="-127"/>
              </a:rPr>
              <a:t>)</a:t>
            </a:r>
            <a:endParaRPr lang="en-US" altLang="ko-KR" sz="1600" dirty="0">
              <a:ea typeface="나눔명조" panose="02020603020101020101" pitchFamily="18" charset="-127"/>
            </a:endParaRPr>
          </a:p>
          <a:p>
            <a:r>
              <a:rPr lang="en-US" altLang="ko-KR" sz="1600" dirty="0">
                <a:ea typeface="나눔명조" panose="02020603020101020101" pitchFamily="18" charset="-127"/>
              </a:rPr>
              <a:t> </a:t>
            </a:r>
            <a:r>
              <a:rPr lang="en-US" altLang="ko-KR" sz="1600" dirty="0" smtClean="0">
                <a:ea typeface="나눔명조" panose="02020603020101020101" pitchFamily="18" charset="-127"/>
              </a:rPr>
              <a:t>    …</a:t>
            </a:r>
            <a:endParaRPr lang="en-US" altLang="ko-KR" sz="1600" dirty="0">
              <a:ea typeface="나눔명조" panose="02020603020101020101" pitchFamily="18" charset="-127"/>
            </a:endParaRPr>
          </a:p>
          <a:p>
            <a:r>
              <a:rPr lang="en-US" altLang="ko-KR" sz="1600" dirty="0">
                <a:ea typeface="나눔명조" panose="02020603020101020101" pitchFamily="18" charset="-127"/>
              </a:rPr>
              <a:t>    </a:t>
            </a:r>
            <a:r>
              <a:rPr lang="en-US" altLang="ko-KR" sz="1600" dirty="0" err="1">
                <a:ea typeface="나눔명조" panose="02020603020101020101" pitchFamily="18" charset="-127"/>
              </a:rPr>
              <a:t>dqn_learing</a:t>
            </a:r>
            <a:r>
              <a:rPr lang="en-US" altLang="ko-KR" sz="1600" dirty="0">
                <a:ea typeface="나눔명조" panose="02020603020101020101" pitchFamily="18" charset="-127"/>
              </a:rPr>
              <a:t>(</a:t>
            </a:r>
          </a:p>
          <a:p>
            <a:r>
              <a:rPr lang="en-US" altLang="ko-KR" sz="1600" dirty="0">
                <a:ea typeface="나눔명조" panose="02020603020101020101" pitchFamily="18" charset="-127"/>
              </a:rPr>
              <a:t>        </a:t>
            </a:r>
            <a:r>
              <a:rPr lang="en-US" altLang="ko-KR" sz="1600" dirty="0" err="1">
                <a:solidFill>
                  <a:srgbClr val="0000CC"/>
                </a:solidFill>
                <a:ea typeface="나눔명조" panose="02020603020101020101" pitchFamily="18" charset="-127"/>
              </a:rPr>
              <a:t>env</a:t>
            </a:r>
            <a:r>
              <a:rPr lang="en-US" altLang="ko-KR" sz="1600" dirty="0">
                <a:solidFill>
                  <a:srgbClr val="0000CC"/>
                </a:solidFill>
                <a:ea typeface="나눔명조" panose="02020603020101020101" pitchFamily="18" charset="-127"/>
              </a:rPr>
              <a:t>=</a:t>
            </a:r>
            <a:r>
              <a:rPr lang="en-US" altLang="ko-KR" sz="1600" dirty="0" err="1">
                <a:solidFill>
                  <a:srgbClr val="0000CC"/>
                </a:solidFill>
                <a:ea typeface="나눔명조" panose="02020603020101020101" pitchFamily="18" charset="-127"/>
              </a:rPr>
              <a:t>env</a:t>
            </a:r>
            <a:r>
              <a:rPr lang="en-US" altLang="ko-KR" sz="1600" dirty="0" smtClean="0">
                <a:solidFill>
                  <a:srgbClr val="0000CC"/>
                </a:solidFill>
                <a:ea typeface="나눔명조" panose="02020603020101020101" pitchFamily="18" charset="-127"/>
              </a:rPr>
              <a:t>, /</a:t>
            </a:r>
            <a:r>
              <a:rPr lang="en-US" altLang="ko-KR" sz="1600" dirty="0" err="1" smtClean="0">
                <a:solidFill>
                  <a:srgbClr val="0000CC"/>
                </a:solidFill>
                <a:ea typeface="나눔명조" panose="02020603020101020101" pitchFamily="18" charset="-127"/>
              </a:rPr>
              <a:t>q_func</a:t>
            </a:r>
            <a:r>
              <a:rPr lang="en-US" altLang="ko-KR" sz="1600" dirty="0" smtClean="0">
                <a:solidFill>
                  <a:srgbClr val="0000CC"/>
                </a:solidFill>
                <a:ea typeface="나눔명조" panose="02020603020101020101" pitchFamily="18" charset="-127"/>
              </a:rPr>
              <a:t>=</a:t>
            </a:r>
            <a:r>
              <a:rPr lang="en-US" altLang="ko-KR" sz="1600" dirty="0" smtClean="0">
                <a:solidFill>
                  <a:schemeClr val="accent2">
                    <a:lumMod val="75000"/>
                  </a:schemeClr>
                </a:solidFill>
                <a:ea typeface="나눔명조" panose="02020603020101020101" pitchFamily="18" charset="-127"/>
              </a:rPr>
              <a:t>DQN</a:t>
            </a:r>
            <a:r>
              <a:rPr lang="en-US" altLang="ko-KR" sz="1600" dirty="0" smtClean="0">
                <a:solidFill>
                  <a:srgbClr val="0000CC"/>
                </a:solidFill>
                <a:ea typeface="나눔명조" panose="02020603020101020101" pitchFamily="18" charset="-127"/>
              </a:rPr>
              <a:t>,/ </a:t>
            </a:r>
            <a:r>
              <a:rPr lang="en-US" altLang="ko-KR" sz="1600" dirty="0" err="1" smtClean="0">
                <a:solidFill>
                  <a:srgbClr val="0000CC"/>
                </a:solidFill>
                <a:ea typeface="나눔명조" panose="02020603020101020101" pitchFamily="18" charset="-127"/>
              </a:rPr>
              <a:t>optimizer_spec</a:t>
            </a:r>
            <a:r>
              <a:rPr lang="en-US" altLang="ko-KR" sz="1600" dirty="0" smtClean="0">
                <a:solidFill>
                  <a:srgbClr val="0000CC"/>
                </a:solidFill>
                <a:ea typeface="나눔명조" panose="02020603020101020101" pitchFamily="18" charset="-127"/>
              </a:rPr>
              <a:t>=</a:t>
            </a:r>
            <a:r>
              <a:rPr lang="en-US" altLang="ko-KR" sz="1600" dirty="0" err="1" smtClean="0">
                <a:solidFill>
                  <a:srgbClr val="0000CC"/>
                </a:solidFill>
                <a:ea typeface="나눔명조" panose="02020603020101020101" pitchFamily="18" charset="-127"/>
              </a:rPr>
              <a:t>optimizer_spec</a:t>
            </a:r>
            <a:r>
              <a:rPr lang="en-US" altLang="ko-KR" sz="1600" dirty="0" smtClean="0">
                <a:solidFill>
                  <a:srgbClr val="0000CC"/>
                </a:solidFill>
                <a:ea typeface="나눔명조" panose="02020603020101020101" pitchFamily="18" charset="-127"/>
              </a:rPr>
              <a:t>, </a:t>
            </a:r>
          </a:p>
          <a:p>
            <a:r>
              <a:rPr lang="en-US" altLang="ko-KR" sz="1600" dirty="0">
                <a:solidFill>
                  <a:srgbClr val="0000CC"/>
                </a:solidFill>
                <a:ea typeface="나눔명조" panose="02020603020101020101" pitchFamily="18" charset="-127"/>
              </a:rPr>
              <a:t> </a:t>
            </a:r>
            <a:r>
              <a:rPr lang="en-US" altLang="ko-KR" sz="1600" dirty="0" smtClean="0">
                <a:solidFill>
                  <a:srgbClr val="0000CC"/>
                </a:solidFill>
                <a:ea typeface="나눔명조" panose="02020603020101020101" pitchFamily="18" charset="-127"/>
              </a:rPr>
              <a:t>       /exploration=</a:t>
            </a:r>
            <a:r>
              <a:rPr lang="en-US" altLang="ko-KR" sz="1600" dirty="0" err="1" smtClean="0">
                <a:solidFill>
                  <a:srgbClr val="0000CC"/>
                </a:solidFill>
                <a:ea typeface="나눔명조" panose="02020603020101020101" pitchFamily="18" charset="-127"/>
              </a:rPr>
              <a:t>exploration_schedule</a:t>
            </a:r>
            <a:r>
              <a:rPr lang="en-US" altLang="ko-KR" sz="1600" dirty="0" smtClean="0">
                <a:solidFill>
                  <a:srgbClr val="0000CC"/>
                </a:solidFill>
                <a:ea typeface="나눔명조" panose="02020603020101020101" pitchFamily="18" charset="-127"/>
              </a:rPr>
              <a:t>, /</a:t>
            </a:r>
            <a:r>
              <a:rPr lang="en-US" altLang="ko-KR" sz="1600" dirty="0" err="1" smtClean="0">
                <a:solidFill>
                  <a:srgbClr val="0000CC"/>
                </a:solidFill>
                <a:ea typeface="나눔명조" panose="02020603020101020101" pitchFamily="18" charset="-127"/>
              </a:rPr>
              <a:t>replay_buffer_size</a:t>
            </a:r>
            <a:r>
              <a:rPr lang="en-US" altLang="ko-KR" sz="1600" dirty="0" smtClean="0">
                <a:solidFill>
                  <a:srgbClr val="0000CC"/>
                </a:solidFill>
                <a:ea typeface="나눔명조" panose="02020603020101020101" pitchFamily="18" charset="-127"/>
              </a:rPr>
              <a:t>=REPLAY_BUFFER_SIZE</a:t>
            </a:r>
            <a:r>
              <a:rPr lang="en-US" altLang="ko-KR" sz="1600" dirty="0">
                <a:solidFill>
                  <a:srgbClr val="0000CC"/>
                </a:solidFill>
                <a:ea typeface="나눔명조" panose="02020603020101020101" pitchFamily="18" charset="-127"/>
              </a:rPr>
              <a:t>,</a:t>
            </a:r>
          </a:p>
          <a:p>
            <a:r>
              <a:rPr lang="en-US" altLang="ko-KR" sz="1600" dirty="0">
                <a:solidFill>
                  <a:srgbClr val="0000CC"/>
                </a:solidFill>
                <a:ea typeface="나눔명조" panose="02020603020101020101" pitchFamily="18" charset="-127"/>
              </a:rPr>
              <a:t>        </a:t>
            </a:r>
            <a:r>
              <a:rPr lang="en-US" altLang="ko-KR" sz="1600" dirty="0" smtClean="0">
                <a:solidFill>
                  <a:srgbClr val="0000CC"/>
                </a:solidFill>
                <a:ea typeface="나눔명조" panose="02020603020101020101" pitchFamily="18" charset="-127"/>
              </a:rPr>
              <a:t>/</a:t>
            </a:r>
            <a:r>
              <a:rPr lang="en-US" altLang="ko-KR" sz="1600" dirty="0" err="1" smtClean="0">
                <a:solidFill>
                  <a:srgbClr val="0000CC"/>
                </a:solidFill>
                <a:ea typeface="나눔명조" panose="02020603020101020101" pitchFamily="18" charset="-127"/>
              </a:rPr>
              <a:t>batch_size</a:t>
            </a:r>
            <a:r>
              <a:rPr lang="en-US" altLang="ko-KR" sz="1600" dirty="0" smtClean="0">
                <a:solidFill>
                  <a:srgbClr val="0000CC"/>
                </a:solidFill>
                <a:ea typeface="나눔명조" panose="02020603020101020101" pitchFamily="18" charset="-127"/>
              </a:rPr>
              <a:t>=BATCH_SIZE, /gamma=GAMMA, /</a:t>
            </a:r>
            <a:r>
              <a:rPr lang="en-US" altLang="ko-KR" sz="1600" dirty="0" err="1" smtClean="0">
                <a:solidFill>
                  <a:srgbClr val="0000CC"/>
                </a:solidFill>
                <a:ea typeface="나눔명조" panose="02020603020101020101" pitchFamily="18" charset="-127"/>
              </a:rPr>
              <a:t>learning_starts</a:t>
            </a:r>
            <a:r>
              <a:rPr lang="en-US" altLang="ko-KR" sz="1600" dirty="0" smtClean="0">
                <a:solidFill>
                  <a:srgbClr val="0000CC"/>
                </a:solidFill>
                <a:ea typeface="나눔명조" panose="02020603020101020101" pitchFamily="18" charset="-127"/>
              </a:rPr>
              <a:t>=LEARNING_STARTS</a:t>
            </a:r>
            <a:r>
              <a:rPr lang="en-US" altLang="ko-KR" sz="1600" dirty="0">
                <a:solidFill>
                  <a:srgbClr val="0000CC"/>
                </a:solidFill>
                <a:ea typeface="나눔명조" panose="02020603020101020101" pitchFamily="18" charset="-127"/>
              </a:rPr>
              <a:t>,</a:t>
            </a:r>
          </a:p>
          <a:p>
            <a:r>
              <a:rPr lang="en-US" altLang="ko-KR" sz="1600" dirty="0">
                <a:solidFill>
                  <a:srgbClr val="0000CC"/>
                </a:solidFill>
                <a:ea typeface="나눔명조" panose="02020603020101020101" pitchFamily="18" charset="-127"/>
              </a:rPr>
              <a:t>        </a:t>
            </a:r>
            <a:r>
              <a:rPr lang="en-US" altLang="ko-KR" sz="1600" dirty="0" smtClean="0">
                <a:solidFill>
                  <a:srgbClr val="0000CC"/>
                </a:solidFill>
                <a:ea typeface="나눔명조" panose="02020603020101020101" pitchFamily="18" charset="-127"/>
              </a:rPr>
              <a:t>/</a:t>
            </a:r>
            <a:r>
              <a:rPr lang="en-US" altLang="ko-KR" sz="1600" dirty="0" err="1" smtClean="0">
                <a:solidFill>
                  <a:srgbClr val="0000CC"/>
                </a:solidFill>
                <a:ea typeface="나눔명조" panose="02020603020101020101" pitchFamily="18" charset="-127"/>
              </a:rPr>
              <a:t>learning_freq</a:t>
            </a:r>
            <a:r>
              <a:rPr lang="en-US" altLang="ko-KR" sz="1600" dirty="0" smtClean="0">
                <a:solidFill>
                  <a:srgbClr val="0000CC"/>
                </a:solidFill>
                <a:ea typeface="나눔명조" panose="02020603020101020101" pitchFamily="18" charset="-127"/>
              </a:rPr>
              <a:t>=LEARNING_FREQ, /</a:t>
            </a:r>
            <a:r>
              <a:rPr lang="en-US" altLang="ko-KR" sz="1600" dirty="0" err="1" smtClean="0">
                <a:solidFill>
                  <a:srgbClr val="0000CC"/>
                </a:solidFill>
                <a:ea typeface="나눔명조" panose="02020603020101020101" pitchFamily="18" charset="-127"/>
              </a:rPr>
              <a:t>frame_history_len</a:t>
            </a:r>
            <a:r>
              <a:rPr lang="en-US" altLang="ko-KR" sz="1600" dirty="0" smtClean="0">
                <a:solidFill>
                  <a:srgbClr val="0000CC"/>
                </a:solidFill>
                <a:ea typeface="나눔명조" panose="02020603020101020101" pitchFamily="18" charset="-127"/>
              </a:rPr>
              <a:t>=FRAME_HISTORY_LEN</a:t>
            </a:r>
            <a:r>
              <a:rPr lang="en-US" altLang="ko-KR" sz="1600" dirty="0">
                <a:solidFill>
                  <a:srgbClr val="0000CC"/>
                </a:solidFill>
                <a:ea typeface="나눔명조" panose="02020603020101020101" pitchFamily="18" charset="-127"/>
              </a:rPr>
              <a:t>,</a:t>
            </a:r>
          </a:p>
          <a:p>
            <a:r>
              <a:rPr lang="en-US" altLang="ko-KR" sz="1600" dirty="0">
                <a:solidFill>
                  <a:srgbClr val="0000CC"/>
                </a:solidFill>
                <a:ea typeface="나눔명조" panose="02020603020101020101" pitchFamily="18" charset="-127"/>
              </a:rPr>
              <a:t>        </a:t>
            </a:r>
            <a:r>
              <a:rPr lang="en-US" altLang="ko-KR" sz="1600" dirty="0" smtClean="0">
                <a:solidFill>
                  <a:srgbClr val="0000CC"/>
                </a:solidFill>
                <a:ea typeface="나눔명조" panose="02020603020101020101" pitchFamily="18" charset="-127"/>
              </a:rPr>
              <a:t>/</a:t>
            </a:r>
            <a:r>
              <a:rPr lang="en-US" altLang="ko-KR" sz="1600" dirty="0" err="1" smtClean="0">
                <a:solidFill>
                  <a:srgbClr val="0000CC"/>
                </a:solidFill>
                <a:ea typeface="나눔명조" panose="02020603020101020101" pitchFamily="18" charset="-127"/>
              </a:rPr>
              <a:t>target_update_freq</a:t>
            </a:r>
            <a:r>
              <a:rPr lang="en-US" altLang="ko-KR" sz="1600" dirty="0" smtClean="0">
                <a:solidFill>
                  <a:srgbClr val="0000CC"/>
                </a:solidFill>
                <a:ea typeface="나눔명조" panose="02020603020101020101" pitchFamily="18" charset="-127"/>
              </a:rPr>
              <a:t>=TARGER_UPDATE_FREQ</a:t>
            </a:r>
            <a:r>
              <a:rPr lang="en-US" altLang="ko-KR" sz="1600" dirty="0">
                <a:solidFill>
                  <a:srgbClr val="0000CC"/>
                </a:solidFill>
                <a:ea typeface="나눔명조" panose="02020603020101020101" pitchFamily="18" charset="-127"/>
              </a:rPr>
              <a:t>,</a:t>
            </a:r>
          </a:p>
          <a:p>
            <a:r>
              <a:rPr lang="en-US" altLang="ko-KR" sz="1600" dirty="0">
                <a:ea typeface="나눔명조" panose="02020603020101020101" pitchFamily="18" charset="-127"/>
              </a:rPr>
              <a:t>    )</a:t>
            </a:r>
          </a:p>
          <a:p>
            <a:endParaRPr lang="en-US" altLang="ko-KR" sz="1600" dirty="0">
              <a:ea typeface="나눔명조" panose="02020603020101020101" pitchFamily="18" charset="-127"/>
            </a:endParaRPr>
          </a:p>
          <a:p>
            <a:r>
              <a:rPr lang="en-US" altLang="ko-KR" sz="1600" dirty="0">
                <a:ea typeface="나눔명조" panose="02020603020101020101" pitchFamily="18" charset="-127"/>
              </a:rPr>
              <a:t>if __name__ == '__main__':</a:t>
            </a:r>
          </a:p>
          <a:p>
            <a:r>
              <a:rPr lang="en-US" altLang="ko-KR" sz="1600" dirty="0" smtClean="0">
                <a:ea typeface="나눔명조" panose="02020603020101020101" pitchFamily="18" charset="-127"/>
              </a:rPr>
              <a:t>    </a:t>
            </a:r>
            <a:r>
              <a:rPr lang="en-US" altLang="ko-KR" sz="1600" dirty="0" err="1">
                <a:solidFill>
                  <a:srgbClr val="0000CC"/>
                </a:solidFill>
                <a:ea typeface="나눔명조" panose="02020603020101020101" pitchFamily="18" charset="-127"/>
              </a:rPr>
              <a:t>env</a:t>
            </a:r>
            <a:r>
              <a:rPr lang="en-US" altLang="ko-KR" sz="1600" dirty="0">
                <a:solidFill>
                  <a:srgbClr val="0000CC"/>
                </a:solidFill>
                <a:ea typeface="나눔명조" panose="02020603020101020101" pitchFamily="18" charset="-127"/>
              </a:rPr>
              <a:t> = </a:t>
            </a:r>
            <a:r>
              <a:rPr lang="en-US" altLang="ko-KR" sz="1600" dirty="0" err="1">
                <a:solidFill>
                  <a:srgbClr val="0000CC"/>
                </a:solidFill>
                <a:ea typeface="나눔명조" panose="02020603020101020101" pitchFamily="18" charset="-127"/>
              </a:rPr>
              <a:t>simulator.Task</a:t>
            </a:r>
            <a:r>
              <a:rPr lang="en-US" altLang="ko-KR" sz="1600" dirty="0">
                <a:ea typeface="나눔명조" panose="02020603020101020101" pitchFamily="18" charset="-127"/>
              </a:rPr>
              <a:t>(</a:t>
            </a:r>
            <a:r>
              <a:rPr lang="en-US" altLang="ko-KR" sz="1600" dirty="0" err="1">
                <a:ea typeface="나눔명조" panose="02020603020101020101" pitchFamily="18" charset="-127"/>
              </a:rPr>
              <a:t>debug_flag</a:t>
            </a:r>
            <a:r>
              <a:rPr lang="en-US" altLang="ko-KR" sz="1600" dirty="0">
                <a:ea typeface="나눔명조" panose="02020603020101020101" pitchFamily="18" charset="-127"/>
              </a:rPr>
              <a:t>=False, </a:t>
            </a:r>
            <a:r>
              <a:rPr lang="en-US" altLang="ko-KR" sz="1600" dirty="0" err="1">
                <a:ea typeface="나눔명조" panose="02020603020101020101" pitchFamily="18" charset="-127"/>
              </a:rPr>
              <a:t>test_flag</a:t>
            </a:r>
            <a:r>
              <a:rPr lang="en-US" altLang="ko-KR" sz="1600" dirty="0">
                <a:ea typeface="나눔명조" panose="02020603020101020101" pitchFamily="18" charset="-127"/>
              </a:rPr>
              <a:t>=False, </a:t>
            </a:r>
            <a:r>
              <a:rPr lang="en-US" altLang="ko-KR" sz="1600" dirty="0" smtClean="0">
                <a:ea typeface="나눔명조" panose="02020603020101020101" pitchFamily="18" charset="-127"/>
              </a:rPr>
              <a:t>…)</a:t>
            </a:r>
            <a:endParaRPr lang="en-US" altLang="ko-KR" sz="1600" dirty="0">
              <a:ea typeface="나눔명조" panose="02020603020101020101" pitchFamily="18" charset="-127"/>
            </a:endParaRPr>
          </a:p>
          <a:p>
            <a:r>
              <a:rPr lang="en-US" altLang="ko-KR" sz="1600" dirty="0">
                <a:ea typeface="나눔명조" panose="02020603020101020101" pitchFamily="18" charset="-127"/>
              </a:rPr>
              <a:t>    main(</a:t>
            </a:r>
            <a:r>
              <a:rPr lang="en-US" altLang="ko-KR" sz="1600" dirty="0" err="1">
                <a:solidFill>
                  <a:srgbClr val="0000CC"/>
                </a:solidFill>
                <a:ea typeface="나눔명조" panose="02020603020101020101" pitchFamily="18" charset="-127"/>
              </a:rPr>
              <a:t>env</a:t>
            </a:r>
            <a:r>
              <a:rPr lang="en-US" altLang="ko-KR" sz="1600" dirty="0" smtClean="0">
                <a:ea typeface="나눔명조" panose="02020603020101020101" pitchFamily="18" charset="-127"/>
              </a:rPr>
              <a:t>)</a:t>
            </a:r>
            <a:endParaRPr lang="ko-KR" altLang="en-US" sz="1600" dirty="0" smtClean="0">
              <a:ea typeface="나눔명조" panose="02020603020101020101" pitchFamily="18" charset="-127"/>
            </a:endParaRPr>
          </a:p>
        </p:txBody>
      </p:sp>
      <p:sp>
        <p:nvSpPr>
          <p:cNvPr id="7" name="TextBox 6"/>
          <p:cNvSpPr txBox="1"/>
          <p:nvPr/>
        </p:nvSpPr>
        <p:spPr>
          <a:xfrm>
            <a:off x="3007750" y="1970966"/>
            <a:ext cx="5239319" cy="1323439"/>
          </a:xfrm>
          <a:prstGeom prst="rect">
            <a:avLst/>
          </a:prstGeom>
          <a:solidFill>
            <a:schemeClr val="bg1">
              <a:lumMod val="95000"/>
            </a:schemeClr>
          </a:solidFill>
          <a:ln>
            <a:solidFill>
              <a:schemeClr val="tx1">
                <a:lumMod val="50000"/>
                <a:lumOff val="50000"/>
              </a:schemeClr>
            </a:solidFill>
          </a:ln>
        </p:spPr>
        <p:txBody>
          <a:bodyPr wrap="none" rtlCol="0">
            <a:spAutoFit/>
          </a:bodyPr>
          <a:lstStyle/>
          <a:p>
            <a:r>
              <a:rPr lang="en-US" altLang="ko-KR" sz="1600" i="1" dirty="0" smtClean="0">
                <a:ea typeface="나눔명조" panose="02020603020101020101" pitchFamily="18" charset="-127"/>
              </a:rPr>
              <a:t>In main</a:t>
            </a:r>
          </a:p>
          <a:p>
            <a:r>
              <a:rPr lang="en-US" altLang="ko-KR" sz="1600" dirty="0">
                <a:ea typeface="나눔명조" panose="02020603020101020101" pitchFamily="18" charset="-127"/>
              </a:rPr>
              <a:t>	</a:t>
            </a:r>
            <a:r>
              <a:rPr lang="en-US" altLang="ko-KR" sz="1600" b="1" dirty="0" err="1" smtClean="0">
                <a:ea typeface="나눔명조" panose="02020603020101020101" pitchFamily="18" charset="-127"/>
              </a:rPr>
              <a:t>q_func</a:t>
            </a:r>
            <a:r>
              <a:rPr lang="en-US" altLang="ko-KR" sz="1600" b="1" dirty="0" smtClean="0">
                <a:ea typeface="나눔명조" panose="02020603020101020101" pitchFamily="18" charset="-127"/>
              </a:rPr>
              <a:t>=DQN</a:t>
            </a:r>
          </a:p>
          <a:p>
            <a:endParaRPr lang="en-US" altLang="ko-KR" sz="1600" i="1" dirty="0" smtClean="0">
              <a:ea typeface="나눔명조" panose="02020603020101020101" pitchFamily="18" charset="-127"/>
            </a:endParaRPr>
          </a:p>
          <a:p>
            <a:r>
              <a:rPr lang="en-US" altLang="ko-KR" sz="1600" i="1" dirty="0" smtClean="0">
                <a:ea typeface="나눔명조" panose="02020603020101020101" pitchFamily="18" charset="-127"/>
              </a:rPr>
              <a:t>In </a:t>
            </a:r>
            <a:r>
              <a:rPr lang="en-US" altLang="ko-KR" sz="1600" i="1" dirty="0" err="1" smtClean="0">
                <a:ea typeface="나눔명조" panose="02020603020101020101" pitchFamily="18" charset="-127"/>
              </a:rPr>
              <a:t>DQN_learn</a:t>
            </a:r>
            <a:endParaRPr lang="en-US" altLang="ko-KR" sz="1600" i="1" dirty="0">
              <a:ea typeface="나눔명조" panose="02020603020101020101" pitchFamily="18" charset="-127"/>
            </a:endParaRPr>
          </a:p>
          <a:p>
            <a:r>
              <a:rPr lang="en-US" altLang="ko-KR" sz="1600" dirty="0" smtClean="0">
                <a:ea typeface="나눔명조" panose="02020603020101020101" pitchFamily="18" charset="-127"/>
              </a:rPr>
              <a:t>	</a:t>
            </a:r>
            <a:r>
              <a:rPr lang="en-US" altLang="ko-KR" sz="1600" b="1" dirty="0" smtClean="0">
                <a:ea typeface="나눔명조" panose="02020603020101020101" pitchFamily="18" charset="-127"/>
              </a:rPr>
              <a:t>Q </a:t>
            </a:r>
            <a:r>
              <a:rPr lang="en-US" altLang="ko-KR" sz="1600" b="1" dirty="0">
                <a:ea typeface="나눔명조" panose="02020603020101020101" pitchFamily="18" charset="-127"/>
              </a:rPr>
              <a:t>= </a:t>
            </a:r>
            <a:r>
              <a:rPr lang="en-US" altLang="ko-KR" sz="1600" b="1" dirty="0" err="1">
                <a:ea typeface="나눔명조" panose="02020603020101020101" pitchFamily="18" charset="-127"/>
              </a:rPr>
              <a:t>q_func</a:t>
            </a:r>
            <a:r>
              <a:rPr lang="en-US" altLang="ko-KR" sz="1600" b="1" dirty="0">
                <a:ea typeface="나눔명조" panose="02020603020101020101" pitchFamily="18" charset="-127"/>
              </a:rPr>
              <a:t>(</a:t>
            </a:r>
            <a:r>
              <a:rPr lang="en-US" altLang="ko-KR" sz="1600" b="1" dirty="0" err="1">
                <a:ea typeface="나눔명조" panose="02020603020101020101" pitchFamily="18" charset="-127"/>
              </a:rPr>
              <a:t>input_arg</a:t>
            </a:r>
            <a:r>
              <a:rPr lang="en-US" altLang="ko-KR" sz="1600" b="1" dirty="0">
                <a:ea typeface="나눔명조" panose="02020603020101020101" pitchFamily="18" charset="-127"/>
              </a:rPr>
              <a:t>, </a:t>
            </a:r>
            <a:r>
              <a:rPr lang="en-US" altLang="ko-KR" sz="1600" b="1" dirty="0" err="1">
                <a:ea typeface="나눔명조" panose="02020603020101020101" pitchFamily="18" charset="-127"/>
              </a:rPr>
              <a:t>num_actions</a:t>
            </a:r>
            <a:r>
              <a:rPr lang="en-US" altLang="ko-KR" sz="1600" b="1" dirty="0">
                <a:ea typeface="나눔명조" panose="02020603020101020101" pitchFamily="18" charset="-127"/>
              </a:rPr>
              <a:t>).type(</a:t>
            </a:r>
            <a:r>
              <a:rPr lang="en-US" altLang="ko-KR" sz="1600" b="1" dirty="0" err="1">
                <a:ea typeface="나눔명조" panose="02020603020101020101" pitchFamily="18" charset="-127"/>
              </a:rPr>
              <a:t>dtype</a:t>
            </a:r>
            <a:r>
              <a:rPr lang="en-US" altLang="ko-KR" sz="1600" b="1" dirty="0">
                <a:ea typeface="나눔명조" panose="02020603020101020101" pitchFamily="18" charset="-127"/>
              </a:rPr>
              <a:t>)</a:t>
            </a:r>
            <a:endParaRPr lang="ko-KR" altLang="en-US" sz="1600" b="1" dirty="0" smtClean="0">
              <a:ea typeface="나눔명조" panose="02020603020101020101" pitchFamily="18" charset="-127"/>
            </a:endParaRPr>
          </a:p>
        </p:txBody>
      </p:sp>
      <p:sp>
        <p:nvSpPr>
          <p:cNvPr id="8" name="Rectangle 7"/>
          <p:cNvSpPr/>
          <p:nvPr/>
        </p:nvSpPr>
        <p:spPr>
          <a:xfrm>
            <a:off x="7025727" y="5321985"/>
            <a:ext cx="482397" cy="461963"/>
          </a:xfrm>
          <a:prstGeom prst="rect">
            <a:avLst/>
          </a:prstGeom>
          <a:noFill/>
          <a:ln w="57150">
            <a:solidFill>
              <a:srgbClr val="A500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smtClean="0"/>
              <a:t> </a:t>
            </a:r>
            <a:endParaRPr lang="ko-KR" altLang="en-US" dirty="0"/>
          </a:p>
        </p:txBody>
      </p:sp>
      <p:cxnSp>
        <p:nvCxnSpPr>
          <p:cNvPr id="10" name="Straight Connector 9"/>
          <p:cNvCxnSpPr/>
          <p:nvPr/>
        </p:nvCxnSpPr>
        <p:spPr>
          <a:xfrm flipH="1">
            <a:off x="491614" y="3569109"/>
            <a:ext cx="1052051" cy="0"/>
          </a:xfrm>
          <a:prstGeom prst="line">
            <a:avLst/>
          </a:prstGeom>
          <a:ln w="76200">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H="1">
            <a:off x="798894" y="1401095"/>
            <a:ext cx="2042630" cy="0"/>
          </a:xfrm>
          <a:prstGeom prst="line">
            <a:avLst/>
          </a:prstGeom>
          <a:ln w="76200">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H="1">
            <a:off x="1381432" y="3849329"/>
            <a:ext cx="1375595" cy="0"/>
          </a:xfrm>
          <a:prstGeom prst="line">
            <a:avLst/>
          </a:prstGeom>
          <a:ln w="76200">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96079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3"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nodeType="click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wipe(left)">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wipe(left)">
                                      <p:cBhvr>
                                        <p:cTn id="23" dur="500"/>
                                        <p:tgtEl>
                                          <p:spTgt spid="10"/>
                                        </p:tgtEl>
                                      </p:cBhvr>
                                    </p:animEffect>
                                  </p:childTnLst>
                                </p:cTn>
                              </p:par>
                            </p:childTnLst>
                          </p:cTn>
                        </p:par>
                        <p:par>
                          <p:cTn id="24" fill="hold">
                            <p:stCondLst>
                              <p:cond delay="500"/>
                            </p:stCondLst>
                            <p:childTnLst>
                              <p:par>
                                <p:cTn id="25" presetID="22" presetClass="entr" presetSubtype="8" fill="hold" nodeType="after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wipe(left)">
                                      <p:cBhvr>
                                        <p:cTn id="27" dur="500"/>
                                        <p:tgtEl>
                                          <p:spTgt spid="1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P spid="8" grpId="0" animBg="1"/>
    </p:bld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5" name="Picture 134"/>
          <p:cNvPicPr>
            <a:picLocks noChangeAspect="1"/>
          </p:cNvPicPr>
          <p:nvPr/>
        </p:nvPicPr>
        <p:blipFill>
          <a:blip r:embed="rId2">
            <a:lum bright="70000" contrast="-70000"/>
          </a:blip>
          <a:stretch>
            <a:fillRect/>
          </a:stretch>
        </p:blipFill>
        <p:spPr>
          <a:xfrm>
            <a:off x="798894" y="1601634"/>
            <a:ext cx="7743825" cy="4191000"/>
          </a:xfrm>
          <a:prstGeom prst="rect">
            <a:avLst/>
          </a:prstGeom>
        </p:spPr>
      </p:pic>
      <p:sp>
        <p:nvSpPr>
          <p:cNvPr id="2" name="Title 1"/>
          <p:cNvSpPr>
            <a:spLocks noGrp="1"/>
          </p:cNvSpPr>
          <p:nvPr>
            <p:ph type="title"/>
          </p:nvPr>
        </p:nvSpPr>
        <p:spPr/>
        <p:txBody>
          <a:bodyPr/>
          <a:lstStyle/>
          <a:p>
            <a:r>
              <a:rPr lang="en-US" altLang="ko-KR" dirty="0" smtClean="0"/>
              <a:t>DQN </a:t>
            </a:r>
            <a:r>
              <a:rPr lang="en-US" altLang="ko-KR" dirty="0"/>
              <a:t>programming- </a:t>
            </a:r>
            <a:r>
              <a:rPr lang="en-US" altLang="ko-KR" b="1" dirty="0" err="1">
                <a:solidFill>
                  <a:schemeClr val="accent2"/>
                </a:solidFill>
              </a:rPr>
              <a:t>PyTorch</a:t>
            </a:r>
            <a:endParaRPr lang="ko-KR" altLang="en-US" dirty="0"/>
          </a:p>
        </p:txBody>
      </p:sp>
      <p:sp>
        <p:nvSpPr>
          <p:cNvPr id="3" name="Slide Number Placeholder 2"/>
          <p:cNvSpPr>
            <a:spLocks noGrp="1"/>
          </p:cNvSpPr>
          <p:nvPr>
            <p:ph type="sldNum" sz="quarter" idx="12"/>
          </p:nvPr>
        </p:nvSpPr>
        <p:spPr/>
        <p:txBody>
          <a:bodyPr/>
          <a:lstStyle/>
          <a:p>
            <a:fld id="{E7B612BC-FA30-47E7-8F83-60B8876EFC04}" type="slidenum">
              <a:rPr lang="ko-KR" altLang="en-US" smtClean="0">
                <a:solidFill>
                  <a:prstClr val="black">
                    <a:tint val="75000"/>
                  </a:prstClr>
                </a:solidFill>
              </a:rPr>
              <a:pPr/>
              <a:t>178</a:t>
            </a:fld>
            <a:endParaRPr lang="ko-KR" altLang="en-US">
              <a:solidFill>
                <a:prstClr val="black">
                  <a:tint val="75000"/>
                </a:prstClr>
              </a:solidFill>
            </a:endParaRPr>
          </a:p>
        </p:txBody>
      </p:sp>
      <p:sp>
        <p:nvSpPr>
          <p:cNvPr id="138" name="TextBox 137"/>
          <p:cNvSpPr txBox="1"/>
          <p:nvPr/>
        </p:nvSpPr>
        <p:spPr>
          <a:xfrm>
            <a:off x="267855" y="900695"/>
            <a:ext cx="5707254" cy="4278094"/>
          </a:xfrm>
          <a:prstGeom prst="rect">
            <a:avLst/>
          </a:prstGeom>
          <a:noFill/>
          <a:ln w="19050">
            <a:solidFill>
              <a:schemeClr val="tx1">
                <a:lumMod val="50000"/>
                <a:lumOff val="50000"/>
              </a:schemeClr>
            </a:solidFill>
          </a:ln>
        </p:spPr>
        <p:txBody>
          <a:bodyPr wrap="square" rtlCol="0">
            <a:spAutoFit/>
          </a:bodyPr>
          <a:lstStyle/>
          <a:p>
            <a:r>
              <a:rPr lang="en-US" altLang="ko-KR" sz="1600" dirty="0">
                <a:solidFill>
                  <a:srgbClr val="00B0F0"/>
                </a:solidFill>
              </a:rPr>
              <a:t>class</a:t>
            </a:r>
            <a:r>
              <a:rPr lang="en-US" altLang="ko-KR" sz="1600" dirty="0"/>
              <a:t> DQN(</a:t>
            </a:r>
            <a:r>
              <a:rPr lang="en-US" altLang="ko-KR" sz="1600" dirty="0" err="1"/>
              <a:t>nn.Module</a:t>
            </a:r>
            <a:r>
              <a:rPr lang="en-US" altLang="ko-KR" sz="1600" dirty="0"/>
              <a:t>):</a:t>
            </a:r>
          </a:p>
          <a:p>
            <a:endParaRPr lang="en-US" altLang="ko-KR" sz="1600" dirty="0"/>
          </a:p>
          <a:p>
            <a:r>
              <a:rPr lang="en-US" altLang="ko-KR" sz="1600" dirty="0"/>
              <a:t>    </a:t>
            </a:r>
            <a:r>
              <a:rPr lang="en-US" altLang="ko-KR" sz="1600" dirty="0" err="1">
                <a:solidFill>
                  <a:srgbClr val="00B0F0"/>
                </a:solidFill>
              </a:rPr>
              <a:t>def</a:t>
            </a:r>
            <a:r>
              <a:rPr lang="en-US" altLang="ko-KR" sz="1600" dirty="0">
                <a:solidFill>
                  <a:srgbClr val="00B0F0"/>
                </a:solidFill>
              </a:rPr>
              <a:t> </a:t>
            </a:r>
            <a:r>
              <a:rPr lang="en-US" altLang="ko-KR" sz="1600" dirty="0"/>
              <a:t>__</a:t>
            </a:r>
            <a:r>
              <a:rPr lang="en-US" altLang="ko-KR" sz="1600" dirty="0" err="1"/>
              <a:t>init</a:t>
            </a:r>
            <a:r>
              <a:rPr lang="en-US" altLang="ko-KR" sz="1600" dirty="0"/>
              <a:t>__(self):</a:t>
            </a:r>
          </a:p>
          <a:p>
            <a:r>
              <a:rPr lang="en-US" altLang="ko-KR" sz="1600" dirty="0"/>
              <a:t>        super(DQN, self).__</a:t>
            </a:r>
            <a:r>
              <a:rPr lang="en-US" altLang="ko-KR" sz="1600" dirty="0" err="1"/>
              <a:t>init</a:t>
            </a:r>
            <a:r>
              <a:rPr lang="en-US" altLang="ko-KR" sz="1600" dirty="0"/>
              <a:t>__()</a:t>
            </a:r>
          </a:p>
          <a:p>
            <a:r>
              <a:rPr lang="en-US" altLang="ko-KR" sz="1600" dirty="0"/>
              <a:t>        self.conv1 = </a:t>
            </a:r>
            <a:r>
              <a:rPr lang="en-US" altLang="ko-KR" sz="1600" dirty="0">
                <a:solidFill>
                  <a:schemeClr val="accent2"/>
                </a:solidFill>
              </a:rPr>
              <a:t>nn.Conv2d</a:t>
            </a:r>
            <a:r>
              <a:rPr lang="en-US" altLang="ko-KR" sz="1600" dirty="0"/>
              <a:t>(3, 16, </a:t>
            </a:r>
            <a:r>
              <a:rPr lang="en-US" altLang="ko-KR" sz="1600" dirty="0" err="1"/>
              <a:t>kernel_size</a:t>
            </a:r>
            <a:r>
              <a:rPr lang="en-US" altLang="ko-KR" sz="1600" dirty="0"/>
              <a:t>=5, stride=2)</a:t>
            </a:r>
          </a:p>
          <a:p>
            <a:r>
              <a:rPr lang="en-US" altLang="ko-KR" sz="1600" dirty="0"/>
              <a:t>        self.bn1 = </a:t>
            </a:r>
            <a:r>
              <a:rPr lang="en-US" altLang="ko-KR" sz="1600" dirty="0">
                <a:solidFill>
                  <a:schemeClr val="accent2"/>
                </a:solidFill>
              </a:rPr>
              <a:t>nn.BatchNorm2d</a:t>
            </a:r>
            <a:r>
              <a:rPr lang="en-US" altLang="ko-KR" sz="1600" dirty="0"/>
              <a:t>(16)</a:t>
            </a:r>
          </a:p>
          <a:p>
            <a:r>
              <a:rPr lang="en-US" altLang="ko-KR" sz="1600" dirty="0"/>
              <a:t>        self.conv2 = </a:t>
            </a:r>
            <a:r>
              <a:rPr lang="en-US" altLang="ko-KR" sz="1600" dirty="0">
                <a:solidFill>
                  <a:schemeClr val="accent2"/>
                </a:solidFill>
              </a:rPr>
              <a:t>nn.Conv2d</a:t>
            </a:r>
            <a:r>
              <a:rPr lang="en-US" altLang="ko-KR" sz="1600" dirty="0"/>
              <a:t>(16, 32, </a:t>
            </a:r>
            <a:r>
              <a:rPr lang="en-US" altLang="ko-KR" sz="1600" dirty="0" err="1"/>
              <a:t>kernel_size</a:t>
            </a:r>
            <a:r>
              <a:rPr lang="en-US" altLang="ko-KR" sz="1600" dirty="0"/>
              <a:t>=5, stride=2)</a:t>
            </a:r>
          </a:p>
          <a:p>
            <a:r>
              <a:rPr lang="en-US" altLang="ko-KR" sz="1600" dirty="0"/>
              <a:t>        self.bn2 = </a:t>
            </a:r>
            <a:r>
              <a:rPr lang="en-US" altLang="ko-KR" sz="1600" dirty="0">
                <a:solidFill>
                  <a:schemeClr val="accent2"/>
                </a:solidFill>
              </a:rPr>
              <a:t>nn.BatchNorm2d</a:t>
            </a:r>
            <a:r>
              <a:rPr lang="en-US" altLang="ko-KR" sz="1600" dirty="0"/>
              <a:t>(32)</a:t>
            </a:r>
          </a:p>
          <a:p>
            <a:r>
              <a:rPr lang="en-US" altLang="ko-KR" sz="1600" dirty="0"/>
              <a:t>        self.conv3 = </a:t>
            </a:r>
            <a:r>
              <a:rPr lang="en-US" altLang="ko-KR" sz="1600" dirty="0">
                <a:solidFill>
                  <a:schemeClr val="accent2"/>
                </a:solidFill>
              </a:rPr>
              <a:t>nn.Conv2d</a:t>
            </a:r>
            <a:r>
              <a:rPr lang="en-US" altLang="ko-KR" sz="1600" dirty="0"/>
              <a:t>(32, 32, </a:t>
            </a:r>
            <a:r>
              <a:rPr lang="en-US" altLang="ko-KR" sz="1600" dirty="0" err="1"/>
              <a:t>kernel_size</a:t>
            </a:r>
            <a:r>
              <a:rPr lang="en-US" altLang="ko-KR" sz="1600" dirty="0"/>
              <a:t>=5, stride=2)</a:t>
            </a:r>
          </a:p>
          <a:p>
            <a:r>
              <a:rPr lang="en-US" altLang="ko-KR" sz="1600" dirty="0"/>
              <a:t>        self.bn3 = </a:t>
            </a:r>
            <a:r>
              <a:rPr lang="en-US" altLang="ko-KR" sz="1600" dirty="0">
                <a:solidFill>
                  <a:schemeClr val="accent2"/>
                </a:solidFill>
              </a:rPr>
              <a:t>nn.BatchNorm2d</a:t>
            </a:r>
            <a:r>
              <a:rPr lang="en-US" altLang="ko-KR" sz="1600" dirty="0"/>
              <a:t>(32)</a:t>
            </a:r>
          </a:p>
          <a:p>
            <a:r>
              <a:rPr lang="en-US" altLang="ko-KR" sz="1600" dirty="0"/>
              <a:t>        </a:t>
            </a:r>
            <a:r>
              <a:rPr lang="en-US" altLang="ko-KR" sz="1600" dirty="0" err="1"/>
              <a:t>self.head</a:t>
            </a:r>
            <a:r>
              <a:rPr lang="en-US" altLang="ko-KR" sz="1600" dirty="0"/>
              <a:t> = </a:t>
            </a:r>
            <a:r>
              <a:rPr lang="en-US" altLang="ko-KR" sz="1600" dirty="0" err="1"/>
              <a:t>nn.Linear</a:t>
            </a:r>
            <a:r>
              <a:rPr lang="en-US" altLang="ko-KR" sz="1600" dirty="0"/>
              <a:t>(448, 2)</a:t>
            </a:r>
          </a:p>
          <a:p>
            <a:endParaRPr lang="en-US" altLang="ko-KR" sz="1600" dirty="0"/>
          </a:p>
          <a:p>
            <a:r>
              <a:rPr lang="en-US" altLang="ko-KR" sz="1600" dirty="0"/>
              <a:t>    </a:t>
            </a:r>
            <a:r>
              <a:rPr lang="en-US" altLang="ko-KR" sz="1600" dirty="0" err="1">
                <a:solidFill>
                  <a:srgbClr val="00B0F0"/>
                </a:solidFill>
              </a:rPr>
              <a:t>def</a:t>
            </a:r>
            <a:r>
              <a:rPr lang="en-US" altLang="ko-KR" sz="1600" dirty="0"/>
              <a:t> forward(self, x):</a:t>
            </a:r>
          </a:p>
          <a:p>
            <a:r>
              <a:rPr lang="en-US" altLang="ko-KR" sz="1600" dirty="0"/>
              <a:t>        x = </a:t>
            </a:r>
            <a:r>
              <a:rPr lang="en-US" altLang="ko-KR" sz="1600" dirty="0" err="1">
                <a:solidFill>
                  <a:schemeClr val="accent2"/>
                </a:solidFill>
              </a:rPr>
              <a:t>F.relu</a:t>
            </a:r>
            <a:r>
              <a:rPr lang="en-US" altLang="ko-KR" sz="1600" dirty="0"/>
              <a:t>(self.bn1(self.conv1(x)))</a:t>
            </a:r>
          </a:p>
          <a:p>
            <a:r>
              <a:rPr lang="en-US" altLang="ko-KR" sz="1600" dirty="0"/>
              <a:t>        x = </a:t>
            </a:r>
            <a:r>
              <a:rPr lang="en-US" altLang="ko-KR" sz="1600" dirty="0" err="1">
                <a:solidFill>
                  <a:schemeClr val="accent2"/>
                </a:solidFill>
              </a:rPr>
              <a:t>F.relu</a:t>
            </a:r>
            <a:r>
              <a:rPr lang="en-US" altLang="ko-KR" sz="1600" dirty="0"/>
              <a:t>(self.bn2(self.conv2(x)))</a:t>
            </a:r>
          </a:p>
          <a:p>
            <a:r>
              <a:rPr lang="en-US" altLang="ko-KR" sz="1600" dirty="0"/>
              <a:t>        x = </a:t>
            </a:r>
            <a:r>
              <a:rPr lang="en-US" altLang="ko-KR" sz="1600" dirty="0" err="1">
                <a:solidFill>
                  <a:schemeClr val="accent2"/>
                </a:solidFill>
              </a:rPr>
              <a:t>F.relu</a:t>
            </a:r>
            <a:r>
              <a:rPr lang="en-US" altLang="ko-KR" sz="1600" dirty="0"/>
              <a:t>(self.bn3(self.conv3(x)))</a:t>
            </a:r>
          </a:p>
          <a:p>
            <a:r>
              <a:rPr lang="en-US" altLang="ko-KR" sz="1600" dirty="0"/>
              <a:t>        return </a:t>
            </a:r>
            <a:r>
              <a:rPr lang="en-US" altLang="ko-KR" sz="1600" dirty="0" err="1"/>
              <a:t>self.head</a:t>
            </a:r>
            <a:r>
              <a:rPr lang="en-US" altLang="ko-KR" sz="1600" dirty="0"/>
              <a:t>(</a:t>
            </a:r>
            <a:r>
              <a:rPr lang="en-US" altLang="ko-KR" sz="1600" dirty="0" err="1"/>
              <a:t>x.view</a:t>
            </a:r>
            <a:r>
              <a:rPr lang="en-US" altLang="ko-KR" sz="1600" dirty="0"/>
              <a:t>(</a:t>
            </a:r>
            <a:r>
              <a:rPr lang="en-US" altLang="ko-KR" sz="1600" dirty="0" err="1"/>
              <a:t>x.size</a:t>
            </a:r>
            <a:r>
              <a:rPr lang="en-US" altLang="ko-KR" sz="1600" dirty="0"/>
              <a:t>(0), -1))</a:t>
            </a:r>
            <a:endParaRPr lang="ko-KR" altLang="en-US" sz="1600" dirty="0"/>
          </a:p>
        </p:txBody>
      </p:sp>
      <p:grpSp>
        <p:nvGrpSpPr>
          <p:cNvPr id="140" name="Group 139"/>
          <p:cNvGrpSpPr/>
          <p:nvPr/>
        </p:nvGrpSpPr>
        <p:grpSpPr>
          <a:xfrm>
            <a:off x="598465" y="1585319"/>
            <a:ext cx="4979330" cy="3517623"/>
            <a:chOff x="3254477" y="1715107"/>
            <a:chExt cx="4979330" cy="3517623"/>
          </a:xfrm>
        </p:grpSpPr>
        <p:grpSp>
          <p:nvGrpSpPr>
            <p:cNvPr id="141" name="Group 140"/>
            <p:cNvGrpSpPr/>
            <p:nvPr/>
          </p:nvGrpSpPr>
          <p:grpSpPr>
            <a:xfrm>
              <a:off x="3254477" y="1715107"/>
              <a:ext cx="4979330" cy="2011319"/>
              <a:chOff x="3254477" y="1715107"/>
              <a:chExt cx="4979330" cy="2011319"/>
            </a:xfrm>
          </p:grpSpPr>
          <p:sp>
            <p:nvSpPr>
              <p:cNvPr id="143" name="Rectangle 142"/>
              <p:cNvSpPr/>
              <p:nvPr/>
            </p:nvSpPr>
            <p:spPr>
              <a:xfrm>
                <a:off x="3254477" y="2084439"/>
                <a:ext cx="4875198" cy="1641987"/>
              </a:xfrm>
              <a:prstGeom prst="rect">
                <a:avLst/>
              </a:prstGeom>
              <a:noFill/>
              <a:ln w="1905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4" name="TextBox 143"/>
              <p:cNvSpPr txBox="1"/>
              <p:nvPr/>
            </p:nvSpPr>
            <p:spPr>
              <a:xfrm>
                <a:off x="5777494" y="1715107"/>
                <a:ext cx="2456313" cy="369332"/>
              </a:xfrm>
              <a:prstGeom prst="rect">
                <a:avLst/>
              </a:prstGeom>
              <a:noFill/>
            </p:spPr>
            <p:txBody>
              <a:bodyPr wrap="none" rtlCol="0">
                <a:spAutoFit/>
              </a:bodyPr>
              <a:lstStyle/>
              <a:p>
                <a:r>
                  <a:rPr lang="en-US" altLang="ko-KR" dirty="0" smtClean="0">
                    <a:solidFill>
                      <a:srgbClr val="0000CC"/>
                    </a:solidFill>
                    <a:ea typeface="나눔명조" panose="02020603020101020101" pitchFamily="18" charset="-127"/>
                  </a:rPr>
                  <a:t>Similar structure to CNN</a:t>
                </a:r>
                <a:endParaRPr lang="ko-KR" altLang="en-US" dirty="0" smtClean="0">
                  <a:solidFill>
                    <a:srgbClr val="0000CC"/>
                  </a:solidFill>
                  <a:ea typeface="나눔명조" panose="02020603020101020101" pitchFamily="18" charset="-127"/>
                </a:endParaRPr>
              </a:p>
            </p:txBody>
          </p:sp>
        </p:grpSp>
        <p:sp>
          <p:nvSpPr>
            <p:cNvPr id="142" name="Rectangle 141"/>
            <p:cNvSpPr/>
            <p:nvPr/>
          </p:nvSpPr>
          <p:spPr>
            <a:xfrm>
              <a:off x="3254477" y="4277767"/>
              <a:ext cx="3233211" cy="954963"/>
            </a:xfrm>
            <a:prstGeom prst="rect">
              <a:avLst/>
            </a:prstGeom>
            <a:noFill/>
            <a:ln w="1905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614096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0"/>
                                        </p:tgtEl>
                                        <p:attrNameLst>
                                          <p:attrName>style.visibility</p:attrName>
                                        </p:attrNameLst>
                                      </p:cBhvr>
                                      <p:to>
                                        <p:strVal val="visible"/>
                                      </p:to>
                                    </p:set>
                                    <p:animEffect transition="in" filter="fade">
                                      <p:cBhvr>
                                        <p:cTn id="7" dur="500"/>
                                        <p:tgtEl>
                                          <p:spTgt spid="1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2">
            <a:lum bright="70000" contrast="-70000"/>
          </a:blip>
          <a:stretch>
            <a:fillRect/>
          </a:stretch>
        </p:blipFill>
        <p:spPr>
          <a:xfrm>
            <a:off x="798894" y="1601634"/>
            <a:ext cx="7743825" cy="4191000"/>
          </a:xfrm>
          <a:prstGeom prst="rect">
            <a:avLst/>
          </a:prstGeom>
        </p:spPr>
      </p:pic>
      <p:sp>
        <p:nvSpPr>
          <p:cNvPr id="2" name="Title 1"/>
          <p:cNvSpPr>
            <a:spLocks noGrp="1"/>
          </p:cNvSpPr>
          <p:nvPr>
            <p:ph type="title"/>
          </p:nvPr>
        </p:nvSpPr>
        <p:spPr/>
        <p:txBody>
          <a:bodyPr/>
          <a:lstStyle/>
          <a:p>
            <a:r>
              <a:rPr lang="en-US" altLang="ko-KR" dirty="0"/>
              <a:t>DQN programming- </a:t>
            </a:r>
            <a:r>
              <a:rPr lang="en-US" altLang="ko-KR" b="1" dirty="0" err="1">
                <a:solidFill>
                  <a:schemeClr val="accent2"/>
                </a:solidFill>
              </a:rPr>
              <a:t>PyTorch</a:t>
            </a:r>
            <a:endParaRPr lang="ko-KR" altLang="en-US" dirty="0"/>
          </a:p>
        </p:txBody>
      </p:sp>
      <p:sp>
        <p:nvSpPr>
          <p:cNvPr id="3" name="Slide Number Placeholder 2"/>
          <p:cNvSpPr>
            <a:spLocks noGrp="1"/>
          </p:cNvSpPr>
          <p:nvPr>
            <p:ph type="sldNum" sz="quarter" idx="12"/>
          </p:nvPr>
        </p:nvSpPr>
        <p:spPr/>
        <p:txBody>
          <a:bodyPr/>
          <a:lstStyle/>
          <a:p>
            <a:fld id="{E7B612BC-FA30-47E7-8F83-60B8876EFC04}" type="slidenum">
              <a:rPr lang="ko-KR" altLang="en-US" smtClean="0">
                <a:solidFill>
                  <a:prstClr val="black">
                    <a:tint val="75000"/>
                  </a:prstClr>
                </a:solidFill>
              </a:rPr>
              <a:pPr/>
              <a:t>179</a:t>
            </a:fld>
            <a:endParaRPr lang="ko-KR" altLang="en-US">
              <a:solidFill>
                <a:prstClr val="black">
                  <a:tint val="75000"/>
                </a:prstClr>
              </a:solidFill>
            </a:endParaRPr>
          </a:p>
        </p:txBody>
      </p:sp>
      <p:sp>
        <p:nvSpPr>
          <p:cNvPr id="7" name="TextBox 6"/>
          <p:cNvSpPr txBox="1"/>
          <p:nvPr/>
        </p:nvSpPr>
        <p:spPr>
          <a:xfrm>
            <a:off x="132224" y="912493"/>
            <a:ext cx="4930773" cy="584775"/>
          </a:xfrm>
          <a:prstGeom prst="rect">
            <a:avLst/>
          </a:prstGeom>
          <a:noFill/>
        </p:spPr>
        <p:txBody>
          <a:bodyPr wrap="none" rtlCol="0">
            <a:spAutoFit/>
          </a:bodyPr>
          <a:lstStyle/>
          <a:p>
            <a:r>
              <a:rPr lang="en-US" altLang="ko-KR" sz="1600" dirty="0" err="1">
                <a:solidFill>
                  <a:srgbClr val="0000CC"/>
                </a:solidFill>
                <a:ea typeface="나눔명조" panose="02020603020101020101" pitchFamily="18" charset="-127"/>
              </a:rPr>
              <a:t>obs</a:t>
            </a:r>
            <a:r>
              <a:rPr lang="en-US" altLang="ko-KR" sz="1600" dirty="0">
                <a:solidFill>
                  <a:srgbClr val="0000CC"/>
                </a:solidFill>
                <a:ea typeface="나눔명조" panose="02020603020101020101" pitchFamily="18" charset="-127"/>
              </a:rPr>
              <a:t>, reward, done = </a:t>
            </a:r>
            <a:r>
              <a:rPr lang="en-US" altLang="ko-KR" sz="1600" dirty="0" err="1">
                <a:solidFill>
                  <a:srgbClr val="0000CC"/>
                </a:solidFill>
                <a:ea typeface="나눔명조" panose="02020603020101020101" pitchFamily="18" charset="-127"/>
              </a:rPr>
              <a:t>env.step</a:t>
            </a:r>
            <a:r>
              <a:rPr lang="en-US" altLang="ko-KR" sz="1600" dirty="0">
                <a:solidFill>
                  <a:srgbClr val="0000CC"/>
                </a:solidFill>
                <a:ea typeface="나눔명조" panose="02020603020101020101" pitchFamily="18" charset="-127"/>
              </a:rPr>
              <a:t>(action)</a:t>
            </a:r>
          </a:p>
          <a:p>
            <a:r>
              <a:rPr lang="en-US" altLang="ko-KR" sz="1600" dirty="0" err="1" smtClean="0">
                <a:solidFill>
                  <a:srgbClr val="0000CC"/>
                </a:solidFill>
                <a:ea typeface="나눔명조" panose="02020603020101020101" pitchFamily="18" charset="-127"/>
              </a:rPr>
              <a:t>replay_buffer.store_effect</a:t>
            </a:r>
            <a:r>
              <a:rPr lang="en-US" altLang="ko-KR" sz="1600" dirty="0" smtClean="0">
                <a:solidFill>
                  <a:srgbClr val="0000CC"/>
                </a:solidFill>
                <a:ea typeface="나눔명조" panose="02020603020101020101" pitchFamily="18" charset="-127"/>
              </a:rPr>
              <a:t>(</a:t>
            </a:r>
            <a:r>
              <a:rPr lang="en-US" altLang="ko-KR" sz="1600" dirty="0" err="1" smtClean="0">
                <a:solidFill>
                  <a:srgbClr val="0000CC"/>
                </a:solidFill>
                <a:ea typeface="나눔명조" panose="02020603020101020101" pitchFamily="18" charset="-127"/>
              </a:rPr>
              <a:t>last_idx</a:t>
            </a:r>
            <a:r>
              <a:rPr lang="en-US" altLang="ko-KR" sz="1600" dirty="0">
                <a:solidFill>
                  <a:srgbClr val="0000CC"/>
                </a:solidFill>
                <a:ea typeface="나눔명조" panose="02020603020101020101" pitchFamily="18" charset="-127"/>
              </a:rPr>
              <a:t>, action, reward, done)</a:t>
            </a:r>
            <a:endParaRPr lang="ko-KR" altLang="en-US" sz="1600" dirty="0" smtClean="0">
              <a:solidFill>
                <a:srgbClr val="0000CC"/>
              </a:solidFill>
              <a:ea typeface="나눔명조" panose="02020603020101020101" pitchFamily="18" charset="-127"/>
            </a:endParaRPr>
          </a:p>
        </p:txBody>
      </p:sp>
      <p:sp>
        <p:nvSpPr>
          <p:cNvPr id="8" name="TextBox 7"/>
          <p:cNvSpPr txBox="1"/>
          <p:nvPr/>
        </p:nvSpPr>
        <p:spPr>
          <a:xfrm>
            <a:off x="132224" y="1719571"/>
            <a:ext cx="8780289" cy="4770537"/>
          </a:xfrm>
          <a:prstGeom prst="rect">
            <a:avLst/>
          </a:prstGeom>
          <a:noFill/>
        </p:spPr>
        <p:txBody>
          <a:bodyPr wrap="none" rtlCol="0">
            <a:spAutoFit/>
          </a:bodyPr>
          <a:lstStyle/>
          <a:p>
            <a:r>
              <a:rPr lang="en-US" altLang="ko-KR" sz="1600" dirty="0" err="1">
                <a:solidFill>
                  <a:srgbClr val="00B0F0"/>
                </a:solidFill>
              </a:rPr>
              <a:t>def</a:t>
            </a:r>
            <a:r>
              <a:rPr lang="en-US" altLang="ko-KR" sz="1600" dirty="0"/>
              <a:t> </a:t>
            </a:r>
            <a:r>
              <a:rPr lang="en-US" altLang="ko-KR" sz="1600" dirty="0" err="1"/>
              <a:t>dqn_learing</a:t>
            </a:r>
            <a:r>
              <a:rPr lang="en-US" altLang="ko-KR" sz="1600" dirty="0"/>
              <a:t>(</a:t>
            </a:r>
            <a:r>
              <a:rPr lang="en-US" altLang="ko-KR" sz="1600" dirty="0" smtClean="0">
                <a:ea typeface="나눔명조" panose="02020603020101020101" pitchFamily="18" charset="-127"/>
              </a:rPr>
              <a:t>            </a:t>
            </a:r>
          </a:p>
          <a:p>
            <a:r>
              <a:rPr lang="en-US" altLang="ko-KR" sz="1600" dirty="0" smtClean="0">
                <a:ea typeface="나눔명조" panose="02020603020101020101" pitchFamily="18" charset="-127"/>
              </a:rPr>
              <a:t>            # </a:t>
            </a:r>
            <a:r>
              <a:rPr lang="en-US" altLang="ko-KR" sz="1600" dirty="0">
                <a:ea typeface="나눔명조" panose="02020603020101020101" pitchFamily="18" charset="-127"/>
              </a:rPr>
              <a:t>Compute current Q value, </a:t>
            </a:r>
            <a:r>
              <a:rPr lang="en-US" altLang="ko-KR" sz="1600" dirty="0" err="1">
                <a:ea typeface="나눔명조" panose="02020603020101020101" pitchFamily="18" charset="-127"/>
              </a:rPr>
              <a:t>q_func</a:t>
            </a:r>
            <a:r>
              <a:rPr lang="en-US" altLang="ko-KR" sz="1600" dirty="0">
                <a:ea typeface="나눔명조" panose="02020603020101020101" pitchFamily="18" charset="-127"/>
              </a:rPr>
              <a:t> takes only state and output value for every state-action pair</a:t>
            </a:r>
          </a:p>
          <a:p>
            <a:r>
              <a:rPr lang="en-US" altLang="ko-KR" sz="1600" dirty="0">
                <a:ea typeface="나눔명조" panose="02020603020101020101" pitchFamily="18" charset="-127"/>
              </a:rPr>
              <a:t>            # We choose Q based on action taken.</a:t>
            </a:r>
          </a:p>
          <a:p>
            <a:r>
              <a:rPr lang="en-US" altLang="ko-KR" sz="1600" dirty="0">
                <a:solidFill>
                  <a:srgbClr val="0000CC"/>
                </a:solidFill>
                <a:ea typeface="나눔명조" panose="02020603020101020101" pitchFamily="18" charset="-127"/>
              </a:rPr>
              <a:t>            </a:t>
            </a:r>
            <a:r>
              <a:rPr lang="en-US" altLang="ko-KR" sz="1600" dirty="0" err="1">
                <a:solidFill>
                  <a:schemeClr val="accent2"/>
                </a:solidFill>
                <a:ea typeface="나눔명조" panose="02020603020101020101" pitchFamily="18" charset="-127"/>
              </a:rPr>
              <a:t>current_Q_values</a:t>
            </a:r>
            <a:r>
              <a:rPr lang="en-US" altLang="ko-KR" sz="1600" dirty="0">
                <a:solidFill>
                  <a:schemeClr val="accent2"/>
                </a:solidFill>
                <a:ea typeface="나눔명조" panose="02020603020101020101" pitchFamily="18" charset="-127"/>
              </a:rPr>
              <a:t> = Q(</a:t>
            </a:r>
            <a:r>
              <a:rPr lang="en-US" altLang="ko-KR" sz="1600" dirty="0" err="1">
                <a:solidFill>
                  <a:schemeClr val="accent2"/>
                </a:solidFill>
                <a:ea typeface="나눔명조" panose="02020603020101020101" pitchFamily="18" charset="-127"/>
              </a:rPr>
              <a:t>obs_batch</a:t>
            </a:r>
            <a:r>
              <a:rPr lang="en-US" altLang="ko-KR" sz="1600" dirty="0">
                <a:solidFill>
                  <a:schemeClr val="accent2"/>
                </a:solidFill>
                <a:ea typeface="나눔명조" panose="02020603020101020101" pitchFamily="18" charset="-127"/>
              </a:rPr>
              <a:t>).gather(1, </a:t>
            </a:r>
            <a:r>
              <a:rPr lang="en-US" altLang="ko-KR" sz="1600" dirty="0" err="1">
                <a:solidFill>
                  <a:schemeClr val="accent2"/>
                </a:solidFill>
                <a:ea typeface="나눔명조" panose="02020603020101020101" pitchFamily="18" charset="-127"/>
              </a:rPr>
              <a:t>act_batch.unsqueeze</a:t>
            </a:r>
            <a:r>
              <a:rPr lang="en-US" altLang="ko-KR" sz="1600" dirty="0">
                <a:solidFill>
                  <a:schemeClr val="accent2"/>
                </a:solidFill>
                <a:ea typeface="나눔명조" panose="02020603020101020101" pitchFamily="18" charset="-127"/>
              </a:rPr>
              <a:t>(1))</a:t>
            </a:r>
          </a:p>
          <a:p>
            <a:endParaRPr lang="en-US" altLang="ko-KR" sz="1600" dirty="0">
              <a:ea typeface="나눔명조" panose="02020603020101020101" pitchFamily="18" charset="-127"/>
            </a:endParaRPr>
          </a:p>
          <a:p>
            <a:r>
              <a:rPr lang="en-US" altLang="ko-KR" sz="1600" dirty="0">
                <a:ea typeface="나눔명조" panose="02020603020101020101" pitchFamily="18" charset="-127"/>
              </a:rPr>
              <a:t>            # Compute next Q value based on which action gives max Q values</a:t>
            </a:r>
          </a:p>
          <a:p>
            <a:r>
              <a:rPr lang="en-US" altLang="ko-KR" sz="1600" dirty="0">
                <a:ea typeface="나눔명조" panose="02020603020101020101" pitchFamily="18" charset="-127"/>
              </a:rPr>
              <a:t>            # Detach variable from the current graph since we don't want gradients for next Q to propagated</a:t>
            </a:r>
          </a:p>
          <a:p>
            <a:r>
              <a:rPr lang="en-US" altLang="ko-KR" sz="1600" dirty="0">
                <a:solidFill>
                  <a:srgbClr val="0000CC"/>
                </a:solidFill>
                <a:ea typeface="나눔명조" panose="02020603020101020101" pitchFamily="18" charset="-127"/>
              </a:rPr>
              <a:t>            </a:t>
            </a:r>
            <a:r>
              <a:rPr lang="en-US" altLang="ko-KR" sz="1600" dirty="0" err="1">
                <a:solidFill>
                  <a:srgbClr val="0000CC"/>
                </a:solidFill>
                <a:ea typeface="나눔명조" panose="02020603020101020101" pitchFamily="18" charset="-127"/>
              </a:rPr>
              <a:t>next_max_q</a:t>
            </a:r>
            <a:r>
              <a:rPr lang="en-US" altLang="ko-KR" sz="1600" dirty="0">
                <a:solidFill>
                  <a:srgbClr val="0000CC"/>
                </a:solidFill>
                <a:ea typeface="나눔명조" panose="02020603020101020101" pitchFamily="18" charset="-127"/>
              </a:rPr>
              <a:t> = </a:t>
            </a:r>
            <a:r>
              <a:rPr lang="en-US" altLang="ko-KR" sz="1600" dirty="0" err="1">
                <a:solidFill>
                  <a:srgbClr val="0000CC"/>
                </a:solidFill>
                <a:ea typeface="나눔명조" panose="02020603020101020101" pitchFamily="18" charset="-127"/>
              </a:rPr>
              <a:t>target_Q</a:t>
            </a:r>
            <a:r>
              <a:rPr lang="en-US" altLang="ko-KR" sz="1600" dirty="0">
                <a:solidFill>
                  <a:srgbClr val="0000CC"/>
                </a:solidFill>
                <a:ea typeface="나눔명조" panose="02020603020101020101" pitchFamily="18" charset="-127"/>
              </a:rPr>
              <a:t>(</a:t>
            </a:r>
            <a:r>
              <a:rPr lang="en-US" altLang="ko-KR" sz="1600" dirty="0" err="1">
                <a:solidFill>
                  <a:srgbClr val="0000CC"/>
                </a:solidFill>
                <a:ea typeface="나눔명조" panose="02020603020101020101" pitchFamily="18" charset="-127"/>
              </a:rPr>
              <a:t>next_obs_batch</a:t>
            </a:r>
            <a:r>
              <a:rPr lang="en-US" altLang="ko-KR" sz="1600" dirty="0">
                <a:solidFill>
                  <a:srgbClr val="0000CC"/>
                </a:solidFill>
                <a:ea typeface="나눔명조" panose="02020603020101020101" pitchFamily="18" charset="-127"/>
              </a:rPr>
              <a:t>).detach().max(1)[0]</a:t>
            </a:r>
          </a:p>
          <a:p>
            <a:r>
              <a:rPr lang="en-US" altLang="ko-KR" sz="1600" dirty="0">
                <a:solidFill>
                  <a:srgbClr val="0000CC"/>
                </a:solidFill>
                <a:ea typeface="나눔명조" panose="02020603020101020101" pitchFamily="18" charset="-127"/>
              </a:rPr>
              <a:t>            </a:t>
            </a:r>
            <a:r>
              <a:rPr lang="en-US" altLang="ko-KR" sz="1600" dirty="0" err="1">
                <a:solidFill>
                  <a:srgbClr val="0000CC"/>
                </a:solidFill>
                <a:ea typeface="나눔명조" panose="02020603020101020101" pitchFamily="18" charset="-127"/>
              </a:rPr>
              <a:t>next_Q_values</a:t>
            </a:r>
            <a:r>
              <a:rPr lang="en-US" altLang="ko-KR" sz="1600" dirty="0">
                <a:solidFill>
                  <a:srgbClr val="0000CC"/>
                </a:solidFill>
                <a:ea typeface="나눔명조" panose="02020603020101020101" pitchFamily="18" charset="-127"/>
              </a:rPr>
              <a:t> = </a:t>
            </a:r>
            <a:r>
              <a:rPr lang="en-US" altLang="ko-KR" sz="1600" dirty="0" err="1">
                <a:solidFill>
                  <a:srgbClr val="0000CC"/>
                </a:solidFill>
                <a:ea typeface="나눔명조" panose="02020603020101020101" pitchFamily="18" charset="-127"/>
              </a:rPr>
              <a:t>not_done_mask</a:t>
            </a:r>
            <a:r>
              <a:rPr lang="en-US" altLang="ko-KR" sz="1600" dirty="0">
                <a:solidFill>
                  <a:srgbClr val="0000CC"/>
                </a:solidFill>
                <a:ea typeface="나눔명조" panose="02020603020101020101" pitchFamily="18" charset="-127"/>
              </a:rPr>
              <a:t> * </a:t>
            </a:r>
            <a:r>
              <a:rPr lang="en-US" altLang="ko-KR" sz="1600" dirty="0" err="1">
                <a:solidFill>
                  <a:srgbClr val="0000CC"/>
                </a:solidFill>
                <a:ea typeface="나눔명조" panose="02020603020101020101" pitchFamily="18" charset="-127"/>
              </a:rPr>
              <a:t>next_max_q</a:t>
            </a:r>
            <a:endParaRPr lang="en-US" altLang="ko-KR" sz="1600" dirty="0">
              <a:solidFill>
                <a:srgbClr val="0000CC"/>
              </a:solidFill>
              <a:ea typeface="나눔명조" panose="02020603020101020101" pitchFamily="18" charset="-127"/>
            </a:endParaRPr>
          </a:p>
          <a:p>
            <a:r>
              <a:rPr lang="en-US" altLang="ko-KR" sz="1600" dirty="0">
                <a:ea typeface="나눔명조" panose="02020603020101020101" pitchFamily="18" charset="-127"/>
              </a:rPr>
              <a:t>            # Compute the target of the current Q values</a:t>
            </a:r>
          </a:p>
          <a:p>
            <a:r>
              <a:rPr lang="en-US" altLang="ko-KR" sz="1600" dirty="0">
                <a:ea typeface="나눔명조" panose="02020603020101020101" pitchFamily="18" charset="-127"/>
              </a:rPr>
              <a:t>            </a:t>
            </a:r>
            <a:r>
              <a:rPr lang="en-US" altLang="ko-KR" sz="1600" dirty="0" err="1">
                <a:solidFill>
                  <a:schemeClr val="accent2"/>
                </a:solidFill>
                <a:ea typeface="나눔명조" panose="02020603020101020101" pitchFamily="18" charset="-127"/>
              </a:rPr>
              <a:t>target_Q_values</a:t>
            </a:r>
            <a:r>
              <a:rPr lang="en-US" altLang="ko-KR" sz="1600" dirty="0">
                <a:solidFill>
                  <a:schemeClr val="accent2"/>
                </a:solidFill>
                <a:ea typeface="나눔명조" panose="02020603020101020101" pitchFamily="18" charset="-127"/>
              </a:rPr>
              <a:t> = </a:t>
            </a:r>
            <a:r>
              <a:rPr lang="en-US" altLang="ko-KR" sz="1600" dirty="0" err="1">
                <a:solidFill>
                  <a:schemeClr val="accent2"/>
                </a:solidFill>
                <a:ea typeface="나눔명조" panose="02020603020101020101" pitchFamily="18" charset="-127"/>
              </a:rPr>
              <a:t>rew_batch</a:t>
            </a:r>
            <a:r>
              <a:rPr lang="en-US" altLang="ko-KR" sz="1600" dirty="0">
                <a:solidFill>
                  <a:schemeClr val="accent2"/>
                </a:solidFill>
                <a:ea typeface="나눔명조" panose="02020603020101020101" pitchFamily="18" charset="-127"/>
              </a:rPr>
              <a:t> + (gamma * </a:t>
            </a:r>
            <a:r>
              <a:rPr lang="en-US" altLang="ko-KR" sz="1600" dirty="0" err="1">
                <a:solidFill>
                  <a:schemeClr val="accent2"/>
                </a:solidFill>
                <a:ea typeface="나눔명조" panose="02020603020101020101" pitchFamily="18" charset="-127"/>
              </a:rPr>
              <a:t>next_Q_values</a:t>
            </a:r>
            <a:r>
              <a:rPr lang="en-US" altLang="ko-KR" sz="1600" dirty="0">
                <a:solidFill>
                  <a:schemeClr val="accent2"/>
                </a:solidFill>
                <a:ea typeface="나눔명조" panose="02020603020101020101" pitchFamily="18" charset="-127"/>
              </a:rPr>
              <a:t>)</a:t>
            </a:r>
          </a:p>
          <a:p>
            <a:r>
              <a:rPr lang="en-US" altLang="ko-KR" sz="1600" dirty="0">
                <a:solidFill>
                  <a:schemeClr val="accent2"/>
                </a:solidFill>
                <a:ea typeface="나눔명조" panose="02020603020101020101" pitchFamily="18" charset="-127"/>
              </a:rPr>
              <a:t>            loss = F.smooth_l1_loss(</a:t>
            </a:r>
            <a:r>
              <a:rPr lang="en-US" altLang="ko-KR" sz="1600" dirty="0" err="1">
                <a:solidFill>
                  <a:schemeClr val="accent2"/>
                </a:solidFill>
                <a:ea typeface="나눔명조" panose="02020603020101020101" pitchFamily="18" charset="-127"/>
              </a:rPr>
              <a:t>current_Q_values</a:t>
            </a:r>
            <a:r>
              <a:rPr lang="en-US" altLang="ko-KR" sz="1600" dirty="0">
                <a:solidFill>
                  <a:schemeClr val="accent2"/>
                </a:solidFill>
                <a:ea typeface="나눔명조" panose="02020603020101020101" pitchFamily="18" charset="-127"/>
              </a:rPr>
              <a:t>, </a:t>
            </a:r>
            <a:r>
              <a:rPr lang="en-US" altLang="ko-KR" sz="1600" dirty="0" err="1">
                <a:solidFill>
                  <a:schemeClr val="accent2"/>
                </a:solidFill>
                <a:ea typeface="나눔명조" panose="02020603020101020101" pitchFamily="18" charset="-127"/>
              </a:rPr>
              <a:t>target_Q_values.unsqueeze</a:t>
            </a:r>
            <a:r>
              <a:rPr lang="en-US" altLang="ko-KR" sz="1600" dirty="0">
                <a:solidFill>
                  <a:schemeClr val="accent2"/>
                </a:solidFill>
                <a:ea typeface="나눔명조" panose="02020603020101020101" pitchFamily="18" charset="-127"/>
              </a:rPr>
              <a:t>(1))</a:t>
            </a:r>
          </a:p>
          <a:p>
            <a:r>
              <a:rPr lang="en-US" altLang="ko-KR" sz="1600" dirty="0">
                <a:solidFill>
                  <a:schemeClr val="accent2"/>
                </a:solidFill>
                <a:ea typeface="나눔명조" panose="02020603020101020101" pitchFamily="18" charset="-127"/>
              </a:rPr>
              <a:t>            </a:t>
            </a:r>
            <a:r>
              <a:rPr lang="en-US" altLang="ko-KR" sz="1600" dirty="0" err="1">
                <a:solidFill>
                  <a:schemeClr val="accent2"/>
                </a:solidFill>
                <a:ea typeface="나눔명조" panose="02020603020101020101" pitchFamily="18" charset="-127"/>
              </a:rPr>
              <a:t>optimizer.zero_grad</a:t>
            </a:r>
            <a:r>
              <a:rPr lang="en-US" altLang="ko-KR" sz="1600" dirty="0">
                <a:solidFill>
                  <a:schemeClr val="accent2"/>
                </a:solidFill>
                <a:ea typeface="나눔명조" panose="02020603020101020101" pitchFamily="18" charset="-127"/>
              </a:rPr>
              <a:t>()</a:t>
            </a:r>
          </a:p>
          <a:p>
            <a:r>
              <a:rPr lang="en-US" altLang="ko-KR" sz="1600" dirty="0">
                <a:solidFill>
                  <a:schemeClr val="accent2"/>
                </a:solidFill>
                <a:ea typeface="나눔명조" panose="02020603020101020101" pitchFamily="18" charset="-127"/>
              </a:rPr>
              <a:t>            </a:t>
            </a:r>
            <a:r>
              <a:rPr lang="en-US" altLang="ko-KR" sz="1600" dirty="0" err="1">
                <a:solidFill>
                  <a:schemeClr val="accent2"/>
                </a:solidFill>
                <a:ea typeface="나눔명조" panose="02020603020101020101" pitchFamily="18" charset="-127"/>
              </a:rPr>
              <a:t>loss.backward</a:t>
            </a:r>
            <a:r>
              <a:rPr lang="en-US" altLang="ko-KR" sz="1600" dirty="0">
                <a:solidFill>
                  <a:schemeClr val="accent2"/>
                </a:solidFill>
                <a:ea typeface="나눔명조" panose="02020603020101020101" pitchFamily="18" charset="-127"/>
              </a:rPr>
              <a:t>()</a:t>
            </a:r>
          </a:p>
          <a:p>
            <a:r>
              <a:rPr lang="en-US" altLang="ko-KR" sz="1600" dirty="0" smtClean="0">
                <a:solidFill>
                  <a:schemeClr val="accent2"/>
                </a:solidFill>
                <a:ea typeface="나눔명조" panose="02020603020101020101" pitchFamily="18" charset="-127"/>
              </a:rPr>
              <a:t>          </a:t>
            </a:r>
            <a:r>
              <a:rPr lang="en-US" altLang="ko-KR" sz="1600" dirty="0" smtClean="0">
                <a:ea typeface="나눔명조" panose="02020603020101020101" pitchFamily="18" charset="-127"/>
              </a:rPr>
              <a:t>  …</a:t>
            </a:r>
            <a:endParaRPr lang="en-US" altLang="ko-KR" sz="1600" dirty="0">
              <a:ea typeface="나눔명조" panose="02020603020101020101" pitchFamily="18" charset="-127"/>
            </a:endParaRPr>
          </a:p>
          <a:p>
            <a:endParaRPr lang="en-US" altLang="ko-KR" sz="1600" dirty="0">
              <a:ea typeface="나눔명조" panose="02020603020101020101" pitchFamily="18" charset="-127"/>
            </a:endParaRPr>
          </a:p>
          <a:p>
            <a:r>
              <a:rPr lang="en-US" altLang="ko-KR" sz="1600" dirty="0">
                <a:ea typeface="나눔명조" panose="02020603020101020101" pitchFamily="18" charset="-127"/>
              </a:rPr>
              <a:t>            # Periodically update the target network by Q network to target Q network</a:t>
            </a:r>
          </a:p>
          <a:p>
            <a:r>
              <a:rPr lang="en-US" altLang="ko-KR" sz="1600" dirty="0">
                <a:ea typeface="나눔명조" panose="02020603020101020101" pitchFamily="18" charset="-127"/>
              </a:rPr>
              <a:t>            if </a:t>
            </a:r>
            <a:r>
              <a:rPr lang="en-US" altLang="ko-KR" sz="1600" dirty="0" err="1">
                <a:ea typeface="나눔명조" panose="02020603020101020101" pitchFamily="18" charset="-127"/>
              </a:rPr>
              <a:t>num_param_updates</a:t>
            </a:r>
            <a:r>
              <a:rPr lang="en-US" altLang="ko-KR" sz="1600" dirty="0">
                <a:ea typeface="나눔명조" panose="02020603020101020101" pitchFamily="18" charset="-127"/>
              </a:rPr>
              <a:t> % </a:t>
            </a:r>
            <a:r>
              <a:rPr lang="en-US" altLang="ko-KR" sz="1600" dirty="0" err="1">
                <a:ea typeface="나눔명조" panose="02020603020101020101" pitchFamily="18" charset="-127"/>
              </a:rPr>
              <a:t>target_update_freq</a:t>
            </a:r>
            <a:r>
              <a:rPr lang="en-US" altLang="ko-KR" sz="1600" dirty="0">
                <a:ea typeface="나눔명조" panose="02020603020101020101" pitchFamily="18" charset="-127"/>
              </a:rPr>
              <a:t> == 0:</a:t>
            </a:r>
          </a:p>
          <a:p>
            <a:r>
              <a:rPr lang="en-US" altLang="ko-KR" sz="1600" dirty="0">
                <a:ea typeface="나눔명조" panose="02020603020101020101" pitchFamily="18" charset="-127"/>
              </a:rPr>
              <a:t>                </a:t>
            </a:r>
            <a:r>
              <a:rPr lang="en-US" altLang="ko-KR" sz="1600" dirty="0" err="1">
                <a:ea typeface="나눔명조" panose="02020603020101020101" pitchFamily="18" charset="-127"/>
              </a:rPr>
              <a:t>target_Q.load_state_dict</a:t>
            </a:r>
            <a:r>
              <a:rPr lang="en-US" altLang="ko-KR" sz="1600" dirty="0">
                <a:ea typeface="나눔명조" panose="02020603020101020101" pitchFamily="18" charset="-127"/>
              </a:rPr>
              <a:t>(</a:t>
            </a:r>
            <a:r>
              <a:rPr lang="en-US" altLang="ko-KR" sz="1600" dirty="0" err="1">
                <a:ea typeface="나눔명조" panose="02020603020101020101" pitchFamily="18" charset="-127"/>
              </a:rPr>
              <a:t>Q.state_dict</a:t>
            </a:r>
            <a:r>
              <a:rPr lang="en-US" altLang="ko-KR" sz="1600" dirty="0">
                <a:ea typeface="나눔명조" panose="02020603020101020101" pitchFamily="18" charset="-127"/>
              </a:rPr>
              <a:t>())</a:t>
            </a:r>
            <a:endParaRPr lang="ko-KR" altLang="en-US" sz="1600" dirty="0" smtClean="0">
              <a:ea typeface="나눔명조" panose="02020603020101020101" pitchFamily="18" charset="-127"/>
            </a:endParaRPr>
          </a:p>
        </p:txBody>
      </p:sp>
      <p:grpSp>
        <p:nvGrpSpPr>
          <p:cNvPr id="21" name="Group 20"/>
          <p:cNvGrpSpPr/>
          <p:nvPr/>
        </p:nvGrpSpPr>
        <p:grpSpPr>
          <a:xfrm>
            <a:off x="677468" y="2502383"/>
            <a:ext cx="8050148" cy="2819602"/>
            <a:chOff x="677468" y="2502383"/>
            <a:chExt cx="8050148" cy="2819602"/>
          </a:xfrm>
        </p:grpSpPr>
        <p:grpSp>
          <p:nvGrpSpPr>
            <p:cNvPr id="17" name="Group 16"/>
            <p:cNvGrpSpPr/>
            <p:nvPr/>
          </p:nvGrpSpPr>
          <p:grpSpPr>
            <a:xfrm>
              <a:off x="677468" y="3838874"/>
              <a:ext cx="8050148" cy="1483111"/>
              <a:chOff x="529984" y="5160272"/>
              <a:chExt cx="8050148" cy="1483111"/>
            </a:xfrm>
          </p:grpSpPr>
          <p:sp>
            <p:nvSpPr>
              <p:cNvPr id="18" name="TextBox 17"/>
              <p:cNvSpPr txBox="1"/>
              <p:nvPr/>
            </p:nvSpPr>
            <p:spPr>
              <a:xfrm>
                <a:off x="5952361" y="5160272"/>
                <a:ext cx="2627771" cy="369332"/>
              </a:xfrm>
              <a:prstGeom prst="rect">
                <a:avLst/>
              </a:prstGeom>
              <a:noFill/>
            </p:spPr>
            <p:txBody>
              <a:bodyPr wrap="none" rtlCol="0">
                <a:spAutoFit/>
              </a:bodyPr>
              <a:lstStyle/>
              <a:p>
                <a:r>
                  <a:rPr lang="en-US" altLang="ko-KR" dirty="0" smtClean="0">
                    <a:solidFill>
                      <a:srgbClr val="0000CC"/>
                    </a:solidFill>
                    <a:ea typeface="나눔명조" panose="02020603020101020101" pitchFamily="18" charset="-127"/>
                  </a:rPr>
                  <a:t>Similar structure to FC net</a:t>
                </a:r>
                <a:endParaRPr lang="ko-KR" altLang="en-US" dirty="0" smtClean="0">
                  <a:solidFill>
                    <a:srgbClr val="0000CC"/>
                  </a:solidFill>
                  <a:ea typeface="나눔명조" panose="02020603020101020101" pitchFamily="18" charset="-127"/>
                </a:endParaRPr>
              </a:p>
            </p:txBody>
          </p:sp>
          <p:sp>
            <p:nvSpPr>
              <p:cNvPr id="19" name="Rectangle 18"/>
              <p:cNvSpPr/>
              <p:nvPr/>
            </p:nvSpPr>
            <p:spPr>
              <a:xfrm>
                <a:off x="529984" y="5529604"/>
                <a:ext cx="6273938" cy="1113779"/>
              </a:xfrm>
              <a:prstGeom prst="rect">
                <a:avLst/>
              </a:prstGeom>
              <a:noFill/>
              <a:ln w="1905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0" name="Rectangle 19"/>
            <p:cNvSpPr/>
            <p:nvPr/>
          </p:nvSpPr>
          <p:spPr>
            <a:xfrm>
              <a:off x="725731" y="2502383"/>
              <a:ext cx="6273938" cy="348972"/>
            </a:xfrm>
            <a:prstGeom prst="rect">
              <a:avLst/>
            </a:prstGeom>
            <a:noFill/>
            <a:ln w="1905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334105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ko-KR" dirty="0"/>
              <a:t>Ex) </a:t>
            </a:r>
            <a:r>
              <a:rPr lang="en-US" altLang="ko-KR" dirty="0" smtClean="0"/>
              <a:t>Programming </a:t>
            </a:r>
            <a:r>
              <a:rPr lang="en-US" altLang="ko-KR" dirty="0"/>
              <a:t>structure &amp; code review</a:t>
            </a:r>
            <a:endParaRPr lang="ko-KR" altLang="en-US" dirty="0"/>
          </a:p>
        </p:txBody>
      </p:sp>
      <p:sp>
        <p:nvSpPr>
          <p:cNvPr id="3" name="Slide Number Placeholder 2"/>
          <p:cNvSpPr>
            <a:spLocks noGrp="1"/>
          </p:cNvSpPr>
          <p:nvPr>
            <p:ph type="sldNum" sz="quarter" idx="12"/>
          </p:nvPr>
        </p:nvSpPr>
        <p:spPr/>
        <p:txBody>
          <a:bodyPr/>
          <a:lstStyle/>
          <a:p>
            <a:fld id="{E7B612BC-FA30-47E7-8F83-60B8876EFC04}" type="slidenum">
              <a:rPr lang="ko-KR" altLang="en-US" smtClean="0">
                <a:solidFill>
                  <a:prstClr val="black">
                    <a:tint val="75000"/>
                  </a:prstClr>
                </a:solidFill>
              </a:rPr>
              <a:pPr/>
              <a:t>18</a:t>
            </a:fld>
            <a:endParaRPr lang="ko-KR" altLang="en-US">
              <a:solidFill>
                <a:prstClr val="black">
                  <a:tint val="75000"/>
                </a:prstClr>
              </a:solidFill>
            </a:endParaRPr>
          </a:p>
        </p:txBody>
      </p:sp>
      <p:pic>
        <p:nvPicPr>
          <p:cNvPr id="6" name="Picture 5"/>
          <p:cNvPicPr>
            <a:picLocks noChangeAspect="1"/>
          </p:cNvPicPr>
          <p:nvPr/>
        </p:nvPicPr>
        <p:blipFill>
          <a:blip r:embed="rId3"/>
          <a:stretch>
            <a:fillRect/>
          </a:stretch>
        </p:blipFill>
        <p:spPr>
          <a:xfrm>
            <a:off x="434340" y="822037"/>
            <a:ext cx="8001000" cy="5953125"/>
          </a:xfrm>
          <a:prstGeom prst="rect">
            <a:avLst/>
          </a:prstGeom>
        </p:spPr>
      </p:pic>
      <p:grpSp>
        <p:nvGrpSpPr>
          <p:cNvPr id="5" name="Group 14"/>
          <p:cNvGrpSpPr/>
          <p:nvPr/>
        </p:nvGrpSpPr>
        <p:grpSpPr>
          <a:xfrm>
            <a:off x="3950207" y="619064"/>
            <a:ext cx="5083690" cy="609889"/>
            <a:chOff x="6925375" y="1294918"/>
            <a:chExt cx="4322958" cy="808064"/>
          </a:xfrm>
        </p:grpSpPr>
        <p:sp>
          <p:nvSpPr>
            <p:cNvPr id="7" name="TextBox 6"/>
            <p:cNvSpPr txBox="1"/>
            <p:nvPr/>
          </p:nvSpPr>
          <p:spPr>
            <a:xfrm>
              <a:off x="7337486" y="1294918"/>
              <a:ext cx="3910847" cy="367006"/>
            </a:xfrm>
            <a:prstGeom prst="rect">
              <a:avLst/>
            </a:prstGeom>
            <a:noFill/>
          </p:spPr>
          <p:txBody>
            <a:bodyPr wrap="square" rtlCol="0">
              <a:spAutoFit/>
            </a:bodyPr>
            <a:lstStyle/>
            <a:p>
              <a:r>
                <a:rPr lang="en-US" altLang="ko-KR" sz="1200" dirty="0" smtClean="0">
                  <a:solidFill>
                    <a:srgbClr val="0000CC"/>
                  </a:solidFill>
                  <a:latin typeface="나눔명조" panose="02020603020101020101" pitchFamily="18" charset="-127"/>
                  <a:ea typeface="나눔명조" panose="02020603020101020101" pitchFamily="18" charset="-127"/>
                </a:rPr>
                <a:t> batch </a:t>
              </a:r>
              <a:r>
                <a:rPr lang="ko-KR" altLang="en-US" sz="1200" dirty="0" smtClean="0">
                  <a:solidFill>
                    <a:srgbClr val="0000CC"/>
                  </a:solidFill>
                  <a:latin typeface="나눔명조" panose="02020603020101020101" pitchFamily="18" charset="-127"/>
                  <a:ea typeface="나눔명조" panose="02020603020101020101" pitchFamily="18" charset="-127"/>
                </a:rPr>
                <a:t>사이즈에 맞게 저장된 데이터 셋을 </a:t>
              </a:r>
              <a:r>
                <a:rPr lang="ko-KR" altLang="en-US" sz="1200" dirty="0" err="1" smtClean="0">
                  <a:solidFill>
                    <a:srgbClr val="0000CC"/>
                  </a:solidFill>
                  <a:latin typeface="나눔명조" panose="02020603020101020101" pitchFamily="18" charset="-127"/>
                  <a:ea typeface="나눔명조" panose="02020603020101020101" pitchFamily="18" charset="-127"/>
                </a:rPr>
                <a:t>랜덤하게</a:t>
              </a:r>
              <a:r>
                <a:rPr lang="ko-KR" altLang="en-US" sz="1200" dirty="0" smtClean="0">
                  <a:solidFill>
                    <a:srgbClr val="0000CC"/>
                  </a:solidFill>
                  <a:latin typeface="나눔명조" panose="02020603020101020101" pitchFamily="18" charset="-127"/>
                  <a:ea typeface="나눔명조" panose="02020603020101020101" pitchFamily="18" charset="-127"/>
                </a:rPr>
                <a:t> 선택해주는 함수</a:t>
              </a:r>
              <a:endParaRPr lang="en-US" altLang="ko-KR" sz="1200" dirty="0" smtClean="0">
                <a:solidFill>
                  <a:srgbClr val="0000CC"/>
                </a:solidFill>
                <a:latin typeface="나눔명조" panose="02020603020101020101" pitchFamily="18" charset="-127"/>
                <a:ea typeface="나눔명조" panose="02020603020101020101" pitchFamily="18" charset="-127"/>
              </a:endParaRPr>
            </a:p>
          </p:txBody>
        </p:sp>
        <p:cxnSp>
          <p:nvCxnSpPr>
            <p:cNvPr id="8" name="Straight Connector 16"/>
            <p:cNvCxnSpPr/>
            <p:nvPr/>
          </p:nvCxnSpPr>
          <p:spPr>
            <a:xfrm flipV="1">
              <a:off x="6925375" y="1591248"/>
              <a:ext cx="728934" cy="511734"/>
            </a:xfrm>
            <a:prstGeom prst="line">
              <a:avLst/>
            </a:prstGeom>
            <a:ln w="19050">
              <a:solidFill>
                <a:srgbClr val="0000CC"/>
              </a:solidFill>
            </a:ln>
          </p:spPr>
          <p:style>
            <a:lnRef idx="1">
              <a:schemeClr val="accent1"/>
            </a:lnRef>
            <a:fillRef idx="0">
              <a:schemeClr val="accent1"/>
            </a:fillRef>
            <a:effectRef idx="0">
              <a:schemeClr val="accent1"/>
            </a:effectRef>
            <a:fontRef idx="minor">
              <a:schemeClr val="tx1"/>
            </a:fontRef>
          </p:style>
        </p:cxnSp>
      </p:grpSp>
      <p:grpSp>
        <p:nvGrpSpPr>
          <p:cNvPr id="9" name="Group 14"/>
          <p:cNvGrpSpPr/>
          <p:nvPr/>
        </p:nvGrpSpPr>
        <p:grpSpPr>
          <a:xfrm>
            <a:off x="3595878" y="1644073"/>
            <a:ext cx="5193792" cy="560454"/>
            <a:chOff x="6925375" y="1360416"/>
            <a:chExt cx="4416584" cy="742566"/>
          </a:xfrm>
        </p:grpSpPr>
        <p:sp>
          <p:nvSpPr>
            <p:cNvPr id="10" name="TextBox 9"/>
            <p:cNvSpPr txBox="1"/>
            <p:nvPr/>
          </p:nvSpPr>
          <p:spPr>
            <a:xfrm>
              <a:off x="7561743" y="1360416"/>
              <a:ext cx="3780216" cy="367006"/>
            </a:xfrm>
            <a:prstGeom prst="rect">
              <a:avLst/>
            </a:prstGeom>
            <a:noFill/>
          </p:spPr>
          <p:txBody>
            <a:bodyPr wrap="square" rtlCol="0">
              <a:spAutoFit/>
            </a:bodyPr>
            <a:lstStyle/>
            <a:p>
              <a:r>
                <a:rPr lang="ko-KR" altLang="en-US" sz="1200" smtClean="0">
                  <a:solidFill>
                    <a:srgbClr val="0000CC"/>
                  </a:solidFill>
                  <a:latin typeface="나눔명조" panose="02020603020101020101" pitchFamily="18" charset="-127"/>
                  <a:ea typeface="나눔명조" panose="02020603020101020101" pitchFamily="18" charset="-127"/>
                </a:rPr>
                <a:t>메모리에 할당된 사이즈 출력 함수</a:t>
              </a:r>
              <a:endParaRPr lang="en-US" altLang="ko-KR" sz="1200" dirty="0" smtClean="0">
                <a:solidFill>
                  <a:srgbClr val="0000CC"/>
                </a:solidFill>
                <a:latin typeface="나눔명조" panose="02020603020101020101" pitchFamily="18" charset="-127"/>
                <a:ea typeface="나눔명조" panose="02020603020101020101" pitchFamily="18" charset="-127"/>
              </a:endParaRPr>
            </a:p>
          </p:txBody>
        </p:sp>
        <p:cxnSp>
          <p:nvCxnSpPr>
            <p:cNvPr id="11" name="Straight Connector 16"/>
            <p:cNvCxnSpPr/>
            <p:nvPr/>
          </p:nvCxnSpPr>
          <p:spPr>
            <a:xfrm flipV="1">
              <a:off x="6925375" y="1591248"/>
              <a:ext cx="728934" cy="511734"/>
            </a:xfrm>
            <a:prstGeom prst="line">
              <a:avLst/>
            </a:prstGeom>
            <a:ln w="19050">
              <a:solidFill>
                <a:srgbClr val="0000CC"/>
              </a:solidFill>
            </a:ln>
          </p:spPr>
          <p:style>
            <a:lnRef idx="1">
              <a:schemeClr val="accent1"/>
            </a:lnRef>
            <a:fillRef idx="0">
              <a:schemeClr val="accent1"/>
            </a:fillRef>
            <a:effectRef idx="0">
              <a:schemeClr val="accent1"/>
            </a:effectRef>
            <a:fontRef idx="minor">
              <a:schemeClr val="tx1"/>
            </a:fontRef>
          </p:style>
        </p:cxnSp>
      </p:grpSp>
      <p:grpSp>
        <p:nvGrpSpPr>
          <p:cNvPr id="12" name="Group 14"/>
          <p:cNvGrpSpPr/>
          <p:nvPr/>
        </p:nvGrpSpPr>
        <p:grpSpPr>
          <a:xfrm>
            <a:off x="2582266" y="2318057"/>
            <a:ext cx="5041087" cy="310572"/>
            <a:chOff x="7055229" y="1360416"/>
            <a:chExt cx="4286730" cy="411488"/>
          </a:xfrm>
        </p:grpSpPr>
        <p:sp>
          <p:nvSpPr>
            <p:cNvPr id="13" name="TextBox 12"/>
            <p:cNvSpPr txBox="1"/>
            <p:nvPr/>
          </p:nvSpPr>
          <p:spPr>
            <a:xfrm>
              <a:off x="7561743" y="1360416"/>
              <a:ext cx="3780216" cy="367006"/>
            </a:xfrm>
            <a:prstGeom prst="rect">
              <a:avLst/>
            </a:prstGeom>
            <a:noFill/>
          </p:spPr>
          <p:txBody>
            <a:bodyPr wrap="square" rtlCol="0">
              <a:spAutoFit/>
            </a:bodyPr>
            <a:lstStyle/>
            <a:p>
              <a:r>
                <a:rPr lang="en-US" altLang="ko-KR" sz="1200" dirty="0" smtClean="0">
                  <a:solidFill>
                    <a:srgbClr val="0000CC"/>
                  </a:solidFill>
                  <a:latin typeface="나눔명조" panose="02020603020101020101" pitchFamily="18" charset="-127"/>
                  <a:ea typeface="나눔명조" panose="02020603020101020101" pitchFamily="18" charset="-127"/>
                </a:rPr>
                <a:t>DQN_</a:t>
              </a:r>
              <a:r>
                <a:rPr lang="ko-KR" altLang="en-US" sz="1200" dirty="0" smtClean="0">
                  <a:solidFill>
                    <a:srgbClr val="0000CC"/>
                  </a:solidFill>
                  <a:latin typeface="나눔명조" panose="02020603020101020101" pitchFamily="18" charset="-127"/>
                  <a:ea typeface="나눔명조" panose="02020603020101020101" pitchFamily="18" charset="-127"/>
                </a:rPr>
                <a:t>모델을 정의하는 클래스</a:t>
              </a:r>
              <a:endParaRPr lang="en-US" altLang="ko-KR" sz="1200" dirty="0" smtClean="0">
                <a:solidFill>
                  <a:srgbClr val="0000CC"/>
                </a:solidFill>
                <a:latin typeface="나눔명조" panose="02020603020101020101" pitchFamily="18" charset="-127"/>
                <a:ea typeface="나눔명조" panose="02020603020101020101" pitchFamily="18" charset="-127"/>
              </a:endParaRPr>
            </a:p>
          </p:txBody>
        </p:sp>
        <p:cxnSp>
          <p:nvCxnSpPr>
            <p:cNvPr id="14" name="Straight Connector 16"/>
            <p:cNvCxnSpPr/>
            <p:nvPr/>
          </p:nvCxnSpPr>
          <p:spPr>
            <a:xfrm flipV="1">
              <a:off x="7055229" y="1591249"/>
              <a:ext cx="599080" cy="180655"/>
            </a:xfrm>
            <a:prstGeom prst="line">
              <a:avLst/>
            </a:prstGeom>
            <a:ln w="19050">
              <a:solidFill>
                <a:srgbClr val="0000CC"/>
              </a:solidFill>
            </a:ln>
          </p:spPr>
          <p:style>
            <a:lnRef idx="1">
              <a:schemeClr val="accent1"/>
            </a:lnRef>
            <a:fillRef idx="0">
              <a:schemeClr val="accent1"/>
            </a:fillRef>
            <a:effectRef idx="0">
              <a:schemeClr val="accent1"/>
            </a:effectRef>
            <a:fontRef idx="minor">
              <a:schemeClr val="tx1"/>
            </a:fontRef>
          </p:style>
        </p:cxnSp>
      </p:grpSp>
      <p:grpSp>
        <p:nvGrpSpPr>
          <p:cNvPr id="15" name="Group 14"/>
          <p:cNvGrpSpPr/>
          <p:nvPr/>
        </p:nvGrpSpPr>
        <p:grpSpPr>
          <a:xfrm>
            <a:off x="2934517" y="2890213"/>
            <a:ext cx="5041087" cy="310571"/>
            <a:chOff x="7055229" y="1360417"/>
            <a:chExt cx="4286730" cy="411487"/>
          </a:xfrm>
        </p:grpSpPr>
        <p:sp>
          <p:nvSpPr>
            <p:cNvPr id="16" name="TextBox 15"/>
            <p:cNvSpPr txBox="1"/>
            <p:nvPr/>
          </p:nvSpPr>
          <p:spPr>
            <a:xfrm>
              <a:off x="7561743" y="1360417"/>
              <a:ext cx="3780216" cy="367006"/>
            </a:xfrm>
            <a:prstGeom prst="rect">
              <a:avLst/>
            </a:prstGeom>
            <a:noFill/>
          </p:spPr>
          <p:txBody>
            <a:bodyPr wrap="square" rtlCol="0">
              <a:spAutoFit/>
            </a:bodyPr>
            <a:lstStyle/>
            <a:p>
              <a:r>
                <a:rPr lang="en-US" altLang="ko-KR" sz="1200" dirty="0" smtClean="0">
                  <a:solidFill>
                    <a:srgbClr val="0000CC"/>
                  </a:solidFill>
                  <a:latin typeface="나눔명조" panose="02020603020101020101" pitchFamily="18" charset="-127"/>
                  <a:ea typeface="나눔명조" panose="02020603020101020101" pitchFamily="18" charset="-127"/>
                </a:rPr>
                <a:t>DQN </a:t>
              </a:r>
              <a:r>
                <a:rPr lang="ko-KR" altLang="en-US" sz="1200" dirty="0" smtClean="0">
                  <a:solidFill>
                    <a:srgbClr val="0000CC"/>
                  </a:solidFill>
                  <a:latin typeface="나눔명조" panose="02020603020101020101" pitchFamily="18" charset="-127"/>
                  <a:ea typeface="나눔명조" panose="02020603020101020101" pitchFamily="18" charset="-127"/>
                </a:rPr>
                <a:t>네트워크의 </a:t>
              </a:r>
              <a:r>
                <a:rPr lang="en-US" altLang="ko-KR" sz="1200" dirty="0" smtClean="0">
                  <a:solidFill>
                    <a:srgbClr val="0000CC"/>
                  </a:solidFill>
                  <a:latin typeface="나눔명조" panose="02020603020101020101" pitchFamily="18" charset="-127"/>
                  <a:ea typeface="나눔명조" panose="02020603020101020101" pitchFamily="18" charset="-127"/>
                </a:rPr>
                <a:t>layer</a:t>
              </a:r>
              <a:r>
                <a:rPr lang="ko-KR" altLang="en-US" sz="1200" dirty="0" smtClean="0">
                  <a:solidFill>
                    <a:srgbClr val="0000CC"/>
                  </a:solidFill>
                  <a:latin typeface="나눔명조" panose="02020603020101020101" pitchFamily="18" charset="-127"/>
                  <a:ea typeface="나눔명조" panose="02020603020101020101" pitchFamily="18" charset="-127"/>
                </a:rPr>
                <a:t>구조를 설정 여기서는 </a:t>
              </a:r>
              <a:r>
                <a:rPr lang="en-US" altLang="ko-KR" sz="1200" dirty="0" smtClean="0">
                  <a:solidFill>
                    <a:srgbClr val="0000CC"/>
                  </a:solidFill>
                  <a:latin typeface="나눔명조" panose="02020603020101020101" pitchFamily="18" charset="-127"/>
                  <a:ea typeface="나눔명조" panose="02020603020101020101" pitchFamily="18" charset="-127"/>
                </a:rPr>
                <a:t>CNN</a:t>
              </a:r>
              <a:r>
                <a:rPr lang="ko-KR" altLang="en-US" sz="1200" dirty="0" smtClean="0">
                  <a:solidFill>
                    <a:srgbClr val="0000CC"/>
                  </a:solidFill>
                  <a:latin typeface="나눔명조" panose="02020603020101020101" pitchFamily="18" charset="-127"/>
                  <a:ea typeface="나눔명조" panose="02020603020101020101" pitchFamily="18" charset="-127"/>
                </a:rPr>
                <a:t>을 사용</a:t>
              </a:r>
              <a:endParaRPr lang="en-US" altLang="ko-KR" sz="1200" dirty="0" smtClean="0">
                <a:solidFill>
                  <a:srgbClr val="0000CC"/>
                </a:solidFill>
                <a:latin typeface="나눔명조" panose="02020603020101020101" pitchFamily="18" charset="-127"/>
                <a:ea typeface="나눔명조" panose="02020603020101020101" pitchFamily="18" charset="-127"/>
              </a:endParaRPr>
            </a:p>
          </p:txBody>
        </p:sp>
        <p:cxnSp>
          <p:nvCxnSpPr>
            <p:cNvPr id="17" name="Straight Connector 16"/>
            <p:cNvCxnSpPr/>
            <p:nvPr/>
          </p:nvCxnSpPr>
          <p:spPr>
            <a:xfrm flipV="1">
              <a:off x="7055229" y="1591249"/>
              <a:ext cx="599080" cy="180655"/>
            </a:xfrm>
            <a:prstGeom prst="line">
              <a:avLst/>
            </a:prstGeom>
            <a:ln w="19050">
              <a:solidFill>
                <a:srgbClr val="0000CC"/>
              </a:solidFill>
            </a:ln>
          </p:spPr>
          <p:style>
            <a:lnRef idx="1">
              <a:schemeClr val="accent1"/>
            </a:lnRef>
            <a:fillRef idx="0">
              <a:schemeClr val="accent1"/>
            </a:fillRef>
            <a:effectRef idx="0">
              <a:schemeClr val="accent1"/>
            </a:effectRef>
            <a:fontRef idx="minor">
              <a:schemeClr val="tx1"/>
            </a:fontRef>
          </p:style>
        </p:cxnSp>
      </p:grpSp>
      <p:grpSp>
        <p:nvGrpSpPr>
          <p:cNvPr id="18" name="Group 14"/>
          <p:cNvGrpSpPr/>
          <p:nvPr/>
        </p:nvGrpSpPr>
        <p:grpSpPr>
          <a:xfrm>
            <a:off x="3177914" y="5193048"/>
            <a:ext cx="5041087" cy="310571"/>
            <a:chOff x="7055229" y="1360417"/>
            <a:chExt cx="4286730" cy="411487"/>
          </a:xfrm>
        </p:grpSpPr>
        <p:sp>
          <p:nvSpPr>
            <p:cNvPr id="19" name="TextBox 18"/>
            <p:cNvSpPr txBox="1"/>
            <p:nvPr/>
          </p:nvSpPr>
          <p:spPr>
            <a:xfrm>
              <a:off x="7561743" y="1360417"/>
              <a:ext cx="3780216" cy="367006"/>
            </a:xfrm>
            <a:prstGeom prst="rect">
              <a:avLst/>
            </a:prstGeom>
            <a:noFill/>
          </p:spPr>
          <p:txBody>
            <a:bodyPr wrap="square" rtlCol="0">
              <a:spAutoFit/>
            </a:bodyPr>
            <a:lstStyle/>
            <a:p>
              <a:r>
                <a:rPr lang="en-US" altLang="ko-KR" sz="1200" dirty="0" smtClean="0">
                  <a:solidFill>
                    <a:srgbClr val="0000CC"/>
                  </a:solidFill>
                  <a:latin typeface="나눔명조" panose="02020603020101020101" pitchFamily="18" charset="-127"/>
                  <a:ea typeface="나눔명조" panose="02020603020101020101" pitchFamily="18" charset="-127"/>
                </a:rPr>
                <a:t>Forward step</a:t>
              </a:r>
              <a:r>
                <a:rPr lang="ko-KR" altLang="en-US" sz="1200" dirty="0" smtClean="0">
                  <a:solidFill>
                    <a:srgbClr val="0000CC"/>
                  </a:solidFill>
                  <a:latin typeface="나눔명조" panose="02020603020101020101" pitchFamily="18" charset="-127"/>
                  <a:ea typeface="나눔명조" panose="02020603020101020101" pitchFamily="18" charset="-127"/>
                </a:rPr>
                <a:t>에서 넣어줄 </a:t>
              </a:r>
              <a:r>
                <a:rPr lang="en-US" altLang="ko-KR" sz="1200" dirty="0" smtClean="0">
                  <a:solidFill>
                    <a:srgbClr val="0000CC"/>
                  </a:solidFill>
                  <a:latin typeface="나눔명조" panose="02020603020101020101" pitchFamily="18" charset="-127"/>
                  <a:ea typeface="나눔명조" panose="02020603020101020101" pitchFamily="18" charset="-127"/>
                </a:rPr>
                <a:t>activation function </a:t>
              </a:r>
              <a:r>
                <a:rPr lang="ko-KR" altLang="en-US" sz="1200" dirty="0" smtClean="0">
                  <a:solidFill>
                    <a:srgbClr val="0000CC"/>
                  </a:solidFill>
                  <a:latin typeface="나눔명조" panose="02020603020101020101" pitchFamily="18" charset="-127"/>
                  <a:ea typeface="나눔명조" panose="02020603020101020101" pitchFamily="18" charset="-127"/>
                </a:rPr>
                <a:t>정의</a:t>
              </a:r>
              <a:endParaRPr lang="en-US" altLang="ko-KR" sz="1200" dirty="0" smtClean="0">
                <a:solidFill>
                  <a:srgbClr val="0000CC"/>
                </a:solidFill>
                <a:latin typeface="나눔명조" panose="02020603020101020101" pitchFamily="18" charset="-127"/>
                <a:ea typeface="나눔명조" panose="02020603020101020101" pitchFamily="18" charset="-127"/>
              </a:endParaRPr>
            </a:p>
          </p:txBody>
        </p:sp>
        <p:cxnSp>
          <p:nvCxnSpPr>
            <p:cNvPr id="20" name="Straight Connector 16"/>
            <p:cNvCxnSpPr/>
            <p:nvPr/>
          </p:nvCxnSpPr>
          <p:spPr>
            <a:xfrm flipV="1">
              <a:off x="7055229" y="1591249"/>
              <a:ext cx="599080" cy="180655"/>
            </a:xfrm>
            <a:prstGeom prst="line">
              <a:avLst/>
            </a:prstGeom>
            <a:ln w="19050">
              <a:solidFill>
                <a:srgbClr val="0000CC"/>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894939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par>
                                <p:cTn id="14" presetID="10" presetClass="entr" presetSubtype="0" fill="hold"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500"/>
                                        <p:tgtEl>
                                          <p:spTgt spid="15"/>
                                        </p:tgtEl>
                                      </p:cBhvr>
                                    </p:animEffect>
                                  </p:childTnLst>
                                </p:cTn>
                              </p:par>
                              <p:par>
                                <p:cTn id="17" presetID="10" presetClass="entr" presetSubtype="0"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481107" y="1988405"/>
            <a:ext cx="5715000" cy="2505075"/>
          </a:xfrm>
          <a:prstGeom prst="rect">
            <a:avLst/>
          </a:prstGeom>
        </p:spPr>
      </p:pic>
      <p:sp>
        <p:nvSpPr>
          <p:cNvPr id="2" name="Title 1"/>
          <p:cNvSpPr>
            <a:spLocks noGrp="1"/>
          </p:cNvSpPr>
          <p:nvPr>
            <p:ph type="title"/>
          </p:nvPr>
        </p:nvSpPr>
        <p:spPr/>
        <p:txBody>
          <a:bodyPr/>
          <a:lstStyle/>
          <a:p>
            <a:r>
              <a:rPr lang="en-US" altLang="ko-KR" dirty="0"/>
              <a:t>DQN programming- </a:t>
            </a:r>
            <a:r>
              <a:rPr lang="en-US" altLang="ko-KR" b="1" dirty="0" err="1" smtClean="0">
                <a:solidFill>
                  <a:schemeClr val="accent2"/>
                </a:solidFill>
              </a:rPr>
              <a:t>PyTorch</a:t>
            </a:r>
            <a:r>
              <a:rPr lang="en-US" altLang="ko-KR" b="1" dirty="0" smtClean="0">
                <a:solidFill>
                  <a:schemeClr val="accent2"/>
                </a:solidFill>
              </a:rPr>
              <a:t>, Cart-pole</a:t>
            </a:r>
            <a:endParaRPr lang="ko-KR" altLang="en-US" dirty="0"/>
          </a:p>
        </p:txBody>
      </p:sp>
      <p:sp>
        <p:nvSpPr>
          <p:cNvPr id="3" name="Slide Number Placeholder 2"/>
          <p:cNvSpPr>
            <a:spLocks noGrp="1"/>
          </p:cNvSpPr>
          <p:nvPr>
            <p:ph type="sldNum" sz="quarter" idx="12"/>
          </p:nvPr>
        </p:nvSpPr>
        <p:spPr/>
        <p:txBody>
          <a:bodyPr/>
          <a:lstStyle/>
          <a:p>
            <a:fld id="{E7B612BC-FA30-47E7-8F83-60B8876EFC04}" type="slidenum">
              <a:rPr lang="ko-KR" altLang="en-US" smtClean="0">
                <a:solidFill>
                  <a:prstClr val="black">
                    <a:tint val="75000"/>
                  </a:prstClr>
                </a:solidFill>
              </a:rPr>
              <a:pPr/>
              <a:t>180</a:t>
            </a:fld>
            <a:endParaRPr lang="ko-KR" altLang="en-US" dirty="0">
              <a:solidFill>
                <a:prstClr val="black">
                  <a:tint val="75000"/>
                </a:prstClr>
              </a:solidFill>
            </a:endParaRPr>
          </a:p>
        </p:txBody>
      </p:sp>
      <p:sp>
        <p:nvSpPr>
          <p:cNvPr id="11" name="Rectangle 10"/>
          <p:cNvSpPr/>
          <p:nvPr/>
        </p:nvSpPr>
        <p:spPr>
          <a:xfrm>
            <a:off x="182797" y="918581"/>
            <a:ext cx="8654472" cy="830484"/>
          </a:xfrm>
          <a:prstGeom prst="rect">
            <a:avLst/>
          </a:prstGeom>
        </p:spPr>
        <p:txBody>
          <a:bodyPr wrap="square">
            <a:spAutoFit/>
          </a:bodyPr>
          <a:lstStyle/>
          <a:p>
            <a:pPr marL="285750" indent="-285750">
              <a:lnSpc>
                <a:spcPts val="3000"/>
              </a:lnSpc>
              <a:buFont typeface="Arial" panose="020B0604020202020204" pitchFamily="34" charset="0"/>
              <a:buChar char="•"/>
            </a:pPr>
            <a:r>
              <a:rPr lang="en-US" altLang="ko-KR" sz="2000" dirty="0">
                <a:ea typeface="함초롬바탕" panose="02030604000101010101" pitchFamily="18" charset="-127"/>
                <a:cs typeface="함초롬바탕" panose="02030604000101010101" pitchFamily="18" charset="-127"/>
              </a:rPr>
              <a:t>Cart-Pole </a:t>
            </a:r>
            <a:r>
              <a:rPr lang="en-US" altLang="ko-KR" sz="2000" dirty="0" smtClean="0">
                <a:ea typeface="함초롬바탕" panose="02030604000101010101" pitchFamily="18" charset="-127"/>
                <a:cs typeface="함초롬바탕" panose="02030604000101010101" pitchFamily="18" charset="-127"/>
              </a:rPr>
              <a:t>Problem aims to maintain a balance of an inverted pendulum on cart </a:t>
            </a:r>
          </a:p>
          <a:p>
            <a:pPr marL="285750" indent="-285750">
              <a:lnSpc>
                <a:spcPts val="3000"/>
              </a:lnSpc>
              <a:buFont typeface="Arial" panose="020B0604020202020204" pitchFamily="34" charset="0"/>
              <a:buChar char="•"/>
            </a:pPr>
            <a:r>
              <a:rPr lang="en-US" altLang="ko-KR" sz="2000" dirty="0" smtClean="0">
                <a:ea typeface="함초롬바탕" panose="02030604000101010101" pitchFamily="18" charset="-127"/>
                <a:cs typeface="함초롬바탕" panose="02030604000101010101" pitchFamily="18" charset="-127"/>
              </a:rPr>
              <a:t>Balance could be achieved by state feedback control, recall, </a:t>
            </a:r>
            <a:r>
              <a:rPr lang="ko-KR" altLang="en-US" sz="2000" dirty="0" smtClean="0">
                <a:ea typeface="함초롬바탕" panose="02030604000101010101" pitchFamily="18" charset="-127"/>
                <a:cs typeface="함초롬바탕" panose="02030604000101010101" pitchFamily="18" charset="-127"/>
              </a:rPr>
              <a:t>시모제 실습</a:t>
            </a:r>
            <a:r>
              <a:rPr lang="en-US" altLang="ko-KR" sz="2000" dirty="0" smtClean="0">
                <a:ea typeface="함초롬바탕" panose="02030604000101010101" pitchFamily="18" charset="-127"/>
                <a:cs typeface="함초롬바탕" panose="02030604000101010101" pitchFamily="18" charset="-127"/>
              </a:rPr>
              <a:t>!</a:t>
            </a:r>
            <a:endParaRPr lang="en-US" altLang="ko-KR" sz="2000" dirty="0">
              <a:ea typeface="함초롬바탕" panose="02030604000101010101" pitchFamily="18" charset="-127"/>
              <a:cs typeface="함초롬바탕" panose="02030604000101010101" pitchFamily="18" charset="-127"/>
            </a:endParaRPr>
          </a:p>
        </p:txBody>
      </p:sp>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81107" y="1973902"/>
            <a:ext cx="5715000" cy="2505075"/>
          </a:xfrm>
          <a:prstGeom prst="rect">
            <a:avLst/>
          </a:prstGeom>
        </p:spPr>
      </p:pic>
      <p:sp>
        <p:nvSpPr>
          <p:cNvPr id="13" name="TextBox 12"/>
          <p:cNvSpPr txBox="1"/>
          <p:nvPr/>
        </p:nvSpPr>
        <p:spPr>
          <a:xfrm>
            <a:off x="-7902" y="3363492"/>
            <a:ext cx="1420582" cy="276999"/>
          </a:xfrm>
          <a:prstGeom prst="rect">
            <a:avLst/>
          </a:prstGeom>
          <a:noFill/>
        </p:spPr>
        <p:txBody>
          <a:bodyPr wrap="none" rtlCol="0">
            <a:spAutoFit/>
          </a:bodyPr>
          <a:lstStyle/>
          <a:p>
            <a:r>
              <a:rPr lang="en-US" altLang="ko-KR" sz="1200" dirty="0" smtClean="0">
                <a:ea typeface="나눔명조" panose="02020603020101020101" pitchFamily="18" charset="-127"/>
              </a:rPr>
              <a:t>Images from google</a:t>
            </a:r>
          </a:p>
        </p:txBody>
      </p:sp>
      <p:cxnSp>
        <p:nvCxnSpPr>
          <p:cNvPr id="15" name="Straight Connector 14"/>
          <p:cNvCxnSpPr/>
          <p:nvPr/>
        </p:nvCxnSpPr>
        <p:spPr>
          <a:xfrm flipV="1">
            <a:off x="4414683" y="1749999"/>
            <a:ext cx="0" cy="2310724"/>
          </a:xfrm>
          <a:prstGeom prst="line">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7" name="그룹 34"/>
          <p:cNvGrpSpPr/>
          <p:nvPr/>
        </p:nvGrpSpPr>
        <p:grpSpPr>
          <a:xfrm>
            <a:off x="3578940" y="2193341"/>
            <a:ext cx="1101214" cy="1261095"/>
            <a:chOff x="5711757" y="2650580"/>
            <a:chExt cx="1101214" cy="1261095"/>
          </a:xfrm>
        </p:grpSpPr>
        <p:sp>
          <p:nvSpPr>
            <p:cNvPr id="18" name="원호 35"/>
            <p:cNvSpPr/>
            <p:nvPr/>
          </p:nvSpPr>
          <p:spPr>
            <a:xfrm flipH="1">
              <a:off x="5711757" y="2879669"/>
              <a:ext cx="1101214" cy="1032006"/>
            </a:xfrm>
            <a:prstGeom prst="arc">
              <a:avLst>
                <a:gd name="adj1" fmla="val 13544801"/>
                <a:gd name="adj2" fmla="val 17407653"/>
              </a:avLst>
            </a:prstGeom>
            <a:ln w="38100">
              <a:solidFill>
                <a:srgbClr val="A50021"/>
              </a:solidFill>
              <a:headEnd type="none" w="lg" len="lg"/>
              <a:tail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9" name="TextBox 18"/>
            <p:cNvSpPr txBox="1"/>
            <p:nvPr/>
          </p:nvSpPr>
          <p:spPr>
            <a:xfrm>
              <a:off x="5811913" y="2650580"/>
              <a:ext cx="317716" cy="400110"/>
            </a:xfrm>
            <a:prstGeom prst="rect">
              <a:avLst/>
            </a:prstGeom>
            <a:noFill/>
          </p:spPr>
          <p:txBody>
            <a:bodyPr wrap="none" rtlCol="0">
              <a:spAutoFit/>
            </a:bodyPr>
            <a:lstStyle/>
            <a:p>
              <a:r>
                <a:rPr lang="en-US" altLang="ko-KR" sz="2000" i="1" dirty="0" smtClean="0">
                  <a:solidFill>
                    <a:srgbClr val="A50021"/>
                  </a:solidFill>
                  <a:latin typeface="Symbol" panose="05050102010706020507" pitchFamily="18" charset="2"/>
                  <a:ea typeface="맑은 고딕" panose="020B0503020000020004" pitchFamily="50" charset="-127"/>
                  <a:cs typeface="Times New Roman" panose="02020603050405020304" pitchFamily="18" charset="0"/>
                </a:rPr>
                <a:t>q</a:t>
              </a:r>
              <a:endParaRPr lang="ko-KR" altLang="en-US" sz="2000" i="1" baseline="-25000" dirty="0" smtClean="0">
                <a:solidFill>
                  <a:srgbClr val="A50021"/>
                </a:solidFill>
                <a:latin typeface="Times New Roman" panose="02020603050405020304" pitchFamily="18" charset="0"/>
                <a:ea typeface="맑은 고딕" panose="020B0503020000020004" pitchFamily="50" charset="-127"/>
                <a:cs typeface="Times New Roman" panose="02020603050405020304" pitchFamily="18" charset="0"/>
              </a:endParaRPr>
            </a:p>
          </p:txBody>
        </p:sp>
      </p:grpSp>
      <p:grpSp>
        <p:nvGrpSpPr>
          <p:cNvPr id="20" name="그룹 47"/>
          <p:cNvGrpSpPr/>
          <p:nvPr/>
        </p:nvGrpSpPr>
        <p:grpSpPr>
          <a:xfrm flipH="1">
            <a:off x="1557560" y="3710572"/>
            <a:ext cx="2857123" cy="461665"/>
            <a:chOff x="543492" y="4068877"/>
            <a:chExt cx="2631252" cy="425168"/>
          </a:xfrm>
        </p:grpSpPr>
        <p:sp>
          <p:nvSpPr>
            <p:cNvPr id="21" name="TextBox 23"/>
            <p:cNvSpPr txBox="1">
              <a:spLocks noChangeArrowheads="1"/>
            </p:cNvSpPr>
            <p:nvPr/>
          </p:nvSpPr>
          <p:spPr bwMode="auto">
            <a:xfrm>
              <a:off x="2041452" y="4068877"/>
              <a:ext cx="384135" cy="425168"/>
            </a:xfrm>
            <a:prstGeom prst="rect">
              <a:avLst/>
            </a:prstGeom>
            <a:noFill/>
            <a:ln w="9525">
              <a:noFill/>
              <a:miter lim="800000"/>
              <a:headEnd/>
              <a:tailEnd/>
            </a:ln>
          </p:spPr>
          <p:txBody>
            <a:bodyPr wrap="square">
              <a:spAutoFit/>
            </a:bodyPr>
            <a:lstStyle/>
            <a:p>
              <a:r>
                <a:rPr lang="en-US" altLang="ko-KR" sz="2400" i="1" dirty="0" smtClean="0">
                  <a:solidFill>
                    <a:srgbClr val="A50021"/>
                  </a:solidFill>
                  <a:latin typeface="Times New Roman" pitchFamily="18" charset="0"/>
                  <a:cs typeface="Times New Roman" pitchFamily="18" charset="0"/>
                </a:rPr>
                <a:t>x</a:t>
              </a:r>
              <a:endParaRPr lang="ko-KR" altLang="en-US" sz="2400" i="1" baseline="-25000" dirty="0">
                <a:solidFill>
                  <a:srgbClr val="A50021"/>
                </a:solidFill>
                <a:latin typeface="Times New Roman" pitchFamily="18" charset="0"/>
                <a:cs typeface="Times New Roman" pitchFamily="18" charset="0"/>
              </a:endParaRPr>
            </a:p>
          </p:txBody>
        </p:sp>
        <p:cxnSp>
          <p:nvCxnSpPr>
            <p:cNvPr id="23" name="직선 화살표 연결선 51"/>
            <p:cNvCxnSpPr/>
            <p:nvPr/>
          </p:nvCxnSpPr>
          <p:spPr bwMode="auto">
            <a:xfrm flipH="1">
              <a:off x="543492" y="4122354"/>
              <a:ext cx="2631252" cy="0"/>
            </a:xfrm>
            <a:prstGeom prst="straightConnector1">
              <a:avLst/>
            </a:prstGeom>
            <a:ln w="19050">
              <a:solidFill>
                <a:srgbClr val="A50021"/>
              </a:solidFill>
              <a:prstDash val="sysDash"/>
              <a:tailEnd type="stealth" w="lg" len="lg"/>
            </a:ln>
          </p:spPr>
          <p:style>
            <a:lnRef idx="1">
              <a:schemeClr val="accent1"/>
            </a:lnRef>
            <a:fillRef idx="0">
              <a:schemeClr val="accent1"/>
            </a:fillRef>
            <a:effectRef idx="0">
              <a:schemeClr val="accent1"/>
            </a:effectRef>
            <a:fontRef idx="minor">
              <a:schemeClr val="tx1"/>
            </a:fontRef>
          </p:style>
        </p:cxnSp>
      </p:grpSp>
      <p:graphicFrame>
        <p:nvGraphicFramePr>
          <p:cNvPr id="30" name="Object 29"/>
          <p:cNvGraphicFramePr>
            <a:graphicFrameLocks noChangeAspect="1"/>
          </p:cNvGraphicFramePr>
          <p:nvPr>
            <p:extLst>
              <p:ext uri="{D42A27DB-BD31-4B8C-83A1-F6EECF244321}">
                <p14:modId xmlns:p14="http://schemas.microsoft.com/office/powerpoint/2010/main" val="431873419"/>
              </p:ext>
            </p:extLst>
          </p:nvPr>
        </p:nvGraphicFramePr>
        <p:xfrm>
          <a:off x="1427492" y="4660352"/>
          <a:ext cx="1554162" cy="365125"/>
        </p:xfrm>
        <a:graphic>
          <a:graphicData uri="http://schemas.openxmlformats.org/presentationml/2006/ole">
            <mc:AlternateContent xmlns:mc="http://schemas.openxmlformats.org/markup-compatibility/2006">
              <mc:Choice xmlns:v="urn:schemas-microsoft-com:vml" Requires="v">
                <p:oleObj spid="_x0000_s110626" name="Equation" r:id="rId5" imgW="863280" imgH="203040" progId="Equation.DSMT4">
                  <p:embed/>
                </p:oleObj>
              </mc:Choice>
              <mc:Fallback>
                <p:oleObj name="Equation" r:id="rId5" imgW="863280" imgH="203040" progId="Equation.DSMT4">
                  <p:embed/>
                  <p:pic>
                    <p:nvPicPr>
                      <p:cNvPr id="0" name=""/>
                      <p:cNvPicPr/>
                      <p:nvPr/>
                    </p:nvPicPr>
                    <p:blipFill>
                      <a:blip r:embed="rId6"/>
                      <a:stretch>
                        <a:fillRect/>
                      </a:stretch>
                    </p:blipFill>
                    <p:spPr>
                      <a:xfrm>
                        <a:off x="1427492" y="4660352"/>
                        <a:ext cx="1554162" cy="365125"/>
                      </a:xfrm>
                      <a:prstGeom prst="rect">
                        <a:avLst/>
                      </a:prstGeom>
                    </p:spPr>
                  </p:pic>
                </p:oleObj>
              </mc:Fallback>
            </mc:AlternateContent>
          </a:graphicData>
        </a:graphic>
      </p:graphicFrame>
      <p:graphicFrame>
        <p:nvGraphicFramePr>
          <p:cNvPr id="31" name="Object 30"/>
          <p:cNvGraphicFramePr>
            <a:graphicFrameLocks noChangeAspect="1"/>
          </p:cNvGraphicFramePr>
          <p:nvPr>
            <p:extLst>
              <p:ext uri="{D42A27DB-BD31-4B8C-83A1-F6EECF244321}">
                <p14:modId xmlns:p14="http://schemas.microsoft.com/office/powerpoint/2010/main" val="3565300605"/>
              </p:ext>
            </p:extLst>
          </p:nvPr>
        </p:nvGraphicFramePr>
        <p:xfrm>
          <a:off x="1690223" y="5090603"/>
          <a:ext cx="1028700" cy="320675"/>
        </p:xfrm>
        <a:graphic>
          <a:graphicData uri="http://schemas.openxmlformats.org/presentationml/2006/ole">
            <mc:AlternateContent xmlns:mc="http://schemas.openxmlformats.org/markup-compatibility/2006">
              <mc:Choice xmlns:v="urn:schemas-microsoft-com:vml" Requires="v">
                <p:oleObj spid="_x0000_s110627" name="Equation" r:id="rId7" imgW="571320" imgH="177480" progId="Equation.DSMT4">
                  <p:embed/>
                </p:oleObj>
              </mc:Choice>
              <mc:Fallback>
                <p:oleObj name="Equation" r:id="rId7" imgW="571320" imgH="177480" progId="Equation.DSMT4">
                  <p:embed/>
                  <p:pic>
                    <p:nvPicPr>
                      <p:cNvPr id="30" name="Object 29"/>
                      <p:cNvPicPr/>
                      <p:nvPr/>
                    </p:nvPicPr>
                    <p:blipFill>
                      <a:blip r:embed="rId8"/>
                      <a:stretch>
                        <a:fillRect/>
                      </a:stretch>
                    </p:blipFill>
                    <p:spPr>
                      <a:xfrm>
                        <a:off x="1690223" y="5090603"/>
                        <a:ext cx="1028700" cy="320675"/>
                      </a:xfrm>
                      <a:prstGeom prst="rect">
                        <a:avLst/>
                      </a:prstGeom>
                    </p:spPr>
                  </p:pic>
                </p:oleObj>
              </mc:Fallback>
            </mc:AlternateContent>
          </a:graphicData>
        </a:graphic>
      </p:graphicFrame>
      <p:graphicFrame>
        <p:nvGraphicFramePr>
          <p:cNvPr id="32" name="Object 31"/>
          <p:cNvGraphicFramePr>
            <a:graphicFrameLocks noChangeAspect="1"/>
          </p:cNvGraphicFramePr>
          <p:nvPr>
            <p:extLst>
              <p:ext uri="{D42A27DB-BD31-4B8C-83A1-F6EECF244321}">
                <p14:modId xmlns:p14="http://schemas.microsoft.com/office/powerpoint/2010/main" val="2014273821"/>
              </p:ext>
            </p:extLst>
          </p:nvPr>
        </p:nvGraphicFramePr>
        <p:xfrm>
          <a:off x="1415586" y="5488258"/>
          <a:ext cx="1577975" cy="823913"/>
        </p:xfrm>
        <a:graphic>
          <a:graphicData uri="http://schemas.openxmlformats.org/presentationml/2006/ole">
            <mc:AlternateContent xmlns:mc="http://schemas.openxmlformats.org/markup-compatibility/2006">
              <mc:Choice xmlns:v="urn:schemas-microsoft-com:vml" Requires="v">
                <p:oleObj spid="_x0000_s110628" name="Equation" r:id="rId9" imgW="876240" imgH="457200" progId="Equation.DSMT4">
                  <p:embed/>
                </p:oleObj>
              </mc:Choice>
              <mc:Fallback>
                <p:oleObj name="Equation" r:id="rId9" imgW="876240" imgH="457200" progId="Equation.DSMT4">
                  <p:embed/>
                  <p:pic>
                    <p:nvPicPr>
                      <p:cNvPr id="30" name="Object 29"/>
                      <p:cNvPicPr/>
                      <p:nvPr/>
                    </p:nvPicPr>
                    <p:blipFill>
                      <a:blip r:embed="rId10"/>
                      <a:stretch>
                        <a:fillRect/>
                      </a:stretch>
                    </p:blipFill>
                    <p:spPr>
                      <a:xfrm>
                        <a:off x="1415586" y="5488258"/>
                        <a:ext cx="1577975" cy="823913"/>
                      </a:xfrm>
                      <a:prstGeom prst="rect">
                        <a:avLst/>
                      </a:prstGeom>
                    </p:spPr>
                  </p:pic>
                </p:oleObj>
              </mc:Fallback>
            </mc:AlternateContent>
          </a:graphicData>
        </a:graphic>
      </p:graphicFrame>
      <p:sp>
        <p:nvSpPr>
          <p:cNvPr id="33" name="TextBox 32"/>
          <p:cNvSpPr txBox="1"/>
          <p:nvPr/>
        </p:nvSpPr>
        <p:spPr>
          <a:xfrm>
            <a:off x="3513713" y="4578905"/>
            <a:ext cx="1892594" cy="507831"/>
          </a:xfrm>
          <a:prstGeom prst="rect">
            <a:avLst/>
          </a:prstGeom>
          <a:noFill/>
        </p:spPr>
        <p:txBody>
          <a:bodyPr wrap="square" rtlCol="0">
            <a:spAutoFit/>
          </a:bodyPr>
          <a:lstStyle/>
          <a:p>
            <a:pPr>
              <a:lnSpc>
                <a:spcPct val="150000"/>
              </a:lnSpc>
            </a:pPr>
            <a:r>
              <a:rPr lang="en-US" altLang="ko-KR" dirty="0" err="1" smtClean="0">
                <a:ea typeface="나눔명조" panose="02020603020101020101" pitchFamily="18" charset="-127"/>
              </a:rPr>
              <a:t>S</a:t>
            </a:r>
            <a:r>
              <a:rPr lang="en-US" altLang="ko-KR" baseline="-25000" dirty="0" err="1" smtClean="0">
                <a:ea typeface="나눔명조" panose="02020603020101020101" pitchFamily="18" charset="-127"/>
              </a:rPr>
              <a:t>input</a:t>
            </a:r>
            <a:r>
              <a:rPr lang="en-US" altLang="ko-KR" dirty="0" smtClean="0">
                <a:ea typeface="나눔명조" panose="02020603020101020101" pitchFamily="18" charset="-127"/>
              </a:rPr>
              <a:t> = [</a:t>
            </a:r>
            <a:r>
              <a:rPr lang="en-US" altLang="ko-KR" dirty="0" err="1" smtClean="0">
                <a:ea typeface="나눔명조" panose="02020603020101020101" pitchFamily="18" charset="-127"/>
              </a:rPr>
              <a:t>x,v,</a:t>
            </a:r>
            <a:r>
              <a:rPr lang="en-US" altLang="ko-KR" dirty="0" err="1" smtClean="0">
                <a:latin typeface="Symbol" panose="05050102010706020507" pitchFamily="18" charset="2"/>
                <a:ea typeface="나눔명조" panose="02020603020101020101" pitchFamily="18" charset="-127"/>
              </a:rPr>
              <a:t>q,w</a:t>
            </a:r>
            <a:r>
              <a:rPr lang="en-US" altLang="ko-KR" dirty="0" smtClean="0">
                <a:ea typeface="나눔명조" panose="02020603020101020101" pitchFamily="18" charset="-127"/>
              </a:rPr>
              <a:t>]</a:t>
            </a:r>
            <a:endParaRPr lang="ko-KR" altLang="en-US" dirty="0" smtClean="0">
              <a:ea typeface="나눔명조" panose="02020603020101020101" pitchFamily="18" charset="-127"/>
            </a:endParaRPr>
          </a:p>
        </p:txBody>
      </p:sp>
      <p:sp>
        <p:nvSpPr>
          <p:cNvPr id="34" name="TextBox 33"/>
          <p:cNvSpPr txBox="1"/>
          <p:nvPr/>
        </p:nvSpPr>
        <p:spPr>
          <a:xfrm>
            <a:off x="3513713" y="5089413"/>
            <a:ext cx="2230666" cy="507831"/>
          </a:xfrm>
          <a:prstGeom prst="rect">
            <a:avLst/>
          </a:prstGeom>
          <a:noFill/>
        </p:spPr>
        <p:txBody>
          <a:bodyPr wrap="square" rtlCol="0">
            <a:spAutoFit/>
          </a:bodyPr>
          <a:lstStyle/>
          <a:p>
            <a:pPr>
              <a:lnSpc>
                <a:spcPct val="150000"/>
              </a:lnSpc>
            </a:pPr>
            <a:r>
              <a:rPr lang="en-US" altLang="ko-KR" dirty="0" err="1" smtClean="0">
                <a:ea typeface="나눔명조" panose="02020603020101020101" pitchFamily="18" charset="-127"/>
              </a:rPr>
              <a:t>A</a:t>
            </a:r>
            <a:r>
              <a:rPr lang="en-US" altLang="ko-KR" baseline="-25000" dirty="0" err="1" smtClean="0">
                <a:ea typeface="나눔명조" panose="02020603020101020101" pitchFamily="18" charset="-127"/>
              </a:rPr>
              <a:t>action</a:t>
            </a:r>
            <a:r>
              <a:rPr lang="en-US" altLang="ko-KR" dirty="0" smtClean="0">
                <a:ea typeface="나눔명조" panose="02020603020101020101" pitchFamily="18" charset="-127"/>
              </a:rPr>
              <a:t> = [left, right]</a:t>
            </a:r>
            <a:endParaRPr lang="ko-KR" altLang="en-US" dirty="0" smtClean="0">
              <a:ea typeface="나눔명조" panose="02020603020101020101" pitchFamily="18" charset="-127"/>
            </a:endParaRPr>
          </a:p>
        </p:txBody>
      </p:sp>
      <p:grpSp>
        <p:nvGrpSpPr>
          <p:cNvPr id="40" name="Group 39"/>
          <p:cNvGrpSpPr/>
          <p:nvPr/>
        </p:nvGrpSpPr>
        <p:grpSpPr>
          <a:xfrm>
            <a:off x="4214939" y="4577805"/>
            <a:ext cx="3022817" cy="507831"/>
            <a:chOff x="5209953" y="4798588"/>
            <a:chExt cx="3022817" cy="507831"/>
          </a:xfrm>
        </p:grpSpPr>
        <p:sp>
          <p:nvSpPr>
            <p:cNvPr id="35" name="TextBox 34"/>
            <p:cNvSpPr txBox="1"/>
            <p:nvPr/>
          </p:nvSpPr>
          <p:spPr>
            <a:xfrm>
              <a:off x="6205497" y="4798588"/>
              <a:ext cx="2027273" cy="507831"/>
            </a:xfrm>
            <a:prstGeom prst="rect">
              <a:avLst/>
            </a:prstGeom>
            <a:noFill/>
          </p:spPr>
          <p:txBody>
            <a:bodyPr wrap="square" rtlCol="0">
              <a:spAutoFit/>
            </a:bodyPr>
            <a:lstStyle/>
            <a:p>
              <a:pPr>
                <a:lnSpc>
                  <a:spcPct val="150000"/>
                </a:lnSpc>
              </a:pPr>
              <a:r>
                <a:rPr lang="en-US" altLang="ko-KR" dirty="0" smtClean="0">
                  <a:solidFill>
                    <a:srgbClr val="0000CC"/>
                  </a:solidFill>
                  <a:ea typeface="나눔명조" panose="02020603020101020101" pitchFamily="18" charset="-127"/>
                </a:rPr>
                <a:t>Could be ‘image’</a:t>
              </a:r>
              <a:endParaRPr lang="ko-KR" altLang="en-US" dirty="0" smtClean="0">
                <a:solidFill>
                  <a:srgbClr val="0000CC"/>
                </a:solidFill>
                <a:ea typeface="나눔명조" panose="02020603020101020101" pitchFamily="18" charset="-127"/>
              </a:endParaRPr>
            </a:p>
          </p:txBody>
        </p:sp>
        <p:cxnSp>
          <p:nvCxnSpPr>
            <p:cNvPr id="37" name="Straight Arrow Connector 36"/>
            <p:cNvCxnSpPr/>
            <p:nvPr/>
          </p:nvCxnSpPr>
          <p:spPr>
            <a:xfrm flipV="1">
              <a:off x="5209953" y="5081150"/>
              <a:ext cx="1070123" cy="3612"/>
            </a:xfrm>
            <a:prstGeom prst="straightConnector1">
              <a:avLst/>
            </a:prstGeom>
            <a:ln w="76200">
              <a:solidFill>
                <a:srgbClr val="0000CC"/>
              </a:solidFill>
              <a:headEnd type="none" w="med" len="med"/>
              <a:tailEnd type="triangle"/>
            </a:ln>
          </p:spPr>
          <p:style>
            <a:lnRef idx="1">
              <a:schemeClr val="accent1"/>
            </a:lnRef>
            <a:fillRef idx="0">
              <a:schemeClr val="accent1"/>
            </a:fillRef>
            <a:effectRef idx="0">
              <a:schemeClr val="accent1"/>
            </a:effectRef>
            <a:fontRef idx="minor">
              <a:schemeClr val="tx1"/>
            </a:fontRef>
          </p:style>
        </p:cxnSp>
      </p:grpSp>
      <p:grpSp>
        <p:nvGrpSpPr>
          <p:cNvPr id="41" name="Group 40"/>
          <p:cNvGrpSpPr/>
          <p:nvPr/>
        </p:nvGrpSpPr>
        <p:grpSpPr>
          <a:xfrm>
            <a:off x="4271675" y="5108551"/>
            <a:ext cx="4352010" cy="507831"/>
            <a:chOff x="5209953" y="4806558"/>
            <a:chExt cx="4352010" cy="507831"/>
          </a:xfrm>
        </p:grpSpPr>
        <p:sp>
          <p:nvSpPr>
            <p:cNvPr id="42" name="TextBox 41"/>
            <p:cNvSpPr txBox="1"/>
            <p:nvPr/>
          </p:nvSpPr>
          <p:spPr>
            <a:xfrm>
              <a:off x="6574214" y="4806558"/>
              <a:ext cx="2987749" cy="507831"/>
            </a:xfrm>
            <a:prstGeom prst="rect">
              <a:avLst/>
            </a:prstGeom>
            <a:noFill/>
          </p:spPr>
          <p:txBody>
            <a:bodyPr wrap="square" rtlCol="0">
              <a:spAutoFit/>
            </a:bodyPr>
            <a:lstStyle/>
            <a:p>
              <a:pPr>
                <a:lnSpc>
                  <a:spcPct val="150000"/>
                </a:lnSpc>
              </a:pPr>
              <a:r>
                <a:rPr lang="en-US" altLang="ko-KR" dirty="0" smtClean="0">
                  <a:solidFill>
                    <a:srgbClr val="0000CC"/>
                  </a:solidFill>
                  <a:ea typeface="나눔명조" panose="02020603020101020101" pitchFamily="18" charset="-127"/>
                </a:rPr>
                <a:t>Could be ‘speed’, ‘torque’, </a:t>
              </a:r>
              <a:r>
                <a:rPr lang="en-US" altLang="ko-KR" dirty="0" err="1" smtClean="0">
                  <a:solidFill>
                    <a:srgbClr val="0000CC"/>
                  </a:solidFill>
                  <a:ea typeface="나눔명조" panose="02020603020101020101" pitchFamily="18" charset="-127"/>
                </a:rPr>
                <a:t>etc</a:t>
              </a:r>
              <a:endParaRPr lang="ko-KR" altLang="en-US" dirty="0" smtClean="0">
                <a:solidFill>
                  <a:srgbClr val="0000CC"/>
                </a:solidFill>
                <a:ea typeface="나눔명조" panose="02020603020101020101" pitchFamily="18" charset="-127"/>
              </a:endParaRPr>
            </a:p>
          </p:txBody>
        </p:sp>
        <p:cxnSp>
          <p:nvCxnSpPr>
            <p:cNvPr id="43" name="Straight Arrow Connector 42"/>
            <p:cNvCxnSpPr/>
            <p:nvPr/>
          </p:nvCxnSpPr>
          <p:spPr>
            <a:xfrm>
              <a:off x="5209953" y="5084762"/>
              <a:ext cx="1364261" cy="0"/>
            </a:xfrm>
            <a:prstGeom prst="straightConnector1">
              <a:avLst/>
            </a:prstGeom>
            <a:ln w="76200">
              <a:solidFill>
                <a:srgbClr val="0000CC"/>
              </a:solidFill>
              <a:headEnd type="none" w="med" len="med"/>
              <a:tailEnd type="triangle"/>
            </a:ln>
          </p:spPr>
          <p:style>
            <a:lnRef idx="1">
              <a:schemeClr val="accent1"/>
            </a:lnRef>
            <a:fillRef idx="0">
              <a:schemeClr val="accent1"/>
            </a:fillRef>
            <a:effectRef idx="0">
              <a:schemeClr val="accent1"/>
            </a:effectRef>
            <a:fontRef idx="minor">
              <a:schemeClr val="tx1"/>
            </a:fontRef>
          </p:style>
        </p:cxnSp>
      </p:grpSp>
      <p:sp>
        <p:nvSpPr>
          <p:cNvPr id="44" name="TextBox 43"/>
          <p:cNvSpPr txBox="1"/>
          <p:nvPr/>
        </p:nvSpPr>
        <p:spPr>
          <a:xfrm>
            <a:off x="3513712" y="5763895"/>
            <a:ext cx="2230667" cy="369332"/>
          </a:xfrm>
          <a:prstGeom prst="rect">
            <a:avLst/>
          </a:prstGeom>
          <a:noFill/>
        </p:spPr>
        <p:txBody>
          <a:bodyPr wrap="square" rtlCol="0">
            <a:spAutoFit/>
          </a:bodyPr>
          <a:lstStyle/>
          <a:p>
            <a:r>
              <a:rPr lang="en-US" altLang="ko-KR" dirty="0" err="1" smtClean="0">
                <a:ea typeface="나눔명조" panose="02020603020101020101" pitchFamily="18" charset="-127"/>
              </a:rPr>
              <a:t>S’</a:t>
            </a:r>
            <a:r>
              <a:rPr lang="en-US" altLang="ko-KR" baseline="-25000" dirty="0" err="1" smtClean="0">
                <a:ea typeface="나눔명조" panose="02020603020101020101" pitchFamily="18" charset="-127"/>
              </a:rPr>
              <a:t>output</a:t>
            </a:r>
            <a:r>
              <a:rPr lang="en-US" altLang="ko-KR" dirty="0" smtClean="0">
                <a:ea typeface="나눔명조" panose="02020603020101020101" pitchFamily="18" charset="-127"/>
              </a:rPr>
              <a:t> from simulator</a:t>
            </a:r>
            <a:endParaRPr lang="ko-KR" altLang="en-US" dirty="0">
              <a:ea typeface="나눔명조" panose="02020603020101020101" pitchFamily="18" charset="-127"/>
            </a:endParaRPr>
          </a:p>
        </p:txBody>
      </p:sp>
      <p:graphicFrame>
        <p:nvGraphicFramePr>
          <p:cNvPr id="55" name="Object 54"/>
          <p:cNvGraphicFramePr>
            <a:graphicFrameLocks noChangeAspect="1"/>
          </p:cNvGraphicFramePr>
          <p:nvPr>
            <p:extLst>
              <p:ext uri="{D42A27DB-BD31-4B8C-83A1-F6EECF244321}">
                <p14:modId xmlns:p14="http://schemas.microsoft.com/office/powerpoint/2010/main" val="2459052282"/>
              </p:ext>
            </p:extLst>
          </p:nvPr>
        </p:nvGraphicFramePr>
        <p:xfrm>
          <a:off x="1392567" y="6288264"/>
          <a:ext cx="1624012" cy="503237"/>
        </p:xfrm>
        <a:graphic>
          <a:graphicData uri="http://schemas.openxmlformats.org/presentationml/2006/ole">
            <mc:AlternateContent xmlns:mc="http://schemas.openxmlformats.org/markup-compatibility/2006">
              <mc:Choice xmlns:v="urn:schemas-microsoft-com:vml" Requires="v">
                <p:oleObj spid="_x0000_s110629" name="Equation" r:id="rId11" imgW="901440" imgH="279360" progId="Equation.DSMT4">
                  <p:embed/>
                </p:oleObj>
              </mc:Choice>
              <mc:Fallback>
                <p:oleObj name="Equation" r:id="rId11" imgW="901440" imgH="279360" progId="Equation.DSMT4">
                  <p:embed/>
                  <p:pic>
                    <p:nvPicPr>
                      <p:cNvPr id="30" name="Object 29"/>
                      <p:cNvPicPr/>
                      <p:nvPr/>
                    </p:nvPicPr>
                    <p:blipFill>
                      <a:blip r:embed="rId12"/>
                      <a:stretch>
                        <a:fillRect/>
                      </a:stretch>
                    </p:blipFill>
                    <p:spPr>
                      <a:xfrm>
                        <a:off x="1392567" y="6288264"/>
                        <a:ext cx="1624012" cy="503237"/>
                      </a:xfrm>
                      <a:prstGeom prst="rect">
                        <a:avLst/>
                      </a:prstGeom>
                    </p:spPr>
                  </p:pic>
                </p:oleObj>
              </mc:Fallback>
            </mc:AlternateContent>
          </a:graphicData>
        </a:graphic>
      </p:graphicFrame>
      <p:sp>
        <p:nvSpPr>
          <p:cNvPr id="56" name="TextBox 55"/>
          <p:cNvSpPr txBox="1"/>
          <p:nvPr/>
        </p:nvSpPr>
        <p:spPr>
          <a:xfrm>
            <a:off x="5635936" y="5773041"/>
            <a:ext cx="2478535" cy="369332"/>
          </a:xfrm>
          <a:prstGeom prst="rect">
            <a:avLst/>
          </a:prstGeom>
          <a:noFill/>
        </p:spPr>
        <p:txBody>
          <a:bodyPr wrap="square" rtlCol="0">
            <a:spAutoFit/>
          </a:bodyPr>
          <a:lstStyle/>
          <a:p>
            <a:r>
              <a:rPr lang="en-US" altLang="ko-KR" dirty="0" smtClean="0">
                <a:solidFill>
                  <a:srgbClr val="0000CC"/>
                </a:solidFill>
                <a:ea typeface="나눔명조" panose="02020603020101020101" pitchFamily="18" charset="-127"/>
              </a:rPr>
              <a:t>= </a:t>
            </a:r>
            <a:r>
              <a:rPr lang="en-US" altLang="ko-KR" dirty="0" err="1">
                <a:solidFill>
                  <a:srgbClr val="0000CC"/>
                </a:solidFill>
                <a:ea typeface="나눔명조" panose="02020603020101020101" pitchFamily="18" charset="-127"/>
              </a:rPr>
              <a:t>env.step</a:t>
            </a:r>
            <a:r>
              <a:rPr lang="en-US" altLang="ko-KR" dirty="0">
                <a:solidFill>
                  <a:srgbClr val="0000CC"/>
                </a:solidFill>
                <a:ea typeface="나눔명조" panose="02020603020101020101" pitchFamily="18" charset="-127"/>
              </a:rPr>
              <a:t>(</a:t>
            </a:r>
            <a:r>
              <a:rPr lang="en-US" altLang="ko-KR" dirty="0" err="1">
                <a:solidFill>
                  <a:srgbClr val="0000CC"/>
                </a:solidFill>
                <a:ea typeface="나눔명조" panose="02020603020101020101" pitchFamily="18" charset="-127"/>
              </a:rPr>
              <a:t>action.item</a:t>
            </a:r>
            <a:r>
              <a:rPr lang="en-US" altLang="ko-KR" dirty="0">
                <a:solidFill>
                  <a:srgbClr val="0000CC"/>
                </a:solidFill>
                <a:ea typeface="나눔명조" panose="02020603020101020101" pitchFamily="18" charset="-127"/>
              </a:rPr>
              <a:t>())</a:t>
            </a:r>
            <a:endParaRPr lang="ko-KR" altLang="en-US" dirty="0">
              <a:solidFill>
                <a:srgbClr val="0000CC"/>
              </a:solidFill>
              <a:ea typeface="나눔명조" panose="02020603020101020101" pitchFamily="18" charset="-127"/>
            </a:endParaRPr>
          </a:p>
        </p:txBody>
      </p:sp>
      <p:sp>
        <p:nvSpPr>
          <p:cNvPr id="58" name="TextBox 57"/>
          <p:cNvSpPr txBox="1"/>
          <p:nvPr/>
        </p:nvSpPr>
        <p:spPr>
          <a:xfrm>
            <a:off x="3502172" y="6284348"/>
            <a:ext cx="2046202" cy="507831"/>
          </a:xfrm>
          <a:prstGeom prst="rect">
            <a:avLst/>
          </a:prstGeom>
          <a:noFill/>
        </p:spPr>
        <p:txBody>
          <a:bodyPr wrap="square" rtlCol="0">
            <a:spAutoFit/>
          </a:bodyPr>
          <a:lstStyle/>
          <a:p>
            <a:pPr>
              <a:lnSpc>
                <a:spcPct val="150000"/>
              </a:lnSpc>
            </a:pPr>
            <a:r>
              <a:rPr lang="en-US" altLang="ko-KR" dirty="0" smtClean="0">
                <a:ea typeface="나눔명조" panose="02020603020101020101" pitchFamily="18" charset="-127"/>
              </a:rPr>
              <a:t>min (</a:t>
            </a:r>
            <a:r>
              <a:rPr lang="en-US" altLang="ko-KR" dirty="0" err="1" smtClean="0">
                <a:ea typeface="나눔명조" panose="02020603020101020101" pitchFamily="18" charset="-127"/>
              </a:rPr>
              <a:t>Q</a:t>
            </a:r>
            <a:r>
              <a:rPr lang="en-US" altLang="ko-KR" baseline="-25000" dirty="0" err="1" smtClean="0">
                <a:ea typeface="나눔명조" panose="02020603020101020101" pitchFamily="18" charset="-127"/>
              </a:rPr>
              <a:t>pred</a:t>
            </a:r>
            <a:r>
              <a:rPr lang="en-US" altLang="ko-KR" dirty="0" smtClean="0">
                <a:ea typeface="나눔명조" panose="02020603020101020101" pitchFamily="18" charset="-127"/>
              </a:rPr>
              <a:t> - </a:t>
            </a:r>
            <a:r>
              <a:rPr lang="en-US" altLang="ko-KR" dirty="0" err="1" smtClean="0">
                <a:ea typeface="나눔명조" panose="02020603020101020101" pitchFamily="18" charset="-127"/>
              </a:rPr>
              <a:t>Q</a:t>
            </a:r>
            <a:r>
              <a:rPr lang="en-US" altLang="ko-KR" baseline="-25000" dirty="0" err="1" smtClean="0">
                <a:ea typeface="나눔명조" panose="02020603020101020101" pitchFamily="18" charset="-127"/>
              </a:rPr>
              <a:t>target</a:t>
            </a:r>
            <a:r>
              <a:rPr lang="en-US" altLang="ko-KR" dirty="0" smtClean="0">
                <a:ea typeface="나눔명조" panose="02020603020101020101" pitchFamily="18" charset="-127"/>
              </a:rPr>
              <a:t>)</a:t>
            </a:r>
            <a:r>
              <a:rPr lang="en-US" altLang="ko-KR" baseline="30000" dirty="0" smtClean="0">
                <a:ea typeface="나눔명조" panose="02020603020101020101" pitchFamily="18" charset="-127"/>
              </a:rPr>
              <a:t>2</a:t>
            </a:r>
            <a:endParaRPr lang="ko-KR" altLang="en-US" dirty="0" smtClean="0">
              <a:ea typeface="나눔명조" panose="02020603020101020101" pitchFamily="18" charset="-127"/>
            </a:endParaRPr>
          </a:p>
        </p:txBody>
      </p:sp>
      <p:sp>
        <p:nvSpPr>
          <p:cNvPr id="62" name="TextBox 61"/>
          <p:cNvSpPr txBox="1"/>
          <p:nvPr/>
        </p:nvSpPr>
        <p:spPr>
          <a:xfrm>
            <a:off x="5327060" y="6380868"/>
            <a:ext cx="3331105" cy="369332"/>
          </a:xfrm>
          <a:prstGeom prst="rect">
            <a:avLst/>
          </a:prstGeom>
          <a:noFill/>
        </p:spPr>
        <p:txBody>
          <a:bodyPr wrap="none" rtlCol="0">
            <a:spAutoFit/>
          </a:bodyPr>
          <a:lstStyle/>
          <a:p>
            <a:r>
              <a:rPr lang="en-US" altLang="ko-KR" dirty="0" smtClean="0">
                <a:solidFill>
                  <a:srgbClr val="0000CC"/>
                </a:solidFill>
                <a:ea typeface="나눔명조" panose="02020603020101020101" pitchFamily="18" charset="-127"/>
              </a:rPr>
              <a:t>Q = stable duration, 1 or -100, </a:t>
            </a:r>
            <a:r>
              <a:rPr lang="en-US" altLang="ko-KR" dirty="0" err="1" smtClean="0">
                <a:solidFill>
                  <a:srgbClr val="0000CC"/>
                </a:solidFill>
                <a:ea typeface="나눔명조" panose="02020603020101020101" pitchFamily="18" charset="-127"/>
              </a:rPr>
              <a:t>etc</a:t>
            </a:r>
            <a:endParaRPr lang="ko-KR" altLang="en-US" dirty="0" smtClean="0">
              <a:solidFill>
                <a:srgbClr val="0000CC"/>
              </a:solidFill>
              <a:ea typeface="나눔명조" panose="02020603020101020101" pitchFamily="18" charset="-127"/>
            </a:endParaRPr>
          </a:p>
        </p:txBody>
      </p:sp>
      <p:pic>
        <p:nvPicPr>
          <p:cNvPr id="72" name="Picture 71"/>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437167" y="1843350"/>
            <a:ext cx="5715000" cy="2657475"/>
          </a:xfrm>
          <a:prstGeom prst="rect">
            <a:avLst/>
          </a:prstGeom>
        </p:spPr>
      </p:pic>
      <p:sp>
        <p:nvSpPr>
          <p:cNvPr id="50" name="TextBox 49"/>
          <p:cNvSpPr txBox="1"/>
          <p:nvPr/>
        </p:nvSpPr>
        <p:spPr>
          <a:xfrm>
            <a:off x="5316784" y="3022368"/>
            <a:ext cx="3718775" cy="1107996"/>
          </a:xfrm>
          <a:prstGeom prst="rect">
            <a:avLst/>
          </a:prstGeom>
          <a:solidFill>
            <a:schemeClr val="bg1"/>
          </a:solidFill>
          <a:ln>
            <a:solidFill>
              <a:schemeClr val="accent1"/>
            </a:solidFill>
          </a:ln>
        </p:spPr>
        <p:txBody>
          <a:bodyPr wrap="none" rtlCol="0">
            <a:spAutoFit/>
          </a:bodyPr>
          <a:lstStyle/>
          <a:p>
            <a:r>
              <a:rPr lang="en-US" altLang="ko-KR" sz="1600" dirty="0" err="1">
                <a:solidFill>
                  <a:schemeClr val="tx1">
                    <a:lumMod val="50000"/>
                    <a:lumOff val="50000"/>
                  </a:schemeClr>
                </a:solidFill>
                <a:ea typeface="나눔명조" panose="02020603020101020101" pitchFamily="18" charset="-127"/>
              </a:rPr>
              <a:t>env</a:t>
            </a:r>
            <a:r>
              <a:rPr lang="en-US" altLang="ko-KR" sz="1600" dirty="0">
                <a:solidFill>
                  <a:schemeClr val="tx1">
                    <a:lumMod val="50000"/>
                    <a:lumOff val="50000"/>
                  </a:schemeClr>
                </a:solidFill>
                <a:ea typeface="나눔명조" panose="02020603020101020101" pitchFamily="18" charset="-127"/>
              </a:rPr>
              <a:t> = </a:t>
            </a:r>
            <a:r>
              <a:rPr lang="en-US" altLang="ko-KR" sz="1600" dirty="0" err="1">
                <a:solidFill>
                  <a:schemeClr val="tx1">
                    <a:lumMod val="50000"/>
                    <a:lumOff val="50000"/>
                  </a:schemeClr>
                </a:solidFill>
                <a:ea typeface="나눔명조" panose="02020603020101020101" pitchFamily="18" charset="-127"/>
              </a:rPr>
              <a:t>gym.make</a:t>
            </a:r>
            <a:r>
              <a:rPr lang="en-US" altLang="ko-KR" sz="1600" dirty="0">
                <a:solidFill>
                  <a:schemeClr val="tx1">
                    <a:lumMod val="50000"/>
                    <a:lumOff val="50000"/>
                  </a:schemeClr>
                </a:solidFill>
                <a:ea typeface="나눔명조" panose="02020603020101020101" pitchFamily="18" charset="-127"/>
              </a:rPr>
              <a:t>('CartPole-v0').</a:t>
            </a:r>
            <a:r>
              <a:rPr lang="en-US" altLang="ko-KR" sz="1600" dirty="0" smtClean="0">
                <a:solidFill>
                  <a:schemeClr val="tx1">
                    <a:lumMod val="50000"/>
                    <a:lumOff val="50000"/>
                  </a:schemeClr>
                </a:solidFill>
                <a:ea typeface="나눔명조" panose="02020603020101020101" pitchFamily="18" charset="-127"/>
              </a:rPr>
              <a:t>unwrapped</a:t>
            </a:r>
          </a:p>
          <a:p>
            <a:r>
              <a:rPr lang="en-US" altLang="ko-KR" sz="1600" dirty="0" smtClean="0">
                <a:solidFill>
                  <a:schemeClr val="tx1">
                    <a:lumMod val="50000"/>
                    <a:lumOff val="50000"/>
                  </a:schemeClr>
                </a:solidFill>
                <a:ea typeface="나눔명조" panose="02020603020101020101" pitchFamily="18" charset="-127"/>
              </a:rPr>
              <a:t>…</a:t>
            </a:r>
          </a:p>
          <a:p>
            <a:r>
              <a:rPr lang="en-US" altLang="ko-KR" sz="1600" dirty="0" err="1" smtClean="0">
                <a:solidFill>
                  <a:schemeClr val="tx1">
                    <a:lumMod val="50000"/>
                    <a:lumOff val="50000"/>
                  </a:schemeClr>
                </a:solidFill>
                <a:ea typeface="나눔명조" panose="02020603020101020101" pitchFamily="18" charset="-127"/>
              </a:rPr>
              <a:t>current_screen</a:t>
            </a:r>
            <a:r>
              <a:rPr lang="en-US" altLang="ko-KR" sz="1600" dirty="0" smtClean="0">
                <a:solidFill>
                  <a:schemeClr val="tx1">
                    <a:lumMod val="50000"/>
                    <a:lumOff val="50000"/>
                  </a:schemeClr>
                </a:solidFill>
                <a:ea typeface="나눔명조" panose="02020603020101020101" pitchFamily="18" charset="-127"/>
              </a:rPr>
              <a:t> </a:t>
            </a:r>
            <a:r>
              <a:rPr lang="en-US" altLang="ko-KR" sz="1600" dirty="0">
                <a:solidFill>
                  <a:schemeClr val="tx1">
                    <a:lumMod val="50000"/>
                    <a:lumOff val="50000"/>
                  </a:schemeClr>
                </a:solidFill>
                <a:ea typeface="나눔명조" panose="02020603020101020101" pitchFamily="18" charset="-127"/>
              </a:rPr>
              <a:t>= </a:t>
            </a:r>
            <a:r>
              <a:rPr lang="en-US" altLang="ko-KR" sz="1600" dirty="0" err="1">
                <a:solidFill>
                  <a:schemeClr val="tx1">
                    <a:lumMod val="50000"/>
                    <a:lumOff val="50000"/>
                  </a:schemeClr>
                </a:solidFill>
                <a:ea typeface="나눔명조" panose="02020603020101020101" pitchFamily="18" charset="-127"/>
              </a:rPr>
              <a:t>get_screen</a:t>
            </a:r>
            <a:r>
              <a:rPr lang="en-US" altLang="ko-KR" sz="1600" dirty="0" smtClean="0">
                <a:solidFill>
                  <a:schemeClr val="tx1">
                    <a:lumMod val="50000"/>
                    <a:lumOff val="50000"/>
                  </a:schemeClr>
                </a:solidFill>
                <a:ea typeface="나눔명조" panose="02020603020101020101" pitchFamily="18" charset="-127"/>
              </a:rPr>
              <a:t>()</a:t>
            </a:r>
          </a:p>
          <a:p>
            <a:r>
              <a:rPr lang="en-US" altLang="ko-KR" sz="1600" dirty="0">
                <a:solidFill>
                  <a:schemeClr val="tx1">
                    <a:lumMod val="50000"/>
                    <a:lumOff val="50000"/>
                  </a:schemeClr>
                </a:solidFill>
                <a:ea typeface="나눔명조" panose="02020603020101020101" pitchFamily="18" charset="-127"/>
              </a:rPr>
              <a:t>state = </a:t>
            </a:r>
            <a:r>
              <a:rPr lang="en-US" altLang="ko-KR" sz="1600" dirty="0" err="1">
                <a:solidFill>
                  <a:schemeClr val="tx1">
                    <a:lumMod val="50000"/>
                    <a:lumOff val="50000"/>
                  </a:schemeClr>
                </a:solidFill>
                <a:ea typeface="나눔명조" panose="02020603020101020101" pitchFamily="18" charset="-127"/>
              </a:rPr>
              <a:t>current_screen</a:t>
            </a:r>
            <a:r>
              <a:rPr lang="en-US" altLang="ko-KR" sz="1600" dirty="0">
                <a:solidFill>
                  <a:schemeClr val="tx1">
                    <a:lumMod val="50000"/>
                    <a:lumOff val="50000"/>
                  </a:schemeClr>
                </a:solidFill>
                <a:ea typeface="나눔명조" panose="02020603020101020101" pitchFamily="18" charset="-127"/>
              </a:rPr>
              <a:t> - </a:t>
            </a:r>
            <a:r>
              <a:rPr lang="en-US" altLang="ko-KR" sz="1600" dirty="0" err="1" smtClean="0">
                <a:solidFill>
                  <a:schemeClr val="tx1">
                    <a:lumMod val="50000"/>
                    <a:lumOff val="50000"/>
                  </a:schemeClr>
                </a:solidFill>
                <a:ea typeface="나눔명조" panose="02020603020101020101" pitchFamily="18" charset="-127"/>
              </a:rPr>
              <a:t>last_screen</a:t>
            </a:r>
            <a:endParaRPr lang="ko-KR" altLang="en-US" sz="1600" dirty="0" smtClean="0">
              <a:solidFill>
                <a:schemeClr val="tx1">
                  <a:lumMod val="50000"/>
                  <a:lumOff val="50000"/>
                </a:schemeClr>
              </a:solidFill>
              <a:ea typeface="나눔명조" panose="02020603020101020101" pitchFamily="18" charset="-127"/>
            </a:endParaRPr>
          </a:p>
        </p:txBody>
      </p:sp>
      <p:grpSp>
        <p:nvGrpSpPr>
          <p:cNvPr id="71" name="Group 70"/>
          <p:cNvGrpSpPr/>
          <p:nvPr/>
        </p:nvGrpSpPr>
        <p:grpSpPr>
          <a:xfrm>
            <a:off x="182797" y="4049988"/>
            <a:ext cx="8844245" cy="2825783"/>
            <a:chOff x="182797" y="4049988"/>
            <a:chExt cx="8844245" cy="2825783"/>
          </a:xfrm>
        </p:grpSpPr>
        <p:sp>
          <p:nvSpPr>
            <p:cNvPr id="5" name="TextBox 4"/>
            <p:cNvSpPr txBox="1"/>
            <p:nvPr/>
          </p:nvSpPr>
          <p:spPr>
            <a:xfrm>
              <a:off x="1250999" y="4049988"/>
              <a:ext cx="2044467" cy="506292"/>
            </a:xfrm>
            <a:prstGeom prst="rect">
              <a:avLst/>
            </a:prstGeom>
            <a:noFill/>
          </p:spPr>
          <p:txBody>
            <a:bodyPr wrap="square" rtlCol="0">
              <a:spAutoFit/>
            </a:bodyPr>
            <a:lstStyle/>
            <a:p>
              <a:pPr>
                <a:lnSpc>
                  <a:spcPct val="150000"/>
                </a:lnSpc>
              </a:pPr>
              <a:r>
                <a:rPr lang="en-US" altLang="ko-KR" sz="2000" dirty="0" smtClean="0">
                  <a:ea typeface="나눔명조" panose="02020603020101020101" pitchFamily="18" charset="-127"/>
                </a:rPr>
                <a:t>Feedback control</a:t>
              </a:r>
              <a:endParaRPr lang="ko-KR" altLang="en-US" sz="2000" dirty="0" smtClean="0">
                <a:ea typeface="나눔명조" panose="02020603020101020101" pitchFamily="18" charset="-127"/>
              </a:endParaRPr>
            </a:p>
          </p:txBody>
        </p:sp>
        <p:sp>
          <p:nvSpPr>
            <p:cNvPr id="27" name="TextBox 26"/>
            <p:cNvSpPr txBox="1"/>
            <p:nvPr/>
          </p:nvSpPr>
          <p:spPr>
            <a:xfrm>
              <a:off x="3694814" y="4060723"/>
              <a:ext cx="4922874" cy="553998"/>
            </a:xfrm>
            <a:prstGeom prst="rect">
              <a:avLst/>
            </a:prstGeom>
            <a:noFill/>
          </p:spPr>
          <p:txBody>
            <a:bodyPr wrap="square" rtlCol="0">
              <a:spAutoFit/>
            </a:bodyPr>
            <a:lstStyle/>
            <a:p>
              <a:pPr>
                <a:lnSpc>
                  <a:spcPct val="150000"/>
                </a:lnSpc>
              </a:pPr>
              <a:r>
                <a:rPr lang="en-US" altLang="ko-KR" sz="2000" dirty="0" smtClean="0">
                  <a:solidFill>
                    <a:srgbClr val="0000CC"/>
                  </a:solidFill>
                  <a:ea typeface="나눔명조" panose="02020603020101020101" pitchFamily="18" charset="-127"/>
                </a:rPr>
                <a:t>Machine learning (RL, DQN, CNN, FC network)</a:t>
              </a:r>
              <a:endParaRPr lang="ko-KR" altLang="en-US" sz="2000" dirty="0" smtClean="0">
                <a:solidFill>
                  <a:srgbClr val="0000CC"/>
                </a:solidFill>
                <a:ea typeface="나눔명조" panose="02020603020101020101" pitchFamily="18" charset="-127"/>
              </a:endParaRPr>
            </a:p>
          </p:txBody>
        </p:sp>
        <p:sp>
          <p:nvSpPr>
            <p:cNvPr id="51" name="TextBox 50"/>
            <p:cNvSpPr txBox="1"/>
            <p:nvPr/>
          </p:nvSpPr>
          <p:spPr>
            <a:xfrm>
              <a:off x="195644" y="4571087"/>
              <a:ext cx="723014" cy="506292"/>
            </a:xfrm>
            <a:prstGeom prst="rect">
              <a:avLst/>
            </a:prstGeom>
            <a:noFill/>
          </p:spPr>
          <p:txBody>
            <a:bodyPr wrap="square" rtlCol="0">
              <a:spAutoFit/>
            </a:bodyPr>
            <a:lstStyle/>
            <a:p>
              <a:pPr>
                <a:lnSpc>
                  <a:spcPct val="150000"/>
                </a:lnSpc>
              </a:pPr>
              <a:r>
                <a:rPr lang="en-US" altLang="ko-KR" sz="2000" dirty="0" smtClean="0">
                  <a:ea typeface="나눔명조" panose="02020603020101020101" pitchFamily="18" charset="-127"/>
                </a:rPr>
                <a:t>State</a:t>
              </a:r>
              <a:endParaRPr lang="ko-KR" altLang="en-US" sz="2000" dirty="0" smtClean="0">
                <a:ea typeface="나눔명조" panose="02020603020101020101" pitchFamily="18" charset="-127"/>
              </a:endParaRPr>
            </a:p>
          </p:txBody>
        </p:sp>
        <p:sp>
          <p:nvSpPr>
            <p:cNvPr id="52" name="TextBox 51"/>
            <p:cNvSpPr txBox="1"/>
            <p:nvPr/>
          </p:nvSpPr>
          <p:spPr>
            <a:xfrm>
              <a:off x="195644" y="5052483"/>
              <a:ext cx="885130" cy="506292"/>
            </a:xfrm>
            <a:prstGeom prst="rect">
              <a:avLst/>
            </a:prstGeom>
            <a:noFill/>
          </p:spPr>
          <p:txBody>
            <a:bodyPr wrap="square" rtlCol="0">
              <a:spAutoFit/>
            </a:bodyPr>
            <a:lstStyle/>
            <a:p>
              <a:pPr>
                <a:lnSpc>
                  <a:spcPct val="150000"/>
                </a:lnSpc>
              </a:pPr>
              <a:r>
                <a:rPr lang="en-US" altLang="ko-KR" sz="2000" dirty="0" smtClean="0">
                  <a:ea typeface="나눔명조" panose="02020603020101020101" pitchFamily="18" charset="-127"/>
                </a:rPr>
                <a:t>Action</a:t>
              </a:r>
              <a:endParaRPr lang="ko-KR" altLang="en-US" sz="2000" dirty="0" smtClean="0">
                <a:ea typeface="나눔명조" panose="02020603020101020101" pitchFamily="18" charset="-127"/>
              </a:endParaRPr>
            </a:p>
          </p:txBody>
        </p:sp>
        <p:sp>
          <p:nvSpPr>
            <p:cNvPr id="53" name="TextBox 52"/>
            <p:cNvSpPr txBox="1"/>
            <p:nvPr/>
          </p:nvSpPr>
          <p:spPr>
            <a:xfrm>
              <a:off x="195644" y="5533879"/>
              <a:ext cx="1048882" cy="506292"/>
            </a:xfrm>
            <a:prstGeom prst="rect">
              <a:avLst/>
            </a:prstGeom>
            <a:noFill/>
          </p:spPr>
          <p:txBody>
            <a:bodyPr wrap="square" rtlCol="0">
              <a:spAutoFit/>
            </a:bodyPr>
            <a:lstStyle/>
            <a:p>
              <a:pPr>
                <a:lnSpc>
                  <a:spcPct val="150000"/>
                </a:lnSpc>
              </a:pPr>
              <a:r>
                <a:rPr lang="en-US" altLang="ko-KR" sz="2000" dirty="0" smtClean="0">
                  <a:ea typeface="나눔명조" panose="02020603020101020101" pitchFamily="18" charset="-127"/>
                </a:rPr>
                <a:t>Output</a:t>
              </a:r>
              <a:endParaRPr lang="ko-KR" altLang="en-US" sz="2000" dirty="0" smtClean="0">
                <a:ea typeface="나눔명조" panose="02020603020101020101" pitchFamily="18" charset="-127"/>
              </a:endParaRPr>
            </a:p>
          </p:txBody>
        </p:sp>
        <p:sp>
          <p:nvSpPr>
            <p:cNvPr id="54" name="TextBox 53"/>
            <p:cNvSpPr txBox="1"/>
            <p:nvPr/>
          </p:nvSpPr>
          <p:spPr>
            <a:xfrm>
              <a:off x="218768" y="6109187"/>
              <a:ext cx="766505" cy="506292"/>
            </a:xfrm>
            <a:prstGeom prst="rect">
              <a:avLst/>
            </a:prstGeom>
            <a:noFill/>
          </p:spPr>
          <p:txBody>
            <a:bodyPr wrap="square" rtlCol="0">
              <a:spAutoFit/>
            </a:bodyPr>
            <a:lstStyle/>
            <a:p>
              <a:pPr>
                <a:lnSpc>
                  <a:spcPct val="150000"/>
                </a:lnSpc>
              </a:pPr>
              <a:r>
                <a:rPr lang="en-US" altLang="ko-KR" sz="2000" dirty="0" smtClean="0">
                  <a:ea typeface="나눔명조" panose="02020603020101020101" pitchFamily="18" charset="-127"/>
                </a:rPr>
                <a:t>Aim</a:t>
              </a:r>
              <a:endParaRPr lang="ko-KR" altLang="en-US" sz="2000" dirty="0" smtClean="0">
                <a:ea typeface="나눔명조" panose="02020603020101020101" pitchFamily="18" charset="-127"/>
              </a:endParaRPr>
            </a:p>
          </p:txBody>
        </p:sp>
        <p:grpSp>
          <p:nvGrpSpPr>
            <p:cNvPr id="70" name="Group 69"/>
            <p:cNvGrpSpPr/>
            <p:nvPr/>
          </p:nvGrpSpPr>
          <p:grpSpPr>
            <a:xfrm>
              <a:off x="182797" y="4135532"/>
              <a:ext cx="8844245" cy="2740239"/>
              <a:chOff x="182797" y="4135532"/>
              <a:chExt cx="8844245" cy="2740239"/>
            </a:xfrm>
          </p:grpSpPr>
          <p:cxnSp>
            <p:nvCxnSpPr>
              <p:cNvPr id="65" name="Straight Connector 64"/>
              <p:cNvCxnSpPr/>
              <p:nvPr/>
            </p:nvCxnSpPr>
            <p:spPr>
              <a:xfrm>
                <a:off x="182797" y="4591423"/>
                <a:ext cx="8844245" cy="0"/>
              </a:xfrm>
              <a:prstGeom prst="line">
                <a:avLst/>
              </a:prstGeom>
              <a:ln w="19050">
                <a:solidFill>
                  <a:schemeClr val="tx1">
                    <a:lumMod val="75000"/>
                    <a:lumOff val="2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flipV="1">
                <a:off x="1125112" y="4153303"/>
                <a:ext cx="0" cy="2722468"/>
              </a:xfrm>
              <a:prstGeom prst="line">
                <a:avLst/>
              </a:prstGeom>
              <a:ln w="19050">
                <a:solidFill>
                  <a:schemeClr val="tx1">
                    <a:lumMod val="75000"/>
                    <a:lumOff val="2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flipV="1">
                <a:off x="3382759" y="4135532"/>
                <a:ext cx="0" cy="2722468"/>
              </a:xfrm>
              <a:prstGeom prst="line">
                <a:avLst/>
              </a:prstGeom>
              <a:ln w="19050">
                <a:solidFill>
                  <a:schemeClr val="tx1">
                    <a:lumMod val="75000"/>
                    <a:lumOff val="2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408914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nodeType="clickEffect">
                                  <p:stCondLst>
                                    <p:cond delay="0"/>
                                  </p:stCondLst>
                                  <p:childTnLst>
                                    <p:animEffect transition="out" filter="dissolve">
                                      <p:cBhvr>
                                        <p:cTn id="11" dur="500"/>
                                        <p:tgtEl>
                                          <p:spTgt spid="12"/>
                                        </p:tgtEl>
                                      </p:cBhvr>
                                    </p:animEffect>
                                    <p:set>
                                      <p:cBhvr>
                                        <p:cTn id="12" dur="1" fill="hold">
                                          <p:stCondLst>
                                            <p:cond delay="499"/>
                                          </p:stCondLst>
                                        </p:cTn>
                                        <p:tgtEl>
                                          <p:spTgt spid="12"/>
                                        </p:tgtEl>
                                        <p:attrNameLst>
                                          <p:attrName>style.visibility</p:attrName>
                                        </p:attrNameLst>
                                      </p:cBhvr>
                                      <p:to>
                                        <p:strVal val="hidden"/>
                                      </p:to>
                                    </p:set>
                                  </p:childTnLst>
                                </p:cTn>
                              </p:par>
                              <p:par>
                                <p:cTn id="13" presetID="10" presetClass="entr" presetSubtype="0" fill="hold" nodeType="withEffect">
                                  <p:stCondLst>
                                    <p:cond delay="0"/>
                                  </p:stCondLst>
                                  <p:childTnLst>
                                    <p:set>
                                      <p:cBhvr>
                                        <p:cTn id="14" dur="1" fill="hold">
                                          <p:stCondLst>
                                            <p:cond delay="0"/>
                                          </p:stCondLst>
                                        </p:cTn>
                                        <p:tgtEl>
                                          <p:spTgt spid="26"/>
                                        </p:tgtEl>
                                        <p:attrNameLst>
                                          <p:attrName>style.visibility</p:attrName>
                                        </p:attrNameLst>
                                      </p:cBhvr>
                                      <p:to>
                                        <p:strVal val="visible"/>
                                      </p:to>
                                    </p:set>
                                    <p:animEffect transition="in" filter="fade">
                                      <p:cBhvr>
                                        <p:cTn id="15" dur="500"/>
                                        <p:tgtEl>
                                          <p:spTgt spid="26"/>
                                        </p:tgtEl>
                                      </p:cBhvr>
                                    </p:animEffect>
                                  </p:childTnLst>
                                </p:cTn>
                              </p:par>
                            </p:childTnLst>
                          </p:cTn>
                        </p:par>
                        <p:par>
                          <p:cTn id="16" fill="hold">
                            <p:stCondLst>
                              <p:cond delay="500"/>
                            </p:stCondLst>
                            <p:childTnLst>
                              <p:par>
                                <p:cTn id="17" presetID="22" presetClass="entr" presetSubtype="8" fill="hold" nodeType="after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wipe(left)">
                                      <p:cBhvr>
                                        <p:cTn id="19" dur="500"/>
                                        <p:tgtEl>
                                          <p:spTgt spid="20"/>
                                        </p:tgtEl>
                                      </p:cBhvr>
                                    </p:animEffect>
                                  </p:childTnLst>
                                </p:cTn>
                              </p:par>
                            </p:childTnLst>
                          </p:cTn>
                        </p:par>
                        <p:par>
                          <p:cTn id="20" fill="hold">
                            <p:stCondLst>
                              <p:cond delay="1000"/>
                            </p:stCondLst>
                            <p:childTnLst>
                              <p:par>
                                <p:cTn id="21" presetID="10" presetClass="entr" presetSubtype="0" fill="hold" nodeType="after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500"/>
                                        <p:tgtEl>
                                          <p:spTgt spid="17"/>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1">
                                            <p:txEl>
                                              <p:pRg st="1" end="1"/>
                                            </p:txEl>
                                          </p:spTgt>
                                        </p:tgtEl>
                                        <p:attrNameLst>
                                          <p:attrName>style.visibility</p:attrName>
                                        </p:attrNameLst>
                                      </p:cBhvr>
                                      <p:to>
                                        <p:strVal val="visible"/>
                                      </p:to>
                                    </p:set>
                                    <p:animEffect transition="in" filter="fade">
                                      <p:cBhvr>
                                        <p:cTn id="28" dur="500"/>
                                        <p:tgtEl>
                                          <p:spTgt spid="11">
                                            <p:txEl>
                                              <p:pRg st="1" end="1"/>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71"/>
                                        </p:tgtEl>
                                        <p:attrNameLst>
                                          <p:attrName>style.visibility</p:attrName>
                                        </p:attrNameLst>
                                      </p:cBhvr>
                                      <p:to>
                                        <p:strVal val="visible"/>
                                      </p:to>
                                    </p:set>
                                    <p:animEffect transition="in" filter="fade">
                                      <p:cBhvr>
                                        <p:cTn id="33" dur="500"/>
                                        <p:tgtEl>
                                          <p:spTgt spid="71"/>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30"/>
                                        </p:tgtEl>
                                        <p:attrNameLst>
                                          <p:attrName>style.visibility</p:attrName>
                                        </p:attrNameLst>
                                      </p:cBhvr>
                                      <p:to>
                                        <p:strVal val="visible"/>
                                      </p:to>
                                    </p:set>
                                    <p:animEffect transition="in" filter="fade">
                                      <p:cBhvr>
                                        <p:cTn id="38" dur="500"/>
                                        <p:tgtEl>
                                          <p:spTgt spid="30"/>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31"/>
                                        </p:tgtEl>
                                        <p:attrNameLst>
                                          <p:attrName>style.visibility</p:attrName>
                                        </p:attrNameLst>
                                      </p:cBhvr>
                                      <p:to>
                                        <p:strVal val="visible"/>
                                      </p:to>
                                    </p:set>
                                    <p:animEffect transition="in" filter="fade">
                                      <p:cBhvr>
                                        <p:cTn id="43" dur="500"/>
                                        <p:tgtEl>
                                          <p:spTgt spid="31"/>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32"/>
                                        </p:tgtEl>
                                        <p:attrNameLst>
                                          <p:attrName>style.visibility</p:attrName>
                                        </p:attrNameLst>
                                      </p:cBhvr>
                                      <p:to>
                                        <p:strVal val="visible"/>
                                      </p:to>
                                    </p:set>
                                    <p:animEffect transition="in" filter="fade">
                                      <p:cBhvr>
                                        <p:cTn id="48" dur="500"/>
                                        <p:tgtEl>
                                          <p:spTgt spid="32"/>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55"/>
                                        </p:tgtEl>
                                        <p:attrNameLst>
                                          <p:attrName>style.visibility</p:attrName>
                                        </p:attrNameLst>
                                      </p:cBhvr>
                                      <p:to>
                                        <p:strVal val="visible"/>
                                      </p:to>
                                    </p:set>
                                    <p:animEffect transition="in" filter="fade">
                                      <p:cBhvr>
                                        <p:cTn id="53" dur="500"/>
                                        <p:tgtEl>
                                          <p:spTgt spid="55"/>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33"/>
                                        </p:tgtEl>
                                        <p:attrNameLst>
                                          <p:attrName>style.visibility</p:attrName>
                                        </p:attrNameLst>
                                      </p:cBhvr>
                                      <p:to>
                                        <p:strVal val="visible"/>
                                      </p:to>
                                    </p:set>
                                    <p:animEffect transition="in" filter="fade">
                                      <p:cBhvr>
                                        <p:cTn id="58" dur="500"/>
                                        <p:tgtEl>
                                          <p:spTgt spid="33"/>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34"/>
                                        </p:tgtEl>
                                        <p:attrNameLst>
                                          <p:attrName>style.visibility</p:attrName>
                                        </p:attrNameLst>
                                      </p:cBhvr>
                                      <p:to>
                                        <p:strVal val="visible"/>
                                      </p:to>
                                    </p:set>
                                    <p:animEffect transition="in" filter="fade">
                                      <p:cBhvr>
                                        <p:cTn id="63" dur="500"/>
                                        <p:tgtEl>
                                          <p:spTgt spid="34"/>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44"/>
                                        </p:tgtEl>
                                        <p:attrNameLst>
                                          <p:attrName>style.visibility</p:attrName>
                                        </p:attrNameLst>
                                      </p:cBhvr>
                                      <p:to>
                                        <p:strVal val="visible"/>
                                      </p:to>
                                    </p:set>
                                    <p:animEffect transition="in" filter="fade">
                                      <p:cBhvr>
                                        <p:cTn id="68" dur="500"/>
                                        <p:tgtEl>
                                          <p:spTgt spid="44"/>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58"/>
                                        </p:tgtEl>
                                        <p:attrNameLst>
                                          <p:attrName>style.visibility</p:attrName>
                                        </p:attrNameLst>
                                      </p:cBhvr>
                                      <p:to>
                                        <p:strVal val="visible"/>
                                      </p:to>
                                    </p:set>
                                    <p:animEffect transition="in" filter="fade">
                                      <p:cBhvr>
                                        <p:cTn id="73" dur="500"/>
                                        <p:tgtEl>
                                          <p:spTgt spid="58"/>
                                        </p:tgtEl>
                                      </p:cBhvr>
                                    </p:animEffect>
                                  </p:childTnLst>
                                </p:cTn>
                              </p:par>
                            </p:childTnLst>
                          </p:cTn>
                        </p:par>
                      </p:childTnLst>
                    </p:cTn>
                  </p:par>
                  <p:par>
                    <p:cTn id="74" fill="hold">
                      <p:stCondLst>
                        <p:cond delay="indefinite"/>
                      </p:stCondLst>
                      <p:childTnLst>
                        <p:par>
                          <p:cTn id="75" fill="hold">
                            <p:stCondLst>
                              <p:cond delay="0"/>
                            </p:stCondLst>
                            <p:childTnLst>
                              <p:par>
                                <p:cTn id="76" presetID="22" presetClass="entr" presetSubtype="8" fill="hold" nodeType="clickEffect">
                                  <p:stCondLst>
                                    <p:cond delay="0"/>
                                  </p:stCondLst>
                                  <p:childTnLst>
                                    <p:set>
                                      <p:cBhvr>
                                        <p:cTn id="77" dur="1" fill="hold">
                                          <p:stCondLst>
                                            <p:cond delay="0"/>
                                          </p:stCondLst>
                                        </p:cTn>
                                        <p:tgtEl>
                                          <p:spTgt spid="40"/>
                                        </p:tgtEl>
                                        <p:attrNameLst>
                                          <p:attrName>style.visibility</p:attrName>
                                        </p:attrNameLst>
                                      </p:cBhvr>
                                      <p:to>
                                        <p:strVal val="visible"/>
                                      </p:to>
                                    </p:set>
                                    <p:animEffect transition="in" filter="wipe(left)">
                                      <p:cBhvr>
                                        <p:cTn id="78" dur="500"/>
                                        <p:tgtEl>
                                          <p:spTgt spid="40"/>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grpId="0" nodeType="clickEffect">
                                  <p:stCondLst>
                                    <p:cond delay="0"/>
                                  </p:stCondLst>
                                  <p:childTnLst>
                                    <p:set>
                                      <p:cBhvr>
                                        <p:cTn id="82" dur="1" fill="hold">
                                          <p:stCondLst>
                                            <p:cond delay="0"/>
                                          </p:stCondLst>
                                        </p:cTn>
                                        <p:tgtEl>
                                          <p:spTgt spid="50"/>
                                        </p:tgtEl>
                                        <p:attrNameLst>
                                          <p:attrName>style.visibility</p:attrName>
                                        </p:attrNameLst>
                                      </p:cBhvr>
                                      <p:to>
                                        <p:strVal val="visible"/>
                                      </p:to>
                                    </p:set>
                                    <p:animEffect transition="in" filter="fade">
                                      <p:cBhvr>
                                        <p:cTn id="83" dur="500"/>
                                        <p:tgtEl>
                                          <p:spTgt spid="50"/>
                                        </p:tgtEl>
                                      </p:cBhvr>
                                    </p:animEffect>
                                  </p:childTnLst>
                                </p:cTn>
                              </p:par>
                            </p:childTnLst>
                          </p:cTn>
                        </p:par>
                      </p:childTnLst>
                    </p:cTn>
                  </p:par>
                  <p:par>
                    <p:cTn id="84" fill="hold">
                      <p:stCondLst>
                        <p:cond delay="indefinite"/>
                      </p:stCondLst>
                      <p:childTnLst>
                        <p:par>
                          <p:cTn id="85" fill="hold">
                            <p:stCondLst>
                              <p:cond delay="0"/>
                            </p:stCondLst>
                            <p:childTnLst>
                              <p:par>
                                <p:cTn id="86" presetID="22" presetClass="entr" presetSubtype="8" fill="hold" nodeType="clickEffect">
                                  <p:stCondLst>
                                    <p:cond delay="0"/>
                                  </p:stCondLst>
                                  <p:childTnLst>
                                    <p:set>
                                      <p:cBhvr>
                                        <p:cTn id="87" dur="1" fill="hold">
                                          <p:stCondLst>
                                            <p:cond delay="0"/>
                                          </p:stCondLst>
                                        </p:cTn>
                                        <p:tgtEl>
                                          <p:spTgt spid="41"/>
                                        </p:tgtEl>
                                        <p:attrNameLst>
                                          <p:attrName>style.visibility</p:attrName>
                                        </p:attrNameLst>
                                      </p:cBhvr>
                                      <p:to>
                                        <p:strVal val="visible"/>
                                      </p:to>
                                    </p:set>
                                    <p:animEffect transition="in" filter="wipe(left)">
                                      <p:cBhvr>
                                        <p:cTn id="88" dur="500"/>
                                        <p:tgtEl>
                                          <p:spTgt spid="41"/>
                                        </p:tgtEl>
                                      </p:cBhvr>
                                    </p:animEffect>
                                  </p:childTnLst>
                                </p:cTn>
                              </p:par>
                            </p:childTnLst>
                          </p:cTn>
                        </p:par>
                      </p:childTnLst>
                    </p:cTn>
                  </p:par>
                  <p:par>
                    <p:cTn id="89" fill="hold">
                      <p:stCondLst>
                        <p:cond delay="indefinite"/>
                      </p:stCondLst>
                      <p:childTnLst>
                        <p:par>
                          <p:cTn id="90" fill="hold">
                            <p:stCondLst>
                              <p:cond delay="0"/>
                            </p:stCondLst>
                            <p:childTnLst>
                              <p:par>
                                <p:cTn id="91" presetID="10" presetClass="entr" presetSubtype="0" fill="hold" grpId="0" nodeType="clickEffect">
                                  <p:stCondLst>
                                    <p:cond delay="0"/>
                                  </p:stCondLst>
                                  <p:childTnLst>
                                    <p:set>
                                      <p:cBhvr>
                                        <p:cTn id="92" dur="1" fill="hold">
                                          <p:stCondLst>
                                            <p:cond delay="0"/>
                                          </p:stCondLst>
                                        </p:cTn>
                                        <p:tgtEl>
                                          <p:spTgt spid="56"/>
                                        </p:tgtEl>
                                        <p:attrNameLst>
                                          <p:attrName>style.visibility</p:attrName>
                                        </p:attrNameLst>
                                      </p:cBhvr>
                                      <p:to>
                                        <p:strVal val="visible"/>
                                      </p:to>
                                    </p:set>
                                    <p:animEffect transition="in" filter="fade">
                                      <p:cBhvr>
                                        <p:cTn id="93" dur="500"/>
                                        <p:tgtEl>
                                          <p:spTgt spid="56"/>
                                        </p:tgtEl>
                                      </p:cBhvr>
                                    </p:animEffect>
                                  </p:childTnLst>
                                </p:cTn>
                              </p:par>
                            </p:childTnLst>
                          </p:cTn>
                        </p:par>
                      </p:childTnLst>
                    </p:cTn>
                  </p:par>
                  <p:par>
                    <p:cTn id="94" fill="hold">
                      <p:stCondLst>
                        <p:cond delay="indefinite"/>
                      </p:stCondLst>
                      <p:childTnLst>
                        <p:par>
                          <p:cTn id="95" fill="hold">
                            <p:stCondLst>
                              <p:cond delay="0"/>
                            </p:stCondLst>
                            <p:childTnLst>
                              <p:par>
                                <p:cTn id="96" presetID="10" presetClass="entr" presetSubtype="0" fill="hold" grpId="0" nodeType="clickEffect">
                                  <p:stCondLst>
                                    <p:cond delay="0"/>
                                  </p:stCondLst>
                                  <p:childTnLst>
                                    <p:set>
                                      <p:cBhvr>
                                        <p:cTn id="97" dur="1" fill="hold">
                                          <p:stCondLst>
                                            <p:cond delay="0"/>
                                          </p:stCondLst>
                                        </p:cTn>
                                        <p:tgtEl>
                                          <p:spTgt spid="62"/>
                                        </p:tgtEl>
                                        <p:attrNameLst>
                                          <p:attrName>style.visibility</p:attrName>
                                        </p:attrNameLst>
                                      </p:cBhvr>
                                      <p:to>
                                        <p:strVal val="visible"/>
                                      </p:to>
                                    </p:set>
                                    <p:animEffect transition="in" filter="fade">
                                      <p:cBhvr>
                                        <p:cTn id="98" dur="500"/>
                                        <p:tgtEl>
                                          <p:spTgt spid="62"/>
                                        </p:tgtEl>
                                      </p:cBhvr>
                                    </p:animEffect>
                                  </p:childTnLst>
                                </p:cTn>
                              </p:par>
                            </p:childTnLst>
                          </p:cTn>
                        </p:par>
                      </p:childTnLst>
                    </p:cTn>
                  </p:par>
                  <p:par>
                    <p:cTn id="99" fill="hold">
                      <p:stCondLst>
                        <p:cond delay="indefinite"/>
                      </p:stCondLst>
                      <p:childTnLst>
                        <p:par>
                          <p:cTn id="100" fill="hold">
                            <p:stCondLst>
                              <p:cond delay="0"/>
                            </p:stCondLst>
                            <p:childTnLst>
                              <p:par>
                                <p:cTn id="101" presetID="10" presetClass="entr" presetSubtype="0" fill="hold" nodeType="clickEffect">
                                  <p:stCondLst>
                                    <p:cond delay="0"/>
                                  </p:stCondLst>
                                  <p:childTnLst>
                                    <p:set>
                                      <p:cBhvr>
                                        <p:cTn id="102" dur="1" fill="hold">
                                          <p:stCondLst>
                                            <p:cond delay="0"/>
                                          </p:stCondLst>
                                        </p:cTn>
                                        <p:tgtEl>
                                          <p:spTgt spid="72"/>
                                        </p:tgtEl>
                                        <p:attrNameLst>
                                          <p:attrName>style.visibility</p:attrName>
                                        </p:attrNameLst>
                                      </p:cBhvr>
                                      <p:to>
                                        <p:strVal val="visible"/>
                                      </p:to>
                                    </p:set>
                                    <p:animEffect transition="in" filter="fade">
                                      <p:cBhvr>
                                        <p:cTn id="103" dur="500"/>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4" grpId="0"/>
      <p:bldP spid="44" grpId="0"/>
      <p:bldP spid="56" grpId="0"/>
      <p:bldP spid="58" grpId="0"/>
      <p:bldP spid="62" grpId="0"/>
      <p:bldP spid="50" grpId="0" animBg="1"/>
    </p:bld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dirty="0"/>
              <a:t>DQN programming- </a:t>
            </a:r>
            <a:r>
              <a:rPr lang="en-US" altLang="ko-KR" b="1" dirty="0" err="1" smtClean="0">
                <a:solidFill>
                  <a:schemeClr val="accent2"/>
                </a:solidFill>
              </a:rPr>
              <a:t>PyTorch</a:t>
            </a:r>
            <a:r>
              <a:rPr lang="en-US" altLang="ko-KR" b="1" dirty="0" smtClean="0">
                <a:solidFill>
                  <a:schemeClr val="accent2"/>
                </a:solidFill>
              </a:rPr>
              <a:t>, Cart-pole</a:t>
            </a:r>
            <a:endParaRPr lang="ko-KR" altLang="en-US" dirty="0"/>
          </a:p>
        </p:txBody>
      </p:sp>
      <p:sp>
        <p:nvSpPr>
          <p:cNvPr id="3" name="Slide Number Placeholder 2"/>
          <p:cNvSpPr>
            <a:spLocks noGrp="1"/>
          </p:cNvSpPr>
          <p:nvPr>
            <p:ph type="sldNum" sz="quarter" idx="12"/>
          </p:nvPr>
        </p:nvSpPr>
        <p:spPr/>
        <p:txBody>
          <a:bodyPr/>
          <a:lstStyle/>
          <a:p>
            <a:fld id="{E7B612BC-FA30-47E7-8F83-60B8876EFC04}" type="slidenum">
              <a:rPr lang="ko-KR" altLang="en-US" smtClean="0">
                <a:solidFill>
                  <a:prstClr val="black">
                    <a:tint val="75000"/>
                  </a:prstClr>
                </a:solidFill>
              </a:rPr>
              <a:pPr/>
              <a:t>181</a:t>
            </a:fld>
            <a:endParaRPr lang="ko-KR" altLang="en-US">
              <a:solidFill>
                <a:prstClr val="black">
                  <a:tint val="75000"/>
                </a:prstClr>
              </a:solidFill>
            </a:endParaRPr>
          </a:p>
        </p:txBody>
      </p:sp>
      <p:sp>
        <p:nvSpPr>
          <p:cNvPr id="4" name="TextBox 3"/>
          <p:cNvSpPr txBox="1"/>
          <p:nvPr/>
        </p:nvSpPr>
        <p:spPr>
          <a:xfrm>
            <a:off x="204842" y="886990"/>
            <a:ext cx="5116081" cy="4524315"/>
          </a:xfrm>
          <a:prstGeom prst="rect">
            <a:avLst/>
          </a:prstGeom>
          <a:noFill/>
        </p:spPr>
        <p:txBody>
          <a:bodyPr wrap="none" rtlCol="0">
            <a:spAutoFit/>
          </a:bodyPr>
          <a:lstStyle/>
          <a:p>
            <a:r>
              <a:rPr lang="en-US" altLang="ko-KR" sz="1600" dirty="0">
                <a:solidFill>
                  <a:srgbClr val="00B0F0"/>
                </a:solidFill>
                <a:ea typeface="나눔명조" panose="02020603020101020101" pitchFamily="18" charset="-127"/>
              </a:rPr>
              <a:t>class</a:t>
            </a:r>
            <a:r>
              <a:rPr lang="en-US" altLang="ko-KR" sz="1600" dirty="0">
                <a:ea typeface="나눔명조" panose="02020603020101020101" pitchFamily="18" charset="-127"/>
              </a:rPr>
              <a:t> </a:t>
            </a:r>
            <a:r>
              <a:rPr lang="en-US" altLang="ko-KR" sz="1600" dirty="0" err="1">
                <a:ea typeface="나눔명조" panose="02020603020101020101" pitchFamily="18" charset="-127"/>
              </a:rPr>
              <a:t>ReplayMemory</a:t>
            </a:r>
            <a:r>
              <a:rPr lang="en-US" altLang="ko-KR" sz="1600" dirty="0">
                <a:ea typeface="나눔명조" panose="02020603020101020101" pitchFamily="18" charset="-127"/>
              </a:rPr>
              <a:t>(object</a:t>
            </a:r>
            <a:r>
              <a:rPr lang="en-US" altLang="ko-KR" sz="1600" dirty="0" smtClean="0">
                <a:ea typeface="나눔명조" panose="02020603020101020101" pitchFamily="18" charset="-127"/>
              </a:rPr>
              <a:t>):</a:t>
            </a:r>
          </a:p>
          <a:p>
            <a:r>
              <a:rPr lang="en-US" altLang="ko-KR" sz="1600" dirty="0" smtClean="0">
                <a:ea typeface="나눔명조" panose="02020603020101020101" pitchFamily="18" charset="-127"/>
              </a:rPr>
              <a:t>	…</a:t>
            </a:r>
          </a:p>
          <a:p>
            <a:r>
              <a:rPr lang="en-US" altLang="ko-KR" sz="1600" dirty="0">
                <a:solidFill>
                  <a:srgbClr val="00B0F0"/>
                </a:solidFill>
                <a:ea typeface="나눔명조" panose="02020603020101020101" pitchFamily="18" charset="-127"/>
              </a:rPr>
              <a:t>class</a:t>
            </a:r>
            <a:r>
              <a:rPr lang="en-US" altLang="ko-KR" sz="1600" dirty="0">
                <a:ea typeface="나눔명조" panose="02020603020101020101" pitchFamily="18" charset="-127"/>
              </a:rPr>
              <a:t> DQN(</a:t>
            </a:r>
            <a:r>
              <a:rPr lang="en-US" altLang="ko-KR" sz="1600" dirty="0" err="1">
                <a:ea typeface="나눔명조" panose="02020603020101020101" pitchFamily="18" charset="-127"/>
              </a:rPr>
              <a:t>nn.Module</a:t>
            </a:r>
            <a:r>
              <a:rPr lang="en-US" altLang="ko-KR" sz="1600" dirty="0" smtClean="0">
                <a:ea typeface="나눔명조" panose="02020603020101020101" pitchFamily="18" charset="-127"/>
              </a:rPr>
              <a:t>):</a:t>
            </a:r>
          </a:p>
          <a:p>
            <a:r>
              <a:rPr lang="en-US" altLang="ko-KR" sz="1600" dirty="0" smtClean="0">
                <a:ea typeface="나눔명조" panose="02020603020101020101" pitchFamily="18" charset="-127"/>
              </a:rPr>
              <a:t>    </a:t>
            </a:r>
            <a:r>
              <a:rPr lang="en-US" altLang="ko-KR" sz="1600" dirty="0" err="1">
                <a:ea typeface="나눔명조" panose="02020603020101020101" pitchFamily="18" charset="-127"/>
              </a:rPr>
              <a:t>def</a:t>
            </a:r>
            <a:r>
              <a:rPr lang="en-US" altLang="ko-KR" sz="1600" dirty="0">
                <a:ea typeface="나눔명조" panose="02020603020101020101" pitchFamily="18" charset="-127"/>
              </a:rPr>
              <a:t> __</a:t>
            </a:r>
            <a:r>
              <a:rPr lang="en-US" altLang="ko-KR" sz="1600" dirty="0" err="1">
                <a:ea typeface="나눔명조" panose="02020603020101020101" pitchFamily="18" charset="-127"/>
              </a:rPr>
              <a:t>init</a:t>
            </a:r>
            <a:r>
              <a:rPr lang="en-US" altLang="ko-KR" sz="1600" dirty="0">
                <a:ea typeface="나눔명조" panose="02020603020101020101" pitchFamily="18" charset="-127"/>
              </a:rPr>
              <a:t>__(self):</a:t>
            </a:r>
          </a:p>
          <a:p>
            <a:r>
              <a:rPr lang="en-US" altLang="ko-KR" sz="1600" dirty="0">
                <a:ea typeface="나눔명조" panose="02020603020101020101" pitchFamily="18" charset="-127"/>
              </a:rPr>
              <a:t>        super(DQN, self).__</a:t>
            </a:r>
            <a:r>
              <a:rPr lang="en-US" altLang="ko-KR" sz="1600" dirty="0" err="1">
                <a:ea typeface="나눔명조" panose="02020603020101020101" pitchFamily="18" charset="-127"/>
              </a:rPr>
              <a:t>init</a:t>
            </a:r>
            <a:r>
              <a:rPr lang="en-US" altLang="ko-KR" sz="1600" dirty="0">
                <a:ea typeface="나눔명조" panose="02020603020101020101" pitchFamily="18" charset="-127"/>
              </a:rPr>
              <a:t>__()</a:t>
            </a:r>
          </a:p>
          <a:p>
            <a:r>
              <a:rPr lang="en-US" altLang="ko-KR" sz="1600" dirty="0">
                <a:ea typeface="나눔명조" panose="02020603020101020101" pitchFamily="18" charset="-127"/>
              </a:rPr>
              <a:t>        self.conv1 = nn.Conv2d(3, 16, </a:t>
            </a:r>
            <a:r>
              <a:rPr lang="en-US" altLang="ko-KR" sz="1600" dirty="0" err="1">
                <a:ea typeface="나눔명조" panose="02020603020101020101" pitchFamily="18" charset="-127"/>
              </a:rPr>
              <a:t>kernel_size</a:t>
            </a:r>
            <a:r>
              <a:rPr lang="en-US" altLang="ko-KR" sz="1600" dirty="0">
                <a:ea typeface="나눔명조" panose="02020603020101020101" pitchFamily="18" charset="-127"/>
              </a:rPr>
              <a:t>=5, stride=2)</a:t>
            </a:r>
          </a:p>
          <a:p>
            <a:r>
              <a:rPr lang="en-US" altLang="ko-KR" sz="1600" dirty="0">
                <a:ea typeface="나눔명조" panose="02020603020101020101" pitchFamily="18" charset="-127"/>
              </a:rPr>
              <a:t>        self.bn1 = nn.BatchNorm2d(16)</a:t>
            </a:r>
          </a:p>
          <a:p>
            <a:r>
              <a:rPr lang="en-US" altLang="ko-KR" sz="1600" dirty="0">
                <a:ea typeface="나눔명조" panose="02020603020101020101" pitchFamily="18" charset="-127"/>
              </a:rPr>
              <a:t>        self.conv2 = nn.Conv2d(16, 32, </a:t>
            </a:r>
            <a:r>
              <a:rPr lang="en-US" altLang="ko-KR" sz="1600" dirty="0" err="1">
                <a:ea typeface="나눔명조" panose="02020603020101020101" pitchFamily="18" charset="-127"/>
              </a:rPr>
              <a:t>kernel_size</a:t>
            </a:r>
            <a:r>
              <a:rPr lang="en-US" altLang="ko-KR" sz="1600" dirty="0">
                <a:ea typeface="나눔명조" panose="02020603020101020101" pitchFamily="18" charset="-127"/>
              </a:rPr>
              <a:t>=5, stride=2)</a:t>
            </a:r>
          </a:p>
          <a:p>
            <a:r>
              <a:rPr lang="en-US" altLang="ko-KR" sz="1600" dirty="0">
                <a:ea typeface="나눔명조" panose="02020603020101020101" pitchFamily="18" charset="-127"/>
              </a:rPr>
              <a:t>        self.bn2 = nn.BatchNorm2d(32)</a:t>
            </a:r>
          </a:p>
          <a:p>
            <a:r>
              <a:rPr lang="en-US" altLang="ko-KR" sz="1600" dirty="0">
                <a:ea typeface="나눔명조" panose="02020603020101020101" pitchFamily="18" charset="-127"/>
              </a:rPr>
              <a:t>        self.conv3 = nn.Conv2d(32, 32, </a:t>
            </a:r>
            <a:r>
              <a:rPr lang="en-US" altLang="ko-KR" sz="1600" dirty="0" err="1">
                <a:ea typeface="나눔명조" panose="02020603020101020101" pitchFamily="18" charset="-127"/>
              </a:rPr>
              <a:t>kernel_size</a:t>
            </a:r>
            <a:r>
              <a:rPr lang="en-US" altLang="ko-KR" sz="1600" dirty="0">
                <a:ea typeface="나눔명조" panose="02020603020101020101" pitchFamily="18" charset="-127"/>
              </a:rPr>
              <a:t>=5, stride=2)</a:t>
            </a:r>
          </a:p>
          <a:p>
            <a:r>
              <a:rPr lang="en-US" altLang="ko-KR" sz="1600" dirty="0">
                <a:ea typeface="나눔명조" panose="02020603020101020101" pitchFamily="18" charset="-127"/>
              </a:rPr>
              <a:t>        self.bn3 = nn.BatchNorm2d(32)</a:t>
            </a:r>
          </a:p>
          <a:p>
            <a:r>
              <a:rPr lang="en-US" altLang="ko-KR" sz="1600" dirty="0">
                <a:ea typeface="나눔명조" panose="02020603020101020101" pitchFamily="18" charset="-127"/>
              </a:rPr>
              <a:t>        </a:t>
            </a:r>
            <a:r>
              <a:rPr lang="en-US" altLang="ko-KR" sz="1600" dirty="0" err="1">
                <a:ea typeface="나눔명조" panose="02020603020101020101" pitchFamily="18" charset="-127"/>
              </a:rPr>
              <a:t>self.head</a:t>
            </a:r>
            <a:r>
              <a:rPr lang="en-US" altLang="ko-KR" sz="1600" dirty="0">
                <a:ea typeface="나눔명조" panose="02020603020101020101" pitchFamily="18" charset="-127"/>
              </a:rPr>
              <a:t> = </a:t>
            </a:r>
            <a:r>
              <a:rPr lang="en-US" altLang="ko-KR" sz="1600" dirty="0" err="1">
                <a:ea typeface="나눔명조" panose="02020603020101020101" pitchFamily="18" charset="-127"/>
              </a:rPr>
              <a:t>nn.Linear</a:t>
            </a:r>
            <a:r>
              <a:rPr lang="en-US" altLang="ko-KR" sz="1600" dirty="0">
                <a:ea typeface="나눔명조" panose="02020603020101020101" pitchFamily="18" charset="-127"/>
              </a:rPr>
              <a:t>(448, 2)</a:t>
            </a:r>
          </a:p>
          <a:p>
            <a:endParaRPr lang="en-US" altLang="ko-KR" sz="1600" dirty="0">
              <a:ea typeface="나눔명조" panose="02020603020101020101" pitchFamily="18" charset="-127"/>
            </a:endParaRPr>
          </a:p>
          <a:p>
            <a:r>
              <a:rPr lang="en-US" altLang="ko-KR" sz="1600" dirty="0">
                <a:ea typeface="나눔명조" panose="02020603020101020101" pitchFamily="18" charset="-127"/>
              </a:rPr>
              <a:t>    </a:t>
            </a:r>
            <a:r>
              <a:rPr lang="en-US" altLang="ko-KR" sz="1600" dirty="0" err="1">
                <a:ea typeface="나눔명조" panose="02020603020101020101" pitchFamily="18" charset="-127"/>
              </a:rPr>
              <a:t>def</a:t>
            </a:r>
            <a:r>
              <a:rPr lang="en-US" altLang="ko-KR" sz="1600" dirty="0">
                <a:ea typeface="나눔명조" panose="02020603020101020101" pitchFamily="18" charset="-127"/>
              </a:rPr>
              <a:t> forward(self, x):</a:t>
            </a:r>
          </a:p>
          <a:p>
            <a:r>
              <a:rPr lang="en-US" altLang="ko-KR" sz="1600" dirty="0">
                <a:ea typeface="나눔명조" panose="02020603020101020101" pitchFamily="18" charset="-127"/>
              </a:rPr>
              <a:t>        x = </a:t>
            </a:r>
            <a:r>
              <a:rPr lang="en-US" altLang="ko-KR" sz="1600" dirty="0" err="1">
                <a:ea typeface="나눔명조" panose="02020603020101020101" pitchFamily="18" charset="-127"/>
              </a:rPr>
              <a:t>F.relu</a:t>
            </a:r>
            <a:r>
              <a:rPr lang="en-US" altLang="ko-KR" sz="1600" dirty="0">
                <a:ea typeface="나눔명조" panose="02020603020101020101" pitchFamily="18" charset="-127"/>
              </a:rPr>
              <a:t>(self.bn1(self.conv1(x)))</a:t>
            </a:r>
          </a:p>
          <a:p>
            <a:r>
              <a:rPr lang="en-US" altLang="ko-KR" sz="1600" dirty="0">
                <a:ea typeface="나눔명조" panose="02020603020101020101" pitchFamily="18" charset="-127"/>
              </a:rPr>
              <a:t>        x = </a:t>
            </a:r>
            <a:r>
              <a:rPr lang="en-US" altLang="ko-KR" sz="1600" dirty="0" err="1">
                <a:ea typeface="나눔명조" panose="02020603020101020101" pitchFamily="18" charset="-127"/>
              </a:rPr>
              <a:t>F.relu</a:t>
            </a:r>
            <a:r>
              <a:rPr lang="en-US" altLang="ko-KR" sz="1600" dirty="0">
                <a:ea typeface="나눔명조" panose="02020603020101020101" pitchFamily="18" charset="-127"/>
              </a:rPr>
              <a:t>(self.bn2(self.conv2(x)))</a:t>
            </a:r>
          </a:p>
          <a:p>
            <a:r>
              <a:rPr lang="en-US" altLang="ko-KR" sz="1600" dirty="0">
                <a:ea typeface="나눔명조" panose="02020603020101020101" pitchFamily="18" charset="-127"/>
              </a:rPr>
              <a:t>        x = </a:t>
            </a:r>
            <a:r>
              <a:rPr lang="en-US" altLang="ko-KR" sz="1600" dirty="0" err="1">
                <a:ea typeface="나눔명조" panose="02020603020101020101" pitchFamily="18" charset="-127"/>
              </a:rPr>
              <a:t>F.relu</a:t>
            </a:r>
            <a:r>
              <a:rPr lang="en-US" altLang="ko-KR" sz="1600" dirty="0">
                <a:ea typeface="나눔명조" panose="02020603020101020101" pitchFamily="18" charset="-127"/>
              </a:rPr>
              <a:t>(self.bn3(self.conv3(x)))</a:t>
            </a:r>
          </a:p>
          <a:p>
            <a:r>
              <a:rPr lang="en-US" altLang="ko-KR" sz="1600" dirty="0">
                <a:ea typeface="나눔명조" panose="02020603020101020101" pitchFamily="18" charset="-127"/>
              </a:rPr>
              <a:t>        return </a:t>
            </a:r>
            <a:r>
              <a:rPr lang="en-US" altLang="ko-KR" sz="1600" dirty="0" err="1">
                <a:ea typeface="나눔명조" panose="02020603020101020101" pitchFamily="18" charset="-127"/>
              </a:rPr>
              <a:t>self.head</a:t>
            </a:r>
            <a:r>
              <a:rPr lang="en-US" altLang="ko-KR" sz="1600" dirty="0">
                <a:ea typeface="나눔명조" panose="02020603020101020101" pitchFamily="18" charset="-127"/>
              </a:rPr>
              <a:t>(</a:t>
            </a:r>
            <a:r>
              <a:rPr lang="en-US" altLang="ko-KR" sz="1600" dirty="0" err="1">
                <a:ea typeface="나눔명조" panose="02020603020101020101" pitchFamily="18" charset="-127"/>
              </a:rPr>
              <a:t>x.view</a:t>
            </a:r>
            <a:r>
              <a:rPr lang="en-US" altLang="ko-KR" sz="1600" dirty="0">
                <a:ea typeface="나눔명조" panose="02020603020101020101" pitchFamily="18" charset="-127"/>
              </a:rPr>
              <a:t>(</a:t>
            </a:r>
            <a:r>
              <a:rPr lang="en-US" altLang="ko-KR" sz="1600" dirty="0" err="1">
                <a:ea typeface="나눔명조" panose="02020603020101020101" pitchFamily="18" charset="-127"/>
              </a:rPr>
              <a:t>x.size</a:t>
            </a:r>
            <a:r>
              <a:rPr lang="en-US" altLang="ko-KR" sz="1600" dirty="0">
                <a:ea typeface="나눔명조" panose="02020603020101020101" pitchFamily="18" charset="-127"/>
              </a:rPr>
              <a:t>(0), -1</a:t>
            </a:r>
            <a:r>
              <a:rPr lang="en-US" altLang="ko-KR" sz="1600" dirty="0" smtClean="0">
                <a:ea typeface="나눔명조" panose="02020603020101020101" pitchFamily="18" charset="-127"/>
              </a:rPr>
              <a:t>))</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82780" y="4719480"/>
            <a:ext cx="3604948" cy="2073813"/>
          </a:xfrm>
          <a:prstGeom prst="rect">
            <a:avLst/>
          </a:prstGeom>
        </p:spPr>
      </p:pic>
      <p:grpSp>
        <p:nvGrpSpPr>
          <p:cNvPr id="8" name="Group 7"/>
          <p:cNvGrpSpPr/>
          <p:nvPr/>
        </p:nvGrpSpPr>
        <p:grpSpPr>
          <a:xfrm>
            <a:off x="535452" y="1811642"/>
            <a:ext cx="4893912" cy="3277595"/>
            <a:chOff x="3254477" y="1876477"/>
            <a:chExt cx="4893912" cy="3277595"/>
          </a:xfrm>
        </p:grpSpPr>
        <p:grpSp>
          <p:nvGrpSpPr>
            <p:cNvPr id="9" name="Group 8"/>
            <p:cNvGrpSpPr/>
            <p:nvPr/>
          </p:nvGrpSpPr>
          <p:grpSpPr>
            <a:xfrm>
              <a:off x="3254477" y="1876477"/>
              <a:ext cx="4893912" cy="1849949"/>
              <a:chOff x="3254477" y="1876477"/>
              <a:chExt cx="4893912" cy="1849949"/>
            </a:xfrm>
          </p:grpSpPr>
          <p:sp>
            <p:nvSpPr>
              <p:cNvPr id="11" name="Rectangle 10"/>
              <p:cNvSpPr/>
              <p:nvPr/>
            </p:nvSpPr>
            <p:spPr>
              <a:xfrm>
                <a:off x="3254477" y="2243723"/>
                <a:ext cx="4875198" cy="1482703"/>
              </a:xfrm>
              <a:prstGeom prst="rect">
                <a:avLst/>
              </a:prstGeom>
              <a:noFill/>
              <a:ln w="1905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p:cNvSpPr txBox="1"/>
              <p:nvPr/>
            </p:nvSpPr>
            <p:spPr>
              <a:xfrm>
                <a:off x="5692076" y="1876477"/>
                <a:ext cx="2456313" cy="369332"/>
              </a:xfrm>
              <a:prstGeom prst="rect">
                <a:avLst/>
              </a:prstGeom>
              <a:noFill/>
            </p:spPr>
            <p:txBody>
              <a:bodyPr wrap="none" rtlCol="0">
                <a:spAutoFit/>
              </a:bodyPr>
              <a:lstStyle/>
              <a:p>
                <a:r>
                  <a:rPr lang="en-US" altLang="ko-KR" dirty="0" smtClean="0">
                    <a:solidFill>
                      <a:srgbClr val="0000CC"/>
                    </a:solidFill>
                    <a:ea typeface="나눔명조" panose="02020603020101020101" pitchFamily="18" charset="-127"/>
                  </a:rPr>
                  <a:t>Similar structure to CNN</a:t>
                </a:r>
                <a:endParaRPr lang="ko-KR" altLang="en-US" dirty="0" smtClean="0">
                  <a:solidFill>
                    <a:srgbClr val="0000CC"/>
                  </a:solidFill>
                  <a:ea typeface="나눔명조" panose="02020603020101020101" pitchFamily="18" charset="-127"/>
                </a:endParaRPr>
              </a:p>
            </p:txBody>
          </p:sp>
        </p:grpSp>
        <p:sp>
          <p:nvSpPr>
            <p:cNvPr id="10" name="Rectangle 9"/>
            <p:cNvSpPr/>
            <p:nvPr/>
          </p:nvSpPr>
          <p:spPr>
            <a:xfrm>
              <a:off x="3254478" y="4416589"/>
              <a:ext cx="3029638" cy="737483"/>
            </a:xfrm>
            <a:prstGeom prst="rect">
              <a:avLst/>
            </a:prstGeom>
            <a:noFill/>
            <a:ln w="1905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5" name="TextBox 14"/>
          <p:cNvSpPr txBox="1"/>
          <p:nvPr/>
        </p:nvSpPr>
        <p:spPr>
          <a:xfrm>
            <a:off x="535452" y="5521758"/>
            <a:ext cx="2196948" cy="1323439"/>
          </a:xfrm>
          <a:prstGeom prst="rect">
            <a:avLst/>
          </a:prstGeom>
          <a:noFill/>
        </p:spPr>
        <p:txBody>
          <a:bodyPr wrap="none" rtlCol="0">
            <a:spAutoFit/>
          </a:bodyPr>
          <a:lstStyle/>
          <a:p>
            <a:r>
              <a:rPr lang="en-US" altLang="ko-KR" sz="1600" dirty="0" err="1" smtClean="0">
                <a:solidFill>
                  <a:srgbClr val="00B0F0"/>
                </a:solidFill>
                <a:ea typeface="나눔명조" panose="02020603020101020101" pitchFamily="18" charset="-127"/>
              </a:rPr>
              <a:t>def</a:t>
            </a:r>
            <a:r>
              <a:rPr lang="en-US" altLang="ko-KR" sz="1600" dirty="0" smtClean="0">
                <a:ea typeface="나눔명조" panose="02020603020101020101" pitchFamily="18" charset="-127"/>
              </a:rPr>
              <a:t> </a:t>
            </a:r>
            <a:r>
              <a:rPr lang="en-US" altLang="ko-KR" sz="1600" dirty="0" err="1">
                <a:ea typeface="나눔명조" panose="02020603020101020101" pitchFamily="18" charset="-127"/>
              </a:rPr>
              <a:t>get_cart_location</a:t>
            </a:r>
            <a:r>
              <a:rPr lang="en-US" altLang="ko-KR" sz="1600" dirty="0" smtClean="0">
                <a:ea typeface="나눔명조" panose="02020603020101020101" pitchFamily="18" charset="-127"/>
              </a:rPr>
              <a:t>():</a:t>
            </a:r>
          </a:p>
          <a:p>
            <a:r>
              <a:rPr lang="en-US" altLang="ko-KR" sz="1600" dirty="0" err="1">
                <a:solidFill>
                  <a:srgbClr val="00B0F0"/>
                </a:solidFill>
                <a:ea typeface="나눔명조" panose="02020603020101020101" pitchFamily="18" charset="-127"/>
              </a:rPr>
              <a:t>def</a:t>
            </a:r>
            <a:r>
              <a:rPr lang="en-US" altLang="ko-KR" sz="1600" dirty="0">
                <a:ea typeface="나눔명조" panose="02020603020101020101" pitchFamily="18" charset="-127"/>
              </a:rPr>
              <a:t> </a:t>
            </a:r>
            <a:r>
              <a:rPr lang="en-US" altLang="ko-KR" sz="1600" dirty="0" err="1">
                <a:ea typeface="나눔명조" panose="02020603020101020101" pitchFamily="18" charset="-127"/>
              </a:rPr>
              <a:t>get_screen</a:t>
            </a:r>
            <a:r>
              <a:rPr lang="en-US" altLang="ko-KR" sz="1600" dirty="0" smtClean="0">
                <a:ea typeface="나눔명조" panose="02020603020101020101" pitchFamily="18" charset="-127"/>
              </a:rPr>
              <a:t>():</a:t>
            </a:r>
          </a:p>
          <a:p>
            <a:r>
              <a:rPr lang="en-US" altLang="ko-KR" sz="1600" dirty="0" err="1">
                <a:solidFill>
                  <a:schemeClr val="bg1">
                    <a:lumMod val="75000"/>
                  </a:schemeClr>
                </a:solidFill>
                <a:ea typeface="나눔명조" panose="02020603020101020101" pitchFamily="18" charset="-127"/>
              </a:rPr>
              <a:t>def</a:t>
            </a:r>
            <a:r>
              <a:rPr lang="en-US" altLang="ko-KR" sz="1600" dirty="0">
                <a:solidFill>
                  <a:schemeClr val="bg1">
                    <a:lumMod val="75000"/>
                  </a:schemeClr>
                </a:solidFill>
                <a:ea typeface="나눔명조" panose="02020603020101020101" pitchFamily="18" charset="-127"/>
              </a:rPr>
              <a:t> </a:t>
            </a:r>
            <a:r>
              <a:rPr lang="en-US" altLang="ko-KR" sz="1600" dirty="0" err="1">
                <a:solidFill>
                  <a:schemeClr val="bg1">
                    <a:lumMod val="75000"/>
                  </a:schemeClr>
                </a:solidFill>
                <a:ea typeface="나눔명조" panose="02020603020101020101" pitchFamily="18" charset="-127"/>
              </a:rPr>
              <a:t>select_action</a:t>
            </a:r>
            <a:r>
              <a:rPr lang="en-US" altLang="ko-KR" sz="1600" dirty="0">
                <a:solidFill>
                  <a:schemeClr val="bg1">
                    <a:lumMod val="75000"/>
                  </a:schemeClr>
                </a:solidFill>
                <a:ea typeface="나눔명조" panose="02020603020101020101" pitchFamily="18" charset="-127"/>
              </a:rPr>
              <a:t>(state</a:t>
            </a:r>
            <a:r>
              <a:rPr lang="en-US" altLang="ko-KR" sz="1600" dirty="0" smtClean="0">
                <a:solidFill>
                  <a:schemeClr val="bg1">
                    <a:lumMod val="75000"/>
                  </a:schemeClr>
                </a:solidFill>
                <a:ea typeface="나눔명조" panose="02020603020101020101" pitchFamily="18" charset="-127"/>
              </a:rPr>
              <a:t>):</a:t>
            </a:r>
          </a:p>
          <a:p>
            <a:r>
              <a:rPr lang="en-US" altLang="ko-KR" sz="1600" dirty="0" err="1">
                <a:solidFill>
                  <a:schemeClr val="bg1">
                    <a:lumMod val="75000"/>
                  </a:schemeClr>
                </a:solidFill>
                <a:ea typeface="나눔명조" panose="02020603020101020101" pitchFamily="18" charset="-127"/>
              </a:rPr>
              <a:t>def</a:t>
            </a:r>
            <a:r>
              <a:rPr lang="en-US" altLang="ko-KR" sz="1600" dirty="0">
                <a:solidFill>
                  <a:schemeClr val="bg1">
                    <a:lumMod val="75000"/>
                  </a:schemeClr>
                </a:solidFill>
                <a:ea typeface="나눔명조" panose="02020603020101020101" pitchFamily="18" charset="-127"/>
              </a:rPr>
              <a:t> </a:t>
            </a:r>
            <a:r>
              <a:rPr lang="en-US" altLang="ko-KR" sz="1600" dirty="0" err="1">
                <a:solidFill>
                  <a:schemeClr val="bg1">
                    <a:lumMod val="75000"/>
                  </a:schemeClr>
                </a:solidFill>
                <a:ea typeface="나눔명조" panose="02020603020101020101" pitchFamily="18" charset="-127"/>
              </a:rPr>
              <a:t>plot_durations</a:t>
            </a:r>
            <a:r>
              <a:rPr lang="en-US" altLang="ko-KR" sz="1600" dirty="0">
                <a:solidFill>
                  <a:schemeClr val="bg1">
                    <a:lumMod val="75000"/>
                  </a:schemeClr>
                </a:solidFill>
                <a:ea typeface="나눔명조" panose="02020603020101020101" pitchFamily="18" charset="-127"/>
              </a:rPr>
              <a:t>():</a:t>
            </a:r>
            <a:endParaRPr lang="en-US" altLang="ko-KR" sz="1600" dirty="0" smtClean="0">
              <a:solidFill>
                <a:schemeClr val="bg1">
                  <a:lumMod val="75000"/>
                </a:schemeClr>
              </a:solidFill>
              <a:ea typeface="나눔명조" panose="02020603020101020101" pitchFamily="18" charset="-127"/>
            </a:endParaRPr>
          </a:p>
          <a:p>
            <a:r>
              <a:rPr lang="en-US" altLang="ko-KR" sz="1600" dirty="0" err="1">
                <a:solidFill>
                  <a:schemeClr val="bg1">
                    <a:lumMod val="75000"/>
                  </a:schemeClr>
                </a:solidFill>
                <a:ea typeface="나눔명조" panose="02020603020101020101" pitchFamily="18" charset="-127"/>
              </a:rPr>
              <a:t>def</a:t>
            </a:r>
            <a:r>
              <a:rPr lang="en-US" altLang="ko-KR" sz="1600" dirty="0">
                <a:solidFill>
                  <a:schemeClr val="bg1">
                    <a:lumMod val="75000"/>
                  </a:schemeClr>
                </a:solidFill>
                <a:ea typeface="나눔명조" panose="02020603020101020101" pitchFamily="18" charset="-127"/>
              </a:rPr>
              <a:t> </a:t>
            </a:r>
            <a:r>
              <a:rPr lang="en-US" altLang="ko-KR" sz="1600" dirty="0" err="1">
                <a:solidFill>
                  <a:schemeClr val="bg1">
                    <a:lumMod val="75000"/>
                  </a:schemeClr>
                </a:solidFill>
                <a:ea typeface="나눔명조" panose="02020603020101020101" pitchFamily="18" charset="-127"/>
              </a:rPr>
              <a:t>optimize_model</a:t>
            </a:r>
            <a:r>
              <a:rPr lang="en-US" altLang="ko-KR" sz="1600" dirty="0">
                <a:solidFill>
                  <a:schemeClr val="bg1">
                    <a:lumMod val="75000"/>
                  </a:schemeClr>
                </a:solidFill>
                <a:ea typeface="나눔명조" panose="02020603020101020101" pitchFamily="18" charset="-127"/>
              </a:rPr>
              <a:t>():</a:t>
            </a:r>
            <a:endParaRPr lang="ko-KR" altLang="en-US" sz="1600" dirty="0" smtClean="0">
              <a:solidFill>
                <a:schemeClr val="bg1">
                  <a:lumMod val="75000"/>
                </a:schemeClr>
              </a:solidFill>
              <a:ea typeface="나눔명조" panose="02020603020101020101" pitchFamily="18" charset="-127"/>
            </a:endParaRPr>
          </a:p>
        </p:txBody>
      </p:sp>
      <p:grpSp>
        <p:nvGrpSpPr>
          <p:cNvPr id="17" name="Group 16"/>
          <p:cNvGrpSpPr/>
          <p:nvPr/>
        </p:nvGrpSpPr>
        <p:grpSpPr>
          <a:xfrm>
            <a:off x="535452" y="5513727"/>
            <a:ext cx="4647328" cy="587742"/>
            <a:chOff x="535452" y="5513727"/>
            <a:chExt cx="4647328" cy="587742"/>
          </a:xfrm>
        </p:grpSpPr>
        <p:sp>
          <p:nvSpPr>
            <p:cNvPr id="5" name="TextBox 4"/>
            <p:cNvSpPr txBox="1"/>
            <p:nvPr/>
          </p:nvSpPr>
          <p:spPr>
            <a:xfrm>
              <a:off x="2612525" y="5513727"/>
              <a:ext cx="2570255" cy="369332"/>
            </a:xfrm>
            <a:prstGeom prst="rect">
              <a:avLst/>
            </a:prstGeom>
            <a:noFill/>
          </p:spPr>
          <p:txBody>
            <a:bodyPr wrap="none" rtlCol="0">
              <a:spAutoFit/>
            </a:bodyPr>
            <a:lstStyle/>
            <a:p>
              <a:r>
                <a:rPr lang="en-US" altLang="ko-KR" dirty="0" smtClean="0">
                  <a:solidFill>
                    <a:srgbClr val="0000CC"/>
                  </a:solidFill>
                  <a:ea typeface="나눔명조" panose="02020603020101020101" pitchFamily="18" charset="-127"/>
                </a:rPr>
                <a:t>#Obtain cart-pole ‘image’</a:t>
              </a:r>
              <a:endParaRPr lang="ko-KR" altLang="en-US" dirty="0" smtClean="0">
                <a:solidFill>
                  <a:srgbClr val="0000CC"/>
                </a:solidFill>
                <a:ea typeface="나눔명조" panose="02020603020101020101" pitchFamily="18" charset="-127"/>
              </a:endParaRPr>
            </a:p>
          </p:txBody>
        </p:sp>
        <p:sp>
          <p:nvSpPr>
            <p:cNvPr id="16" name="Rectangle 15"/>
            <p:cNvSpPr/>
            <p:nvPr/>
          </p:nvSpPr>
          <p:spPr>
            <a:xfrm>
              <a:off x="535452" y="5548679"/>
              <a:ext cx="2077073" cy="552790"/>
            </a:xfrm>
            <a:prstGeom prst="rect">
              <a:avLst/>
            </a:prstGeom>
            <a:noFill/>
            <a:ln w="1905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8" name="TextBox 17"/>
          <p:cNvSpPr txBox="1"/>
          <p:nvPr/>
        </p:nvSpPr>
        <p:spPr>
          <a:xfrm>
            <a:off x="6075240" y="984432"/>
            <a:ext cx="2594043" cy="1815882"/>
          </a:xfrm>
          <a:prstGeom prst="rect">
            <a:avLst/>
          </a:prstGeom>
          <a:solidFill>
            <a:schemeClr val="bg1">
              <a:lumMod val="95000"/>
            </a:schemeClr>
          </a:solidFill>
        </p:spPr>
        <p:txBody>
          <a:bodyPr wrap="none" rtlCol="0">
            <a:spAutoFit/>
          </a:bodyPr>
          <a:lstStyle/>
          <a:p>
            <a:r>
              <a:rPr lang="en-US" altLang="ko-KR" sz="1600" dirty="0" smtClean="0">
                <a:solidFill>
                  <a:srgbClr val="00B0F0"/>
                </a:solidFill>
                <a:ea typeface="나눔명조" panose="02020603020101020101" pitchFamily="18" charset="-127"/>
              </a:rPr>
              <a:t>class</a:t>
            </a:r>
            <a:r>
              <a:rPr lang="en-US" altLang="ko-KR" sz="1600" dirty="0" smtClean="0">
                <a:ea typeface="나눔명조" panose="02020603020101020101" pitchFamily="18" charset="-127"/>
              </a:rPr>
              <a:t> </a:t>
            </a:r>
            <a:r>
              <a:rPr lang="en-US" altLang="ko-KR" sz="1600" dirty="0" err="1">
                <a:ea typeface="나눔명조" panose="02020603020101020101" pitchFamily="18" charset="-127"/>
              </a:rPr>
              <a:t>ReplayMemory</a:t>
            </a:r>
            <a:r>
              <a:rPr lang="en-US" altLang="ko-KR" sz="1600" dirty="0">
                <a:ea typeface="나눔명조" panose="02020603020101020101" pitchFamily="18" charset="-127"/>
              </a:rPr>
              <a:t>(object</a:t>
            </a:r>
            <a:r>
              <a:rPr lang="en-US" altLang="ko-KR" sz="1600" dirty="0" smtClean="0">
                <a:ea typeface="나눔명조" panose="02020603020101020101" pitchFamily="18" charset="-127"/>
              </a:rPr>
              <a:t>):</a:t>
            </a:r>
          </a:p>
          <a:p>
            <a:r>
              <a:rPr lang="en-US" altLang="ko-KR" sz="1600" dirty="0" smtClean="0">
                <a:solidFill>
                  <a:srgbClr val="00B0F0"/>
                </a:solidFill>
                <a:ea typeface="나눔명조" panose="02020603020101020101" pitchFamily="18" charset="-127"/>
              </a:rPr>
              <a:t>class</a:t>
            </a:r>
            <a:r>
              <a:rPr lang="en-US" altLang="ko-KR" sz="1600" dirty="0" smtClean="0">
                <a:ea typeface="나눔명조" panose="02020603020101020101" pitchFamily="18" charset="-127"/>
              </a:rPr>
              <a:t> </a:t>
            </a:r>
            <a:r>
              <a:rPr lang="en-US" altLang="ko-KR" sz="1600" dirty="0">
                <a:ea typeface="나눔명조" panose="02020603020101020101" pitchFamily="18" charset="-127"/>
              </a:rPr>
              <a:t>DQN(</a:t>
            </a:r>
            <a:r>
              <a:rPr lang="en-US" altLang="ko-KR" sz="1600" dirty="0" err="1">
                <a:ea typeface="나눔명조" panose="02020603020101020101" pitchFamily="18" charset="-127"/>
              </a:rPr>
              <a:t>nn.Module</a:t>
            </a:r>
            <a:r>
              <a:rPr lang="en-US" altLang="ko-KR" sz="1600" dirty="0" smtClean="0">
                <a:ea typeface="나눔명조" panose="02020603020101020101" pitchFamily="18" charset="-127"/>
              </a:rPr>
              <a:t>):</a:t>
            </a:r>
          </a:p>
          <a:p>
            <a:r>
              <a:rPr lang="en-US" altLang="ko-KR" sz="1600" dirty="0" err="1">
                <a:solidFill>
                  <a:srgbClr val="00B0F0"/>
                </a:solidFill>
                <a:ea typeface="나눔명조" panose="02020603020101020101" pitchFamily="18" charset="-127"/>
              </a:rPr>
              <a:t>def</a:t>
            </a:r>
            <a:r>
              <a:rPr lang="en-US" altLang="ko-KR" sz="1600" dirty="0">
                <a:ea typeface="나눔명조" panose="02020603020101020101" pitchFamily="18" charset="-127"/>
              </a:rPr>
              <a:t> </a:t>
            </a:r>
            <a:r>
              <a:rPr lang="en-US" altLang="ko-KR" sz="1600" dirty="0" err="1">
                <a:ea typeface="나눔명조" panose="02020603020101020101" pitchFamily="18" charset="-127"/>
              </a:rPr>
              <a:t>get_cart_location</a:t>
            </a:r>
            <a:r>
              <a:rPr lang="en-US" altLang="ko-KR" sz="1600" dirty="0">
                <a:ea typeface="나눔명조" panose="02020603020101020101" pitchFamily="18" charset="-127"/>
              </a:rPr>
              <a:t>():</a:t>
            </a:r>
          </a:p>
          <a:p>
            <a:r>
              <a:rPr lang="en-US" altLang="ko-KR" sz="1600" dirty="0" err="1">
                <a:solidFill>
                  <a:srgbClr val="00B0F0"/>
                </a:solidFill>
                <a:ea typeface="나눔명조" panose="02020603020101020101" pitchFamily="18" charset="-127"/>
              </a:rPr>
              <a:t>def</a:t>
            </a:r>
            <a:r>
              <a:rPr lang="en-US" altLang="ko-KR" sz="1600" dirty="0">
                <a:ea typeface="나눔명조" panose="02020603020101020101" pitchFamily="18" charset="-127"/>
              </a:rPr>
              <a:t> </a:t>
            </a:r>
            <a:r>
              <a:rPr lang="en-US" altLang="ko-KR" sz="1600" dirty="0" err="1">
                <a:ea typeface="나눔명조" panose="02020603020101020101" pitchFamily="18" charset="-127"/>
              </a:rPr>
              <a:t>get_screen</a:t>
            </a:r>
            <a:r>
              <a:rPr lang="en-US" altLang="ko-KR" sz="1600" dirty="0">
                <a:ea typeface="나눔명조" panose="02020603020101020101" pitchFamily="18" charset="-127"/>
              </a:rPr>
              <a:t>():</a:t>
            </a:r>
          </a:p>
          <a:p>
            <a:r>
              <a:rPr lang="en-US" altLang="ko-KR" sz="1600" dirty="0" err="1">
                <a:solidFill>
                  <a:srgbClr val="00B0F0"/>
                </a:solidFill>
                <a:ea typeface="나눔명조" panose="02020603020101020101" pitchFamily="18" charset="-127"/>
              </a:rPr>
              <a:t>def</a:t>
            </a:r>
            <a:r>
              <a:rPr lang="en-US" altLang="ko-KR" sz="1600" dirty="0">
                <a:solidFill>
                  <a:srgbClr val="00B0F0"/>
                </a:solidFill>
                <a:ea typeface="나눔명조" panose="02020603020101020101" pitchFamily="18" charset="-127"/>
              </a:rPr>
              <a:t> </a:t>
            </a:r>
            <a:r>
              <a:rPr lang="en-US" altLang="ko-KR" sz="1600" dirty="0" err="1">
                <a:ea typeface="나눔명조" panose="02020603020101020101" pitchFamily="18" charset="-127"/>
              </a:rPr>
              <a:t>select_action</a:t>
            </a:r>
            <a:r>
              <a:rPr lang="en-US" altLang="ko-KR" sz="1600" dirty="0">
                <a:ea typeface="나눔명조" panose="02020603020101020101" pitchFamily="18" charset="-127"/>
              </a:rPr>
              <a:t>(state):</a:t>
            </a:r>
          </a:p>
          <a:p>
            <a:r>
              <a:rPr lang="en-US" altLang="ko-KR" sz="1600" dirty="0" err="1">
                <a:solidFill>
                  <a:srgbClr val="00B0F0"/>
                </a:solidFill>
                <a:ea typeface="나눔명조" panose="02020603020101020101" pitchFamily="18" charset="-127"/>
              </a:rPr>
              <a:t>def</a:t>
            </a:r>
            <a:r>
              <a:rPr lang="en-US" altLang="ko-KR" sz="1600" dirty="0">
                <a:solidFill>
                  <a:srgbClr val="00B0F0"/>
                </a:solidFill>
                <a:ea typeface="나눔명조" panose="02020603020101020101" pitchFamily="18" charset="-127"/>
              </a:rPr>
              <a:t> </a:t>
            </a:r>
            <a:r>
              <a:rPr lang="en-US" altLang="ko-KR" sz="1600" dirty="0" err="1">
                <a:ea typeface="나눔명조" panose="02020603020101020101" pitchFamily="18" charset="-127"/>
              </a:rPr>
              <a:t>plot_durations</a:t>
            </a:r>
            <a:r>
              <a:rPr lang="en-US" altLang="ko-KR" sz="1600" dirty="0">
                <a:ea typeface="나눔명조" panose="02020603020101020101" pitchFamily="18" charset="-127"/>
              </a:rPr>
              <a:t>():</a:t>
            </a:r>
          </a:p>
          <a:p>
            <a:r>
              <a:rPr lang="en-US" altLang="ko-KR" sz="1600" dirty="0" err="1">
                <a:solidFill>
                  <a:srgbClr val="00B0F0"/>
                </a:solidFill>
                <a:ea typeface="나눔명조" panose="02020603020101020101" pitchFamily="18" charset="-127"/>
              </a:rPr>
              <a:t>def</a:t>
            </a:r>
            <a:r>
              <a:rPr lang="en-US" altLang="ko-KR" sz="1600" dirty="0">
                <a:ea typeface="나눔명조" panose="02020603020101020101" pitchFamily="18" charset="-127"/>
              </a:rPr>
              <a:t> </a:t>
            </a:r>
            <a:r>
              <a:rPr lang="en-US" altLang="ko-KR" sz="1600" dirty="0" err="1">
                <a:ea typeface="나눔명조" panose="02020603020101020101" pitchFamily="18" charset="-127"/>
              </a:rPr>
              <a:t>optimize_model</a:t>
            </a:r>
            <a:r>
              <a:rPr lang="en-US" altLang="ko-KR" sz="1600" dirty="0" smtClean="0">
                <a:ea typeface="나눔명조" panose="02020603020101020101" pitchFamily="18" charset="-127"/>
              </a:rPr>
              <a:t>():</a:t>
            </a:r>
          </a:p>
        </p:txBody>
      </p:sp>
    </p:spTree>
    <p:extLst>
      <p:ext uri="{BB962C8B-B14F-4D97-AF65-F5344CB8AC3E}">
        <p14:creationId xmlns:p14="http://schemas.microsoft.com/office/powerpoint/2010/main" val="1172326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500"/>
                                        <p:tgtEl>
                                          <p:spTgt spid="17"/>
                                        </p:tgtEl>
                                      </p:cBhvr>
                                    </p:animEffect>
                                  </p:childTnLst>
                                </p:cTn>
                              </p:par>
                            </p:childTnLst>
                          </p:cTn>
                        </p:par>
                        <p:par>
                          <p:cTn id="23" fill="hold">
                            <p:stCondLst>
                              <p:cond delay="500"/>
                            </p:stCondLst>
                            <p:childTnLst>
                              <p:par>
                                <p:cTn id="24" presetID="10" presetClass="entr" presetSubtype="0" fill="hold" nodeType="after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fade">
                                      <p:cBhvr>
                                        <p:cTn id="2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5" grpId="0"/>
    </p:bld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dirty="0"/>
              <a:t>DQN programming- </a:t>
            </a:r>
            <a:r>
              <a:rPr lang="en-US" altLang="ko-KR" b="1" dirty="0" err="1">
                <a:solidFill>
                  <a:schemeClr val="accent2"/>
                </a:solidFill>
              </a:rPr>
              <a:t>PyTorch</a:t>
            </a:r>
            <a:r>
              <a:rPr lang="en-US" altLang="ko-KR" b="1" dirty="0">
                <a:solidFill>
                  <a:schemeClr val="accent2"/>
                </a:solidFill>
              </a:rPr>
              <a:t>, Cart-pole</a:t>
            </a:r>
            <a:endParaRPr lang="ko-KR" altLang="en-US" dirty="0"/>
          </a:p>
        </p:txBody>
      </p:sp>
      <p:sp>
        <p:nvSpPr>
          <p:cNvPr id="3" name="Slide Number Placeholder 2"/>
          <p:cNvSpPr>
            <a:spLocks noGrp="1"/>
          </p:cNvSpPr>
          <p:nvPr>
            <p:ph type="sldNum" sz="quarter" idx="12"/>
          </p:nvPr>
        </p:nvSpPr>
        <p:spPr/>
        <p:txBody>
          <a:bodyPr/>
          <a:lstStyle/>
          <a:p>
            <a:fld id="{E7B612BC-FA30-47E7-8F83-60B8876EFC04}" type="slidenum">
              <a:rPr lang="ko-KR" altLang="en-US" smtClean="0">
                <a:solidFill>
                  <a:prstClr val="black">
                    <a:tint val="75000"/>
                  </a:prstClr>
                </a:solidFill>
              </a:rPr>
              <a:pPr/>
              <a:t>182</a:t>
            </a:fld>
            <a:endParaRPr lang="ko-KR" altLang="en-US">
              <a:solidFill>
                <a:prstClr val="black">
                  <a:tint val="75000"/>
                </a:prstClr>
              </a:solidFill>
            </a:endParaRPr>
          </a:p>
        </p:txBody>
      </p:sp>
      <p:sp>
        <p:nvSpPr>
          <p:cNvPr id="5" name="TextBox 4"/>
          <p:cNvSpPr txBox="1"/>
          <p:nvPr/>
        </p:nvSpPr>
        <p:spPr>
          <a:xfrm>
            <a:off x="263833" y="908691"/>
            <a:ext cx="2143151" cy="5016758"/>
          </a:xfrm>
          <a:prstGeom prst="rect">
            <a:avLst/>
          </a:prstGeom>
          <a:noFill/>
        </p:spPr>
        <p:txBody>
          <a:bodyPr wrap="none" rtlCol="0">
            <a:spAutoFit/>
          </a:bodyPr>
          <a:lstStyle/>
          <a:p>
            <a:r>
              <a:rPr lang="en-US" altLang="ko-KR" sz="1600" dirty="0" err="1" smtClean="0">
                <a:solidFill>
                  <a:schemeClr val="bg1">
                    <a:lumMod val="75000"/>
                  </a:schemeClr>
                </a:solidFill>
                <a:ea typeface="나눔명조" panose="02020603020101020101" pitchFamily="18" charset="-127"/>
              </a:rPr>
              <a:t>def</a:t>
            </a:r>
            <a:r>
              <a:rPr lang="en-US" altLang="ko-KR" sz="1600" dirty="0" smtClean="0">
                <a:solidFill>
                  <a:schemeClr val="bg1">
                    <a:lumMod val="75000"/>
                  </a:schemeClr>
                </a:solidFill>
                <a:ea typeface="나눔명조" panose="02020603020101020101" pitchFamily="18" charset="-127"/>
              </a:rPr>
              <a:t> </a:t>
            </a:r>
            <a:r>
              <a:rPr lang="en-US" altLang="ko-KR" sz="1600" dirty="0" err="1">
                <a:solidFill>
                  <a:schemeClr val="bg1">
                    <a:lumMod val="75000"/>
                  </a:schemeClr>
                </a:solidFill>
                <a:ea typeface="나눔명조" panose="02020603020101020101" pitchFamily="18" charset="-127"/>
              </a:rPr>
              <a:t>get_cart_location</a:t>
            </a:r>
            <a:r>
              <a:rPr lang="en-US" altLang="ko-KR" sz="1600" dirty="0" smtClean="0">
                <a:solidFill>
                  <a:schemeClr val="bg1">
                    <a:lumMod val="75000"/>
                  </a:schemeClr>
                </a:solidFill>
                <a:ea typeface="나눔명조" panose="02020603020101020101" pitchFamily="18" charset="-127"/>
              </a:rPr>
              <a:t>():</a:t>
            </a:r>
          </a:p>
          <a:p>
            <a:r>
              <a:rPr lang="en-US" altLang="ko-KR" sz="1600" dirty="0" err="1">
                <a:solidFill>
                  <a:schemeClr val="bg1">
                    <a:lumMod val="75000"/>
                  </a:schemeClr>
                </a:solidFill>
                <a:ea typeface="나눔명조" panose="02020603020101020101" pitchFamily="18" charset="-127"/>
              </a:rPr>
              <a:t>def</a:t>
            </a:r>
            <a:r>
              <a:rPr lang="en-US" altLang="ko-KR" sz="1600" dirty="0">
                <a:solidFill>
                  <a:schemeClr val="bg1">
                    <a:lumMod val="75000"/>
                  </a:schemeClr>
                </a:solidFill>
                <a:ea typeface="나눔명조" panose="02020603020101020101" pitchFamily="18" charset="-127"/>
              </a:rPr>
              <a:t> </a:t>
            </a:r>
            <a:r>
              <a:rPr lang="en-US" altLang="ko-KR" sz="1600" dirty="0" err="1">
                <a:solidFill>
                  <a:schemeClr val="bg1">
                    <a:lumMod val="75000"/>
                  </a:schemeClr>
                </a:solidFill>
                <a:ea typeface="나눔명조" panose="02020603020101020101" pitchFamily="18" charset="-127"/>
              </a:rPr>
              <a:t>get_screen</a:t>
            </a:r>
            <a:r>
              <a:rPr lang="en-US" altLang="ko-KR" sz="1600" dirty="0" smtClean="0">
                <a:solidFill>
                  <a:schemeClr val="bg1">
                    <a:lumMod val="75000"/>
                  </a:schemeClr>
                </a:solidFill>
                <a:ea typeface="나눔명조" panose="02020603020101020101" pitchFamily="18" charset="-127"/>
              </a:rPr>
              <a:t>():</a:t>
            </a:r>
          </a:p>
          <a:p>
            <a:endParaRPr lang="en-US" altLang="ko-KR" sz="1600" dirty="0" smtClean="0">
              <a:solidFill>
                <a:srgbClr val="00B0F0"/>
              </a:solidFill>
              <a:ea typeface="나눔명조" panose="02020603020101020101" pitchFamily="18" charset="-127"/>
            </a:endParaRPr>
          </a:p>
          <a:p>
            <a:endParaRPr lang="en-US" altLang="ko-KR" sz="1600" dirty="0">
              <a:solidFill>
                <a:srgbClr val="00B0F0"/>
              </a:solidFill>
              <a:ea typeface="나눔명조" panose="02020603020101020101" pitchFamily="18" charset="-127"/>
            </a:endParaRPr>
          </a:p>
          <a:p>
            <a:endParaRPr lang="en-US" altLang="ko-KR" sz="1600" dirty="0" smtClean="0">
              <a:solidFill>
                <a:srgbClr val="00B0F0"/>
              </a:solidFill>
              <a:ea typeface="나눔명조" panose="02020603020101020101" pitchFamily="18" charset="-127"/>
            </a:endParaRPr>
          </a:p>
          <a:p>
            <a:endParaRPr lang="en-US" altLang="ko-KR" sz="1600" dirty="0">
              <a:solidFill>
                <a:srgbClr val="00B0F0"/>
              </a:solidFill>
              <a:ea typeface="나눔명조" panose="02020603020101020101" pitchFamily="18" charset="-127"/>
            </a:endParaRPr>
          </a:p>
          <a:p>
            <a:endParaRPr lang="en-US" altLang="ko-KR" sz="1600" dirty="0" smtClean="0">
              <a:solidFill>
                <a:srgbClr val="00B0F0"/>
              </a:solidFill>
              <a:ea typeface="나눔명조" panose="02020603020101020101" pitchFamily="18" charset="-127"/>
            </a:endParaRPr>
          </a:p>
          <a:p>
            <a:endParaRPr lang="en-US" altLang="ko-KR" sz="1600" dirty="0">
              <a:solidFill>
                <a:srgbClr val="00B0F0"/>
              </a:solidFill>
              <a:ea typeface="나눔명조" panose="02020603020101020101" pitchFamily="18" charset="-127"/>
            </a:endParaRPr>
          </a:p>
          <a:p>
            <a:endParaRPr lang="en-US" altLang="ko-KR" sz="1600" dirty="0" smtClean="0">
              <a:solidFill>
                <a:srgbClr val="00B0F0"/>
              </a:solidFill>
              <a:ea typeface="나눔명조" panose="02020603020101020101" pitchFamily="18" charset="-127"/>
            </a:endParaRPr>
          </a:p>
          <a:p>
            <a:endParaRPr lang="en-US" altLang="ko-KR" sz="1600" dirty="0">
              <a:solidFill>
                <a:srgbClr val="00B0F0"/>
              </a:solidFill>
              <a:ea typeface="나눔명조" panose="02020603020101020101" pitchFamily="18" charset="-127"/>
            </a:endParaRPr>
          </a:p>
          <a:p>
            <a:endParaRPr lang="en-US" altLang="ko-KR" sz="1600" dirty="0" smtClean="0">
              <a:solidFill>
                <a:srgbClr val="00B0F0"/>
              </a:solidFill>
              <a:ea typeface="나눔명조" panose="02020603020101020101" pitchFamily="18" charset="-127"/>
            </a:endParaRPr>
          </a:p>
          <a:p>
            <a:endParaRPr lang="en-US" altLang="ko-KR" sz="1600" dirty="0">
              <a:solidFill>
                <a:srgbClr val="00B0F0"/>
              </a:solidFill>
              <a:ea typeface="나눔명조" panose="02020603020101020101" pitchFamily="18" charset="-127"/>
            </a:endParaRPr>
          </a:p>
          <a:p>
            <a:endParaRPr lang="en-US" altLang="ko-KR" sz="1600" dirty="0" smtClean="0">
              <a:solidFill>
                <a:srgbClr val="00B0F0"/>
              </a:solidFill>
              <a:ea typeface="나눔명조" panose="02020603020101020101" pitchFamily="18" charset="-127"/>
            </a:endParaRPr>
          </a:p>
          <a:p>
            <a:endParaRPr lang="en-US" altLang="ko-KR" sz="1600" dirty="0">
              <a:solidFill>
                <a:srgbClr val="00B0F0"/>
              </a:solidFill>
              <a:ea typeface="나눔명조" panose="02020603020101020101" pitchFamily="18" charset="-127"/>
            </a:endParaRPr>
          </a:p>
          <a:p>
            <a:endParaRPr lang="en-US" altLang="ko-KR" sz="1600" dirty="0" smtClean="0">
              <a:solidFill>
                <a:srgbClr val="00B0F0"/>
              </a:solidFill>
              <a:ea typeface="나눔명조" panose="02020603020101020101" pitchFamily="18" charset="-127"/>
            </a:endParaRPr>
          </a:p>
          <a:p>
            <a:endParaRPr lang="en-US" altLang="ko-KR" sz="1600" dirty="0">
              <a:solidFill>
                <a:srgbClr val="00B0F0"/>
              </a:solidFill>
              <a:ea typeface="나눔명조" panose="02020603020101020101" pitchFamily="18" charset="-127"/>
            </a:endParaRPr>
          </a:p>
          <a:p>
            <a:endParaRPr lang="en-US" altLang="ko-KR" sz="1600" dirty="0" smtClean="0">
              <a:solidFill>
                <a:srgbClr val="00B0F0"/>
              </a:solidFill>
              <a:ea typeface="나눔명조" panose="02020603020101020101" pitchFamily="18" charset="-127"/>
            </a:endParaRPr>
          </a:p>
          <a:p>
            <a:endParaRPr lang="en-US" altLang="ko-KR" sz="1600" dirty="0">
              <a:solidFill>
                <a:srgbClr val="00B0F0"/>
              </a:solidFill>
              <a:ea typeface="나눔명조" panose="02020603020101020101" pitchFamily="18" charset="-127"/>
            </a:endParaRPr>
          </a:p>
          <a:p>
            <a:r>
              <a:rPr lang="en-US" altLang="ko-KR" sz="1600" dirty="0" err="1">
                <a:solidFill>
                  <a:schemeClr val="bg1">
                    <a:lumMod val="75000"/>
                  </a:schemeClr>
                </a:solidFill>
                <a:ea typeface="나눔명조" panose="02020603020101020101" pitchFamily="18" charset="-127"/>
              </a:rPr>
              <a:t>def</a:t>
            </a:r>
            <a:r>
              <a:rPr lang="en-US" altLang="ko-KR" sz="1600" dirty="0">
                <a:solidFill>
                  <a:schemeClr val="bg1">
                    <a:lumMod val="75000"/>
                  </a:schemeClr>
                </a:solidFill>
                <a:ea typeface="나눔명조" panose="02020603020101020101" pitchFamily="18" charset="-127"/>
              </a:rPr>
              <a:t> </a:t>
            </a:r>
            <a:r>
              <a:rPr lang="en-US" altLang="ko-KR" sz="1600" dirty="0" err="1">
                <a:solidFill>
                  <a:schemeClr val="bg1">
                    <a:lumMod val="75000"/>
                  </a:schemeClr>
                </a:solidFill>
                <a:ea typeface="나눔명조" panose="02020603020101020101" pitchFamily="18" charset="-127"/>
              </a:rPr>
              <a:t>plot_durations</a:t>
            </a:r>
            <a:r>
              <a:rPr lang="en-US" altLang="ko-KR" sz="1600" dirty="0">
                <a:solidFill>
                  <a:schemeClr val="bg1">
                    <a:lumMod val="75000"/>
                  </a:schemeClr>
                </a:solidFill>
                <a:ea typeface="나눔명조" panose="02020603020101020101" pitchFamily="18" charset="-127"/>
              </a:rPr>
              <a:t>():</a:t>
            </a:r>
          </a:p>
          <a:p>
            <a:r>
              <a:rPr lang="en-US" altLang="ko-KR" sz="1600" dirty="0" err="1" smtClean="0">
                <a:solidFill>
                  <a:schemeClr val="bg1">
                    <a:lumMod val="75000"/>
                  </a:schemeClr>
                </a:solidFill>
                <a:ea typeface="나눔명조" panose="02020603020101020101" pitchFamily="18" charset="-127"/>
              </a:rPr>
              <a:t>def</a:t>
            </a:r>
            <a:r>
              <a:rPr lang="en-US" altLang="ko-KR" sz="1600" dirty="0" smtClean="0">
                <a:solidFill>
                  <a:schemeClr val="bg1">
                    <a:lumMod val="75000"/>
                  </a:schemeClr>
                </a:solidFill>
                <a:ea typeface="나눔명조" panose="02020603020101020101" pitchFamily="18" charset="-127"/>
              </a:rPr>
              <a:t> </a:t>
            </a:r>
            <a:r>
              <a:rPr lang="en-US" altLang="ko-KR" sz="1600" dirty="0" err="1">
                <a:solidFill>
                  <a:schemeClr val="bg1">
                    <a:lumMod val="75000"/>
                  </a:schemeClr>
                </a:solidFill>
                <a:ea typeface="나눔명조" panose="02020603020101020101" pitchFamily="18" charset="-127"/>
              </a:rPr>
              <a:t>optimize_model</a:t>
            </a:r>
            <a:r>
              <a:rPr lang="en-US" altLang="ko-KR" sz="1600" dirty="0">
                <a:solidFill>
                  <a:schemeClr val="bg1">
                    <a:lumMod val="75000"/>
                  </a:schemeClr>
                </a:solidFill>
                <a:ea typeface="나눔명조" panose="02020603020101020101" pitchFamily="18" charset="-127"/>
              </a:rPr>
              <a:t>():</a:t>
            </a:r>
            <a:endParaRPr lang="ko-KR" altLang="en-US" sz="1600" dirty="0" smtClean="0">
              <a:solidFill>
                <a:schemeClr val="bg1">
                  <a:lumMod val="75000"/>
                </a:schemeClr>
              </a:solidFill>
              <a:ea typeface="나눔명조" panose="02020603020101020101" pitchFamily="18" charset="-127"/>
            </a:endParaRPr>
          </a:p>
        </p:txBody>
      </p:sp>
      <p:sp>
        <p:nvSpPr>
          <p:cNvPr id="6" name="TextBox 5"/>
          <p:cNvSpPr txBox="1"/>
          <p:nvPr/>
        </p:nvSpPr>
        <p:spPr>
          <a:xfrm>
            <a:off x="263833" y="3321186"/>
            <a:ext cx="7117654" cy="1815882"/>
          </a:xfrm>
          <a:prstGeom prst="rect">
            <a:avLst/>
          </a:prstGeom>
          <a:noFill/>
        </p:spPr>
        <p:txBody>
          <a:bodyPr wrap="none" rtlCol="0">
            <a:spAutoFit/>
          </a:bodyPr>
          <a:lstStyle/>
          <a:p>
            <a:r>
              <a:rPr lang="en-US" altLang="ko-KR" sz="1600" dirty="0" err="1">
                <a:solidFill>
                  <a:srgbClr val="00B0F0"/>
                </a:solidFill>
                <a:ea typeface="나눔명조" panose="02020603020101020101" pitchFamily="18" charset="-127"/>
              </a:rPr>
              <a:t>def</a:t>
            </a:r>
            <a:r>
              <a:rPr lang="en-US" altLang="ko-KR" sz="1600" dirty="0">
                <a:ea typeface="나눔명조" panose="02020603020101020101" pitchFamily="18" charset="-127"/>
              </a:rPr>
              <a:t> </a:t>
            </a:r>
            <a:r>
              <a:rPr lang="en-US" altLang="ko-KR" sz="1600" dirty="0" err="1">
                <a:ea typeface="나눔명조" panose="02020603020101020101" pitchFamily="18" charset="-127"/>
              </a:rPr>
              <a:t>select_action</a:t>
            </a:r>
            <a:r>
              <a:rPr lang="en-US" altLang="ko-KR" sz="1600" dirty="0">
                <a:ea typeface="나눔명조" panose="02020603020101020101" pitchFamily="18" charset="-127"/>
              </a:rPr>
              <a:t>(state):</a:t>
            </a:r>
          </a:p>
          <a:p>
            <a:r>
              <a:rPr lang="en-US" altLang="ko-KR" sz="1600" dirty="0">
                <a:ea typeface="나눔명조" panose="02020603020101020101" pitchFamily="18" charset="-127"/>
              </a:rPr>
              <a:t>    </a:t>
            </a:r>
            <a:r>
              <a:rPr lang="en-US" altLang="ko-KR" sz="1600" dirty="0" smtClean="0">
                <a:ea typeface="나눔명조" panose="02020603020101020101" pitchFamily="18" charset="-127"/>
              </a:rPr>
              <a:t>…</a:t>
            </a:r>
          </a:p>
          <a:p>
            <a:r>
              <a:rPr lang="en-US" altLang="ko-KR" sz="1600" dirty="0" smtClean="0">
                <a:ea typeface="나눔명조" panose="02020603020101020101" pitchFamily="18" charset="-127"/>
              </a:rPr>
              <a:t>    if </a:t>
            </a:r>
            <a:r>
              <a:rPr lang="en-US" altLang="ko-KR" sz="1600" dirty="0">
                <a:ea typeface="나눔명조" panose="02020603020101020101" pitchFamily="18" charset="-127"/>
              </a:rPr>
              <a:t>sample &gt; </a:t>
            </a:r>
            <a:r>
              <a:rPr lang="en-US" altLang="ko-KR" sz="1600" dirty="0" err="1">
                <a:ea typeface="나눔명조" panose="02020603020101020101" pitchFamily="18" charset="-127"/>
              </a:rPr>
              <a:t>eps_threshold</a:t>
            </a:r>
            <a:r>
              <a:rPr lang="en-US" altLang="ko-KR" sz="1600" dirty="0">
                <a:ea typeface="나눔명조" panose="02020603020101020101" pitchFamily="18" charset="-127"/>
              </a:rPr>
              <a:t>:</a:t>
            </a:r>
          </a:p>
          <a:p>
            <a:r>
              <a:rPr lang="en-US" altLang="ko-KR" sz="1600" dirty="0">
                <a:ea typeface="나눔명조" panose="02020603020101020101" pitchFamily="18" charset="-127"/>
              </a:rPr>
              <a:t> </a:t>
            </a:r>
            <a:r>
              <a:rPr lang="en-US" altLang="ko-KR" sz="1600" dirty="0" smtClean="0">
                <a:ea typeface="나눔명조" panose="02020603020101020101" pitchFamily="18" charset="-127"/>
              </a:rPr>
              <a:t>   …   </a:t>
            </a:r>
          </a:p>
          <a:p>
            <a:r>
              <a:rPr lang="en-US" altLang="ko-KR" sz="1600" dirty="0">
                <a:ea typeface="나눔명조" panose="02020603020101020101" pitchFamily="18" charset="-127"/>
              </a:rPr>
              <a:t> </a:t>
            </a:r>
            <a:r>
              <a:rPr lang="en-US" altLang="ko-KR" sz="1600" dirty="0" smtClean="0">
                <a:ea typeface="나눔명조" panose="02020603020101020101" pitchFamily="18" charset="-127"/>
              </a:rPr>
              <a:t>       return </a:t>
            </a:r>
            <a:r>
              <a:rPr lang="en-US" altLang="ko-KR" sz="1600" dirty="0" err="1">
                <a:solidFill>
                  <a:srgbClr val="0000CC"/>
                </a:solidFill>
                <a:ea typeface="나눔명조" panose="02020603020101020101" pitchFamily="18" charset="-127"/>
              </a:rPr>
              <a:t>policy_net</a:t>
            </a:r>
            <a:r>
              <a:rPr lang="en-US" altLang="ko-KR" sz="1600" dirty="0">
                <a:solidFill>
                  <a:srgbClr val="0000CC"/>
                </a:solidFill>
                <a:ea typeface="나눔명조" panose="02020603020101020101" pitchFamily="18" charset="-127"/>
              </a:rPr>
              <a:t>(state).max(1)[1].view(1, 1)</a:t>
            </a:r>
          </a:p>
          <a:p>
            <a:r>
              <a:rPr lang="en-US" altLang="ko-KR" sz="1600" dirty="0">
                <a:ea typeface="나눔명조" panose="02020603020101020101" pitchFamily="18" charset="-127"/>
              </a:rPr>
              <a:t>    else:</a:t>
            </a:r>
          </a:p>
          <a:p>
            <a:r>
              <a:rPr lang="en-US" altLang="ko-KR" sz="1600" dirty="0">
                <a:ea typeface="나눔명조" panose="02020603020101020101" pitchFamily="18" charset="-127"/>
              </a:rPr>
              <a:t>        return </a:t>
            </a:r>
            <a:r>
              <a:rPr lang="en-US" altLang="ko-KR" sz="1600" dirty="0" err="1">
                <a:ea typeface="나눔명조" panose="02020603020101020101" pitchFamily="18" charset="-127"/>
              </a:rPr>
              <a:t>torch.tensor</a:t>
            </a:r>
            <a:r>
              <a:rPr lang="en-US" altLang="ko-KR" sz="1600" dirty="0">
                <a:ea typeface="나눔명조" panose="02020603020101020101" pitchFamily="18" charset="-127"/>
              </a:rPr>
              <a:t>([[</a:t>
            </a:r>
            <a:r>
              <a:rPr lang="en-US" altLang="ko-KR" sz="1600" dirty="0" err="1">
                <a:solidFill>
                  <a:srgbClr val="0000CC"/>
                </a:solidFill>
                <a:ea typeface="나눔명조" panose="02020603020101020101" pitchFamily="18" charset="-127"/>
              </a:rPr>
              <a:t>random</a:t>
            </a:r>
            <a:r>
              <a:rPr lang="en-US" altLang="ko-KR" sz="1600" dirty="0" err="1">
                <a:ea typeface="나눔명조" panose="02020603020101020101" pitchFamily="18" charset="-127"/>
              </a:rPr>
              <a:t>.randrange</a:t>
            </a:r>
            <a:r>
              <a:rPr lang="en-US" altLang="ko-KR" sz="1600" dirty="0">
                <a:ea typeface="나눔명조" panose="02020603020101020101" pitchFamily="18" charset="-127"/>
              </a:rPr>
              <a:t>(2)]], device=device, </a:t>
            </a:r>
            <a:r>
              <a:rPr lang="en-US" altLang="ko-KR" sz="1600" dirty="0" err="1">
                <a:ea typeface="나눔명조" panose="02020603020101020101" pitchFamily="18" charset="-127"/>
              </a:rPr>
              <a:t>dtype</a:t>
            </a:r>
            <a:r>
              <a:rPr lang="en-US" altLang="ko-KR" sz="1600" dirty="0">
                <a:ea typeface="나눔명조" panose="02020603020101020101" pitchFamily="18" charset="-127"/>
              </a:rPr>
              <a:t>=</a:t>
            </a:r>
            <a:r>
              <a:rPr lang="en-US" altLang="ko-KR" sz="1600" dirty="0" err="1">
                <a:ea typeface="나눔명조" panose="02020603020101020101" pitchFamily="18" charset="-127"/>
              </a:rPr>
              <a:t>torch.long</a:t>
            </a:r>
            <a:r>
              <a:rPr lang="en-US" altLang="ko-KR" sz="1600" dirty="0" smtClean="0">
                <a:ea typeface="나눔명조" panose="02020603020101020101" pitchFamily="18" charset="-127"/>
              </a:rPr>
              <a:t>)</a:t>
            </a:r>
            <a:endParaRPr lang="en-US" altLang="ko-KR" sz="1600" dirty="0">
              <a:ea typeface="나눔명조" panose="02020603020101020101" pitchFamily="18" charset="-127"/>
            </a:endParaRPr>
          </a:p>
        </p:txBody>
      </p:sp>
      <p:sp>
        <p:nvSpPr>
          <p:cNvPr id="4" name="TextBox 3"/>
          <p:cNvSpPr txBox="1"/>
          <p:nvPr/>
        </p:nvSpPr>
        <p:spPr>
          <a:xfrm>
            <a:off x="627246" y="1418650"/>
            <a:ext cx="4996802" cy="1815882"/>
          </a:xfrm>
          <a:prstGeom prst="rect">
            <a:avLst/>
          </a:prstGeom>
          <a:noFill/>
        </p:spPr>
        <p:txBody>
          <a:bodyPr wrap="square" rtlCol="0">
            <a:spAutoFit/>
          </a:bodyPr>
          <a:lstStyle/>
          <a:p>
            <a:r>
              <a:rPr lang="en-US" altLang="ko-KR" sz="1600" dirty="0" smtClean="0">
                <a:solidFill>
                  <a:schemeClr val="tx1">
                    <a:lumMod val="50000"/>
                    <a:lumOff val="50000"/>
                  </a:schemeClr>
                </a:solidFill>
                <a:ea typeface="나눔명조" panose="02020603020101020101" pitchFamily="18" charset="-127"/>
              </a:rPr>
              <a:t># Define hyper parameters</a:t>
            </a:r>
          </a:p>
          <a:p>
            <a:r>
              <a:rPr lang="en-US" altLang="ko-KR" sz="1600" dirty="0" smtClean="0">
                <a:solidFill>
                  <a:schemeClr val="tx1">
                    <a:lumMod val="50000"/>
                    <a:lumOff val="50000"/>
                  </a:schemeClr>
                </a:solidFill>
                <a:ea typeface="나눔명조" panose="02020603020101020101" pitchFamily="18" charset="-127"/>
              </a:rPr>
              <a:t>BATCH_SIZE </a:t>
            </a:r>
            <a:r>
              <a:rPr lang="en-US" altLang="ko-KR" sz="1600" dirty="0">
                <a:solidFill>
                  <a:schemeClr val="tx1">
                    <a:lumMod val="50000"/>
                    <a:lumOff val="50000"/>
                  </a:schemeClr>
                </a:solidFill>
                <a:ea typeface="나눔명조" panose="02020603020101020101" pitchFamily="18" charset="-127"/>
              </a:rPr>
              <a:t>= </a:t>
            </a:r>
            <a:r>
              <a:rPr lang="en-US" altLang="ko-KR" sz="1600" dirty="0" smtClean="0">
                <a:solidFill>
                  <a:schemeClr val="tx1">
                    <a:lumMod val="50000"/>
                    <a:lumOff val="50000"/>
                  </a:schemeClr>
                </a:solidFill>
                <a:ea typeface="나눔명조" panose="02020603020101020101" pitchFamily="18" charset="-127"/>
              </a:rPr>
              <a:t>128/ GAMMA </a:t>
            </a:r>
            <a:r>
              <a:rPr lang="en-US" altLang="ko-KR" sz="1600" dirty="0">
                <a:solidFill>
                  <a:schemeClr val="tx1">
                    <a:lumMod val="50000"/>
                    <a:lumOff val="50000"/>
                  </a:schemeClr>
                </a:solidFill>
                <a:ea typeface="나눔명조" panose="02020603020101020101" pitchFamily="18" charset="-127"/>
              </a:rPr>
              <a:t>= </a:t>
            </a:r>
            <a:r>
              <a:rPr lang="en-US" altLang="ko-KR" sz="1600" dirty="0" smtClean="0">
                <a:solidFill>
                  <a:schemeClr val="tx1">
                    <a:lumMod val="50000"/>
                    <a:lumOff val="50000"/>
                  </a:schemeClr>
                </a:solidFill>
                <a:ea typeface="나눔명조" panose="02020603020101020101" pitchFamily="18" charset="-127"/>
              </a:rPr>
              <a:t>0.999/ EPS_START </a:t>
            </a:r>
            <a:r>
              <a:rPr lang="en-US" altLang="ko-KR" sz="1600" dirty="0">
                <a:solidFill>
                  <a:schemeClr val="tx1">
                    <a:lumMod val="50000"/>
                    <a:lumOff val="50000"/>
                  </a:schemeClr>
                </a:solidFill>
                <a:ea typeface="나눔명조" panose="02020603020101020101" pitchFamily="18" charset="-127"/>
              </a:rPr>
              <a:t>= </a:t>
            </a:r>
            <a:r>
              <a:rPr lang="en-US" altLang="ko-KR" sz="1600" dirty="0" smtClean="0">
                <a:solidFill>
                  <a:schemeClr val="tx1">
                    <a:lumMod val="50000"/>
                    <a:lumOff val="50000"/>
                  </a:schemeClr>
                </a:solidFill>
                <a:ea typeface="나눔명조" panose="02020603020101020101" pitchFamily="18" charset="-127"/>
              </a:rPr>
              <a:t>0.9/ EPS_END </a:t>
            </a:r>
            <a:r>
              <a:rPr lang="en-US" altLang="ko-KR" sz="1600" dirty="0">
                <a:solidFill>
                  <a:schemeClr val="tx1">
                    <a:lumMod val="50000"/>
                    <a:lumOff val="50000"/>
                  </a:schemeClr>
                </a:solidFill>
                <a:ea typeface="나눔명조" panose="02020603020101020101" pitchFamily="18" charset="-127"/>
              </a:rPr>
              <a:t>= </a:t>
            </a:r>
            <a:r>
              <a:rPr lang="en-US" altLang="ko-KR" sz="1600" dirty="0" smtClean="0">
                <a:solidFill>
                  <a:schemeClr val="tx1">
                    <a:lumMod val="50000"/>
                    <a:lumOff val="50000"/>
                  </a:schemeClr>
                </a:solidFill>
                <a:ea typeface="나눔명조" panose="02020603020101020101" pitchFamily="18" charset="-127"/>
              </a:rPr>
              <a:t>0.05/ EPS_DECAY </a:t>
            </a:r>
            <a:r>
              <a:rPr lang="en-US" altLang="ko-KR" sz="1600" dirty="0">
                <a:solidFill>
                  <a:schemeClr val="tx1">
                    <a:lumMod val="50000"/>
                    <a:lumOff val="50000"/>
                  </a:schemeClr>
                </a:solidFill>
                <a:ea typeface="나눔명조" panose="02020603020101020101" pitchFamily="18" charset="-127"/>
              </a:rPr>
              <a:t>= </a:t>
            </a:r>
            <a:r>
              <a:rPr lang="en-US" altLang="ko-KR" sz="1600" dirty="0" smtClean="0">
                <a:solidFill>
                  <a:schemeClr val="tx1">
                    <a:lumMod val="50000"/>
                    <a:lumOff val="50000"/>
                  </a:schemeClr>
                </a:solidFill>
                <a:ea typeface="나눔명조" panose="02020603020101020101" pitchFamily="18" charset="-127"/>
              </a:rPr>
              <a:t>200/ TARGET_UPDATE </a:t>
            </a:r>
            <a:r>
              <a:rPr lang="en-US" altLang="ko-KR" sz="1600" dirty="0">
                <a:solidFill>
                  <a:schemeClr val="tx1">
                    <a:lumMod val="50000"/>
                    <a:lumOff val="50000"/>
                  </a:schemeClr>
                </a:solidFill>
                <a:ea typeface="나눔명조" panose="02020603020101020101" pitchFamily="18" charset="-127"/>
              </a:rPr>
              <a:t>= 10</a:t>
            </a:r>
          </a:p>
          <a:p>
            <a:r>
              <a:rPr lang="en-US" altLang="ko-KR" sz="1600" dirty="0">
                <a:ea typeface="나눔명조" panose="02020603020101020101" pitchFamily="18" charset="-127"/>
              </a:rPr>
              <a:t>…</a:t>
            </a:r>
          </a:p>
          <a:p>
            <a:r>
              <a:rPr lang="en-US" altLang="ko-KR" sz="1600" dirty="0" err="1" smtClean="0">
                <a:solidFill>
                  <a:srgbClr val="0000CC"/>
                </a:solidFill>
                <a:ea typeface="나눔명조" panose="02020603020101020101" pitchFamily="18" charset="-127"/>
              </a:rPr>
              <a:t>policy_net</a:t>
            </a:r>
            <a:r>
              <a:rPr lang="en-US" altLang="ko-KR" sz="1600" dirty="0" smtClean="0">
                <a:solidFill>
                  <a:srgbClr val="0000CC"/>
                </a:solidFill>
                <a:ea typeface="나눔명조" panose="02020603020101020101" pitchFamily="18" charset="-127"/>
              </a:rPr>
              <a:t> </a:t>
            </a:r>
            <a:r>
              <a:rPr lang="en-US" altLang="ko-KR" sz="1600" dirty="0">
                <a:solidFill>
                  <a:srgbClr val="0000CC"/>
                </a:solidFill>
                <a:ea typeface="나눔명조" panose="02020603020101020101" pitchFamily="18" charset="-127"/>
              </a:rPr>
              <a:t>= DQN().to(device)</a:t>
            </a:r>
          </a:p>
          <a:p>
            <a:r>
              <a:rPr lang="en-US" altLang="ko-KR" sz="1600" dirty="0" err="1">
                <a:solidFill>
                  <a:srgbClr val="0000CC"/>
                </a:solidFill>
                <a:ea typeface="나눔명조" panose="02020603020101020101" pitchFamily="18" charset="-127"/>
              </a:rPr>
              <a:t>target_net</a:t>
            </a:r>
            <a:r>
              <a:rPr lang="en-US" altLang="ko-KR" sz="1600" dirty="0">
                <a:solidFill>
                  <a:srgbClr val="0000CC"/>
                </a:solidFill>
                <a:ea typeface="나눔명조" panose="02020603020101020101" pitchFamily="18" charset="-127"/>
              </a:rPr>
              <a:t> = DQN().to(device)</a:t>
            </a:r>
          </a:p>
          <a:p>
            <a:r>
              <a:rPr lang="en-US" altLang="ko-KR" sz="1600" dirty="0" smtClean="0">
                <a:ea typeface="나눔명조" panose="02020603020101020101" pitchFamily="18" charset="-127"/>
              </a:rPr>
              <a:t>…</a:t>
            </a:r>
          </a:p>
        </p:txBody>
      </p:sp>
    </p:spTree>
    <p:extLst>
      <p:ext uri="{BB962C8B-B14F-4D97-AF65-F5344CB8AC3E}">
        <p14:creationId xmlns:p14="http://schemas.microsoft.com/office/powerpoint/2010/main" val="1175150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4" grpId="0"/>
    </p:bld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dirty="0"/>
              <a:t>DQN programming- </a:t>
            </a:r>
            <a:r>
              <a:rPr lang="en-US" altLang="ko-KR" b="1" dirty="0" err="1">
                <a:solidFill>
                  <a:schemeClr val="accent2"/>
                </a:solidFill>
              </a:rPr>
              <a:t>PyTorch</a:t>
            </a:r>
            <a:r>
              <a:rPr lang="en-US" altLang="ko-KR" b="1" dirty="0">
                <a:solidFill>
                  <a:schemeClr val="accent2"/>
                </a:solidFill>
              </a:rPr>
              <a:t>, Cart-pole</a:t>
            </a:r>
            <a:endParaRPr lang="ko-KR" altLang="en-US" dirty="0"/>
          </a:p>
        </p:txBody>
      </p:sp>
      <p:sp>
        <p:nvSpPr>
          <p:cNvPr id="3" name="Slide Number Placeholder 2"/>
          <p:cNvSpPr>
            <a:spLocks noGrp="1"/>
          </p:cNvSpPr>
          <p:nvPr>
            <p:ph type="sldNum" sz="quarter" idx="12"/>
          </p:nvPr>
        </p:nvSpPr>
        <p:spPr/>
        <p:txBody>
          <a:bodyPr/>
          <a:lstStyle/>
          <a:p>
            <a:fld id="{E7B612BC-FA30-47E7-8F83-60B8876EFC04}" type="slidenum">
              <a:rPr lang="ko-KR" altLang="en-US" smtClean="0">
                <a:solidFill>
                  <a:prstClr val="black">
                    <a:tint val="75000"/>
                  </a:prstClr>
                </a:solidFill>
              </a:rPr>
              <a:pPr/>
              <a:t>183</a:t>
            </a:fld>
            <a:endParaRPr lang="ko-KR" altLang="en-US">
              <a:solidFill>
                <a:prstClr val="black">
                  <a:tint val="75000"/>
                </a:prstClr>
              </a:solidFill>
            </a:endParaRPr>
          </a:p>
        </p:txBody>
      </p:sp>
      <p:sp>
        <p:nvSpPr>
          <p:cNvPr id="4" name="TextBox 3"/>
          <p:cNvSpPr txBox="1"/>
          <p:nvPr/>
        </p:nvSpPr>
        <p:spPr>
          <a:xfrm>
            <a:off x="267855" y="822037"/>
            <a:ext cx="7969939" cy="6001643"/>
          </a:xfrm>
          <a:prstGeom prst="rect">
            <a:avLst/>
          </a:prstGeom>
          <a:noFill/>
        </p:spPr>
        <p:txBody>
          <a:bodyPr wrap="none" rtlCol="0">
            <a:spAutoFit/>
          </a:bodyPr>
          <a:lstStyle/>
          <a:p>
            <a:r>
              <a:rPr lang="en-US" altLang="ko-KR" sz="1600" dirty="0" err="1">
                <a:solidFill>
                  <a:srgbClr val="00B0F0"/>
                </a:solidFill>
                <a:ea typeface="나눔명조" panose="02020603020101020101" pitchFamily="18" charset="-127"/>
              </a:rPr>
              <a:t>def</a:t>
            </a:r>
            <a:r>
              <a:rPr lang="en-US" altLang="ko-KR" sz="1600" dirty="0">
                <a:ea typeface="나눔명조" panose="02020603020101020101" pitchFamily="18" charset="-127"/>
              </a:rPr>
              <a:t> </a:t>
            </a:r>
            <a:r>
              <a:rPr lang="en-US" altLang="ko-KR" sz="1600" dirty="0" err="1">
                <a:ea typeface="나눔명조" panose="02020603020101020101" pitchFamily="18" charset="-127"/>
              </a:rPr>
              <a:t>optimize_model</a:t>
            </a:r>
            <a:r>
              <a:rPr lang="en-US" altLang="ko-KR" sz="1600" dirty="0">
                <a:ea typeface="나눔명조" panose="02020603020101020101" pitchFamily="18" charset="-127"/>
              </a:rPr>
              <a:t>():</a:t>
            </a:r>
          </a:p>
          <a:p>
            <a:r>
              <a:rPr lang="en-US" altLang="ko-KR" sz="1600" dirty="0">
                <a:ea typeface="나눔명조" panose="02020603020101020101" pitchFamily="18" charset="-127"/>
              </a:rPr>
              <a:t> </a:t>
            </a:r>
            <a:r>
              <a:rPr lang="en-US" altLang="ko-KR" sz="1600" dirty="0" smtClean="0">
                <a:ea typeface="나눔명조" panose="02020603020101020101" pitchFamily="18" charset="-127"/>
              </a:rPr>
              <a:t>   …</a:t>
            </a:r>
            <a:endParaRPr lang="en-US" altLang="ko-KR" sz="1600" dirty="0">
              <a:ea typeface="나눔명조" panose="02020603020101020101" pitchFamily="18" charset="-127"/>
            </a:endParaRPr>
          </a:p>
          <a:p>
            <a:r>
              <a:rPr lang="en-US" altLang="ko-KR" sz="1600" i="1" dirty="0">
                <a:ea typeface="나눔명조" panose="02020603020101020101" pitchFamily="18" charset="-127"/>
              </a:rPr>
              <a:t>    </a:t>
            </a:r>
            <a:r>
              <a:rPr lang="en-US" altLang="ko-KR" sz="1600" i="1" dirty="0" err="1">
                <a:ea typeface="나눔명조" panose="02020603020101020101" pitchFamily="18" charset="-127"/>
              </a:rPr>
              <a:t>state_batch</a:t>
            </a:r>
            <a:r>
              <a:rPr lang="en-US" altLang="ko-KR" sz="1600" i="1" dirty="0">
                <a:ea typeface="나눔명조" panose="02020603020101020101" pitchFamily="18" charset="-127"/>
              </a:rPr>
              <a:t> = torch.cat(</a:t>
            </a:r>
            <a:r>
              <a:rPr lang="en-US" altLang="ko-KR" sz="1600" i="1" dirty="0" err="1">
                <a:ea typeface="나눔명조" panose="02020603020101020101" pitchFamily="18" charset="-127"/>
              </a:rPr>
              <a:t>batch.state</a:t>
            </a:r>
            <a:r>
              <a:rPr lang="en-US" altLang="ko-KR" sz="1600" i="1" dirty="0">
                <a:ea typeface="나눔명조" panose="02020603020101020101" pitchFamily="18" charset="-127"/>
              </a:rPr>
              <a:t>)</a:t>
            </a:r>
          </a:p>
          <a:p>
            <a:r>
              <a:rPr lang="en-US" altLang="ko-KR" sz="1600" i="1" dirty="0">
                <a:ea typeface="나눔명조" panose="02020603020101020101" pitchFamily="18" charset="-127"/>
              </a:rPr>
              <a:t>    </a:t>
            </a:r>
            <a:r>
              <a:rPr lang="en-US" altLang="ko-KR" sz="1600" i="1" dirty="0" err="1">
                <a:ea typeface="나눔명조" panose="02020603020101020101" pitchFamily="18" charset="-127"/>
              </a:rPr>
              <a:t>action_batch</a:t>
            </a:r>
            <a:r>
              <a:rPr lang="en-US" altLang="ko-KR" sz="1600" i="1" dirty="0">
                <a:ea typeface="나눔명조" panose="02020603020101020101" pitchFamily="18" charset="-127"/>
              </a:rPr>
              <a:t> = torch.cat(</a:t>
            </a:r>
            <a:r>
              <a:rPr lang="en-US" altLang="ko-KR" sz="1600" i="1" dirty="0" err="1">
                <a:ea typeface="나눔명조" panose="02020603020101020101" pitchFamily="18" charset="-127"/>
              </a:rPr>
              <a:t>batch.action</a:t>
            </a:r>
            <a:r>
              <a:rPr lang="en-US" altLang="ko-KR" sz="1600" i="1" dirty="0">
                <a:ea typeface="나눔명조" panose="02020603020101020101" pitchFamily="18" charset="-127"/>
              </a:rPr>
              <a:t>)</a:t>
            </a:r>
          </a:p>
          <a:p>
            <a:r>
              <a:rPr lang="en-US" altLang="ko-KR" sz="1600" i="1" dirty="0">
                <a:ea typeface="나눔명조" panose="02020603020101020101" pitchFamily="18" charset="-127"/>
              </a:rPr>
              <a:t>    </a:t>
            </a:r>
            <a:r>
              <a:rPr lang="en-US" altLang="ko-KR" sz="1600" i="1" dirty="0" err="1">
                <a:ea typeface="나눔명조" panose="02020603020101020101" pitchFamily="18" charset="-127"/>
              </a:rPr>
              <a:t>reward_batch</a:t>
            </a:r>
            <a:r>
              <a:rPr lang="en-US" altLang="ko-KR" sz="1600" i="1" dirty="0">
                <a:ea typeface="나눔명조" panose="02020603020101020101" pitchFamily="18" charset="-127"/>
              </a:rPr>
              <a:t> = torch.cat(</a:t>
            </a:r>
            <a:r>
              <a:rPr lang="en-US" altLang="ko-KR" sz="1600" i="1" dirty="0" err="1">
                <a:ea typeface="나눔명조" panose="02020603020101020101" pitchFamily="18" charset="-127"/>
              </a:rPr>
              <a:t>batch.reward</a:t>
            </a:r>
            <a:r>
              <a:rPr lang="en-US" altLang="ko-KR" sz="1600" i="1" dirty="0">
                <a:ea typeface="나눔명조" panose="02020603020101020101" pitchFamily="18" charset="-127"/>
              </a:rPr>
              <a:t>)</a:t>
            </a:r>
          </a:p>
          <a:p>
            <a:endParaRPr lang="en-US" altLang="ko-KR" sz="1600" dirty="0">
              <a:ea typeface="나눔명조" panose="02020603020101020101" pitchFamily="18" charset="-127"/>
            </a:endParaRPr>
          </a:p>
          <a:p>
            <a:r>
              <a:rPr lang="en-US" altLang="ko-KR" sz="1600" dirty="0">
                <a:ea typeface="나눔명조" panose="02020603020101020101" pitchFamily="18" charset="-127"/>
              </a:rPr>
              <a:t>    # Compute Q(</a:t>
            </a:r>
            <a:r>
              <a:rPr lang="en-US" altLang="ko-KR" sz="1600" dirty="0" err="1">
                <a:ea typeface="나눔명조" panose="02020603020101020101" pitchFamily="18" charset="-127"/>
              </a:rPr>
              <a:t>s_t</a:t>
            </a:r>
            <a:r>
              <a:rPr lang="en-US" altLang="ko-KR" sz="1600" dirty="0">
                <a:ea typeface="나눔명조" panose="02020603020101020101" pitchFamily="18" charset="-127"/>
              </a:rPr>
              <a:t>, a) - the model computes Q(</a:t>
            </a:r>
            <a:r>
              <a:rPr lang="en-US" altLang="ko-KR" sz="1600" dirty="0" err="1">
                <a:ea typeface="나눔명조" panose="02020603020101020101" pitchFamily="18" charset="-127"/>
              </a:rPr>
              <a:t>s_t</a:t>
            </a:r>
            <a:r>
              <a:rPr lang="en-US" altLang="ko-KR" sz="1600" dirty="0">
                <a:ea typeface="나눔명조" panose="02020603020101020101" pitchFamily="18" charset="-127"/>
              </a:rPr>
              <a:t>), then we select the</a:t>
            </a:r>
          </a:p>
          <a:p>
            <a:r>
              <a:rPr lang="en-US" altLang="ko-KR" sz="1600" dirty="0">
                <a:ea typeface="나눔명조" panose="02020603020101020101" pitchFamily="18" charset="-127"/>
              </a:rPr>
              <a:t>    # columns of actions taken</a:t>
            </a:r>
          </a:p>
          <a:p>
            <a:r>
              <a:rPr lang="en-US" altLang="ko-KR" sz="1600" dirty="0">
                <a:solidFill>
                  <a:srgbClr val="0000CC"/>
                </a:solidFill>
                <a:ea typeface="나눔명조" panose="02020603020101020101" pitchFamily="18" charset="-127"/>
              </a:rPr>
              <a:t>    </a:t>
            </a:r>
            <a:r>
              <a:rPr lang="en-US" altLang="ko-KR" sz="1600" dirty="0" err="1">
                <a:solidFill>
                  <a:schemeClr val="accent2"/>
                </a:solidFill>
                <a:ea typeface="나눔명조" panose="02020603020101020101" pitchFamily="18" charset="-127"/>
              </a:rPr>
              <a:t>state_action_values</a:t>
            </a:r>
            <a:r>
              <a:rPr lang="en-US" altLang="ko-KR" sz="1600" dirty="0">
                <a:solidFill>
                  <a:schemeClr val="accent2"/>
                </a:solidFill>
                <a:ea typeface="나눔명조" panose="02020603020101020101" pitchFamily="18" charset="-127"/>
              </a:rPr>
              <a:t> = </a:t>
            </a:r>
            <a:r>
              <a:rPr lang="en-US" altLang="ko-KR" sz="1600" dirty="0" err="1">
                <a:solidFill>
                  <a:schemeClr val="accent2"/>
                </a:solidFill>
                <a:ea typeface="나눔명조" panose="02020603020101020101" pitchFamily="18" charset="-127"/>
              </a:rPr>
              <a:t>policy_net</a:t>
            </a:r>
            <a:r>
              <a:rPr lang="en-US" altLang="ko-KR" sz="1600" dirty="0">
                <a:solidFill>
                  <a:schemeClr val="accent2"/>
                </a:solidFill>
                <a:ea typeface="나눔명조" panose="02020603020101020101" pitchFamily="18" charset="-127"/>
              </a:rPr>
              <a:t>(</a:t>
            </a:r>
            <a:r>
              <a:rPr lang="en-US" altLang="ko-KR" sz="1600" dirty="0" err="1">
                <a:solidFill>
                  <a:schemeClr val="accent2"/>
                </a:solidFill>
                <a:ea typeface="나눔명조" panose="02020603020101020101" pitchFamily="18" charset="-127"/>
              </a:rPr>
              <a:t>state_batch</a:t>
            </a:r>
            <a:r>
              <a:rPr lang="en-US" altLang="ko-KR" sz="1600" dirty="0">
                <a:solidFill>
                  <a:schemeClr val="accent2"/>
                </a:solidFill>
                <a:ea typeface="나눔명조" panose="02020603020101020101" pitchFamily="18" charset="-127"/>
              </a:rPr>
              <a:t>).gather(1, </a:t>
            </a:r>
            <a:r>
              <a:rPr lang="en-US" altLang="ko-KR" sz="1600" dirty="0" err="1">
                <a:solidFill>
                  <a:schemeClr val="accent2"/>
                </a:solidFill>
                <a:ea typeface="나눔명조" panose="02020603020101020101" pitchFamily="18" charset="-127"/>
              </a:rPr>
              <a:t>action_batch</a:t>
            </a:r>
            <a:r>
              <a:rPr lang="en-US" altLang="ko-KR" sz="1600" dirty="0">
                <a:solidFill>
                  <a:schemeClr val="accent2"/>
                </a:solidFill>
                <a:ea typeface="나눔명조" panose="02020603020101020101" pitchFamily="18" charset="-127"/>
              </a:rPr>
              <a:t>)</a:t>
            </a:r>
          </a:p>
          <a:p>
            <a:endParaRPr lang="en-US" altLang="ko-KR" sz="1600" dirty="0">
              <a:ea typeface="나눔명조" panose="02020603020101020101" pitchFamily="18" charset="-127"/>
            </a:endParaRPr>
          </a:p>
          <a:p>
            <a:r>
              <a:rPr lang="en-US" altLang="ko-KR" sz="1600" dirty="0">
                <a:ea typeface="나눔명조" panose="02020603020101020101" pitchFamily="18" charset="-127"/>
              </a:rPr>
              <a:t>    # Compute V(s_{t+1}) for all next states.</a:t>
            </a:r>
          </a:p>
          <a:p>
            <a:r>
              <a:rPr lang="en-US" altLang="ko-KR" sz="1600" dirty="0">
                <a:solidFill>
                  <a:srgbClr val="0000CC"/>
                </a:solidFill>
                <a:ea typeface="나눔명조" panose="02020603020101020101" pitchFamily="18" charset="-127"/>
              </a:rPr>
              <a:t>    </a:t>
            </a:r>
            <a:r>
              <a:rPr lang="en-US" altLang="ko-KR" sz="1600" dirty="0" err="1">
                <a:solidFill>
                  <a:srgbClr val="0000CC"/>
                </a:solidFill>
                <a:ea typeface="나눔명조" panose="02020603020101020101" pitchFamily="18" charset="-127"/>
              </a:rPr>
              <a:t>next_state_values</a:t>
            </a:r>
            <a:r>
              <a:rPr lang="en-US" altLang="ko-KR" sz="1600" dirty="0">
                <a:solidFill>
                  <a:srgbClr val="0000CC"/>
                </a:solidFill>
                <a:ea typeface="나눔명조" panose="02020603020101020101" pitchFamily="18" charset="-127"/>
              </a:rPr>
              <a:t> = </a:t>
            </a:r>
            <a:r>
              <a:rPr lang="en-US" altLang="ko-KR" sz="1600" dirty="0" err="1">
                <a:solidFill>
                  <a:srgbClr val="0000CC"/>
                </a:solidFill>
                <a:ea typeface="나눔명조" panose="02020603020101020101" pitchFamily="18" charset="-127"/>
              </a:rPr>
              <a:t>torch.zeros</a:t>
            </a:r>
            <a:r>
              <a:rPr lang="en-US" altLang="ko-KR" sz="1600" dirty="0">
                <a:solidFill>
                  <a:srgbClr val="0000CC"/>
                </a:solidFill>
                <a:ea typeface="나눔명조" panose="02020603020101020101" pitchFamily="18" charset="-127"/>
              </a:rPr>
              <a:t>(BATCH_SIZE, device=device)</a:t>
            </a:r>
          </a:p>
          <a:p>
            <a:r>
              <a:rPr lang="en-US" altLang="ko-KR" sz="1600" dirty="0">
                <a:solidFill>
                  <a:srgbClr val="0000CC"/>
                </a:solidFill>
                <a:ea typeface="나눔명조" panose="02020603020101020101" pitchFamily="18" charset="-127"/>
              </a:rPr>
              <a:t>    </a:t>
            </a:r>
            <a:r>
              <a:rPr lang="en-US" altLang="ko-KR" sz="1600" dirty="0" err="1">
                <a:solidFill>
                  <a:srgbClr val="0000CC"/>
                </a:solidFill>
                <a:ea typeface="나눔명조" panose="02020603020101020101" pitchFamily="18" charset="-127"/>
              </a:rPr>
              <a:t>next_state_values</a:t>
            </a:r>
            <a:r>
              <a:rPr lang="en-US" altLang="ko-KR" sz="1600" dirty="0">
                <a:solidFill>
                  <a:srgbClr val="0000CC"/>
                </a:solidFill>
                <a:ea typeface="나눔명조" panose="02020603020101020101" pitchFamily="18" charset="-127"/>
              </a:rPr>
              <a:t>[</a:t>
            </a:r>
            <a:r>
              <a:rPr lang="en-US" altLang="ko-KR" sz="1600" dirty="0" err="1">
                <a:solidFill>
                  <a:srgbClr val="0000CC"/>
                </a:solidFill>
                <a:ea typeface="나눔명조" panose="02020603020101020101" pitchFamily="18" charset="-127"/>
              </a:rPr>
              <a:t>non_final_mask</a:t>
            </a:r>
            <a:r>
              <a:rPr lang="en-US" altLang="ko-KR" sz="1600" dirty="0">
                <a:solidFill>
                  <a:srgbClr val="0000CC"/>
                </a:solidFill>
                <a:ea typeface="나눔명조" panose="02020603020101020101" pitchFamily="18" charset="-127"/>
              </a:rPr>
              <a:t>] = </a:t>
            </a:r>
            <a:r>
              <a:rPr lang="en-US" altLang="ko-KR" sz="1600" dirty="0" err="1">
                <a:solidFill>
                  <a:srgbClr val="0000CC"/>
                </a:solidFill>
                <a:ea typeface="나눔명조" panose="02020603020101020101" pitchFamily="18" charset="-127"/>
              </a:rPr>
              <a:t>target_net</a:t>
            </a:r>
            <a:r>
              <a:rPr lang="en-US" altLang="ko-KR" sz="1600" dirty="0">
                <a:solidFill>
                  <a:srgbClr val="0000CC"/>
                </a:solidFill>
                <a:ea typeface="나눔명조" panose="02020603020101020101" pitchFamily="18" charset="-127"/>
              </a:rPr>
              <a:t>(</a:t>
            </a:r>
            <a:r>
              <a:rPr lang="en-US" altLang="ko-KR" sz="1600" dirty="0" err="1">
                <a:solidFill>
                  <a:srgbClr val="0000CC"/>
                </a:solidFill>
                <a:ea typeface="나눔명조" panose="02020603020101020101" pitchFamily="18" charset="-127"/>
              </a:rPr>
              <a:t>non_final_next_states</a:t>
            </a:r>
            <a:r>
              <a:rPr lang="en-US" altLang="ko-KR" sz="1600" dirty="0">
                <a:solidFill>
                  <a:srgbClr val="0000CC"/>
                </a:solidFill>
                <a:ea typeface="나눔명조" panose="02020603020101020101" pitchFamily="18" charset="-127"/>
              </a:rPr>
              <a:t>).max(1)[0].detach()</a:t>
            </a:r>
          </a:p>
          <a:p>
            <a:r>
              <a:rPr lang="en-US" altLang="ko-KR" sz="1600" dirty="0">
                <a:solidFill>
                  <a:srgbClr val="0000CC"/>
                </a:solidFill>
                <a:ea typeface="나눔명조" panose="02020603020101020101" pitchFamily="18" charset="-127"/>
              </a:rPr>
              <a:t> </a:t>
            </a:r>
            <a:r>
              <a:rPr lang="en-US" altLang="ko-KR" sz="1600" dirty="0">
                <a:ea typeface="나눔명조" panose="02020603020101020101" pitchFamily="18" charset="-127"/>
              </a:rPr>
              <a:t>   # Compute the expected Q values</a:t>
            </a:r>
          </a:p>
          <a:p>
            <a:r>
              <a:rPr lang="en-US" altLang="ko-KR" sz="1600" dirty="0">
                <a:solidFill>
                  <a:srgbClr val="0000CC"/>
                </a:solidFill>
                <a:ea typeface="나눔명조" panose="02020603020101020101" pitchFamily="18" charset="-127"/>
              </a:rPr>
              <a:t>    </a:t>
            </a:r>
            <a:r>
              <a:rPr lang="en-US" altLang="ko-KR" sz="1600" dirty="0" err="1">
                <a:solidFill>
                  <a:schemeClr val="accent2"/>
                </a:solidFill>
                <a:ea typeface="나눔명조" panose="02020603020101020101" pitchFamily="18" charset="-127"/>
              </a:rPr>
              <a:t>expected_state_action_values</a:t>
            </a:r>
            <a:r>
              <a:rPr lang="en-US" altLang="ko-KR" sz="1600" dirty="0">
                <a:solidFill>
                  <a:schemeClr val="accent2"/>
                </a:solidFill>
                <a:ea typeface="나눔명조" panose="02020603020101020101" pitchFamily="18" charset="-127"/>
              </a:rPr>
              <a:t> = (</a:t>
            </a:r>
            <a:r>
              <a:rPr lang="en-US" altLang="ko-KR" sz="1600" dirty="0" err="1">
                <a:solidFill>
                  <a:schemeClr val="accent2"/>
                </a:solidFill>
                <a:ea typeface="나눔명조" panose="02020603020101020101" pitchFamily="18" charset="-127"/>
              </a:rPr>
              <a:t>next_state_values</a:t>
            </a:r>
            <a:r>
              <a:rPr lang="en-US" altLang="ko-KR" sz="1600" dirty="0">
                <a:solidFill>
                  <a:schemeClr val="accent2"/>
                </a:solidFill>
                <a:ea typeface="나눔명조" panose="02020603020101020101" pitchFamily="18" charset="-127"/>
              </a:rPr>
              <a:t> * GAMMA) + </a:t>
            </a:r>
            <a:r>
              <a:rPr lang="en-US" altLang="ko-KR" sz="1600" dirty="0" err="1">
                <a:solidFill>
                  <a:schemeClr val="accent2"/>
                </a:solidFill>
                <a:ea typeface="나눔명조" panose="02020603020101020101" pitchFamily="18" charset="-127"/>
              </a:rPr>
              <a:t>reward_batch</a:t>
            </a:r>
            <a:endParaRPr lang="en-US" altLang="ko-KR" sz="1600" dirty="0">
              <a:solidFill>
                <a:schemeClr val="accent2"/>
              </a:solidFill>
              <a:ea typeface="나눔명조" panose="02020603020101020101" pitchFamily="18" charset="-127"/>
            </a:endParaRPr>
          </a:p>
          <a:p>
            <a:endParaRPr lang="en-US" altLang="ko-KR" sz="1600" dirty="0">
              <a:ea typeface="나눔명조" panose="02020603020101020101" pitchFamily="18" charset="-127"/>
            </a:endParaRPr>
          </a:p>
          <a:p>
            <a:r>
              <a:rPr lang="en-US" altLang="ko-KR" sz="1600" dirty="0">
                <a:ea typeface="나눔명조" panose="02020603020101020101" pitchFamily="18" charset="-127"/>
              </a:rPr>
              <a:t>    # Compute Huber loss</a:t>
            </a:r>
          </a:p>
          <a:p>
            <a:r>
              <a:rPr lang="en-US" altLang="ko-KR" sz="1600" dirty="0">
                <a:solidFill>
                  <a:schemeClr val="accent2"/>
                </a:solidFill>
                <a:ea typeface="나눔명조" panose="02020603020101020101" pitchFamily="18" charset="-127"/>
              </a:rPr>
              <a:t>    loss = F.smooth_l1_loss(</a:t>
            </a:r>
            <a:r>
              <a:rPr lang="en-US" altLang="ko-KR" sz="1600" dirty="0" err="1">
                <a:solidFill>
                  <a:schemeClr val="accent2"/>
                </a:solidFill>
                <a:ea typeface="나눔명조" panose="02020603020101020101" pitchFamily="18" charset="-127"/>
              </a:rPr>
              <a:t>state_action_values</a:t>
            </a:r>
            <a:r>
              <a:rPr lang="en-US" altLang="ko-KR" sz="1600" dirty="0">
                <a:solidFill>
                  <a:schemeClr val="accent2"/>
                </a:solidFill>
                <a:ea typeface="나눔명조" panose="02020603020101020101" pitchFamily="18" charset="-127"/>
              </a:rPr>
              <a:t>, </a:t>
            </a:r>
            <a:r>
              <a:rPr lang="en-US" altLang="ko-KR" sz="1600" dirty="0" err="1">
                <a:solidFill>
                  <a:schemeClr val="accent2"/>
                </a:solidFill>
                <a:ea typeface="나눔명조" panose="02020603020101020101" pitchFamily="18" charset="-127"/>
              </a:rPr>
              <a:t>expected_state_action_values.unsqueeze</a:t>
            </a:r>
            <a:r>
              <a:rPr lang="en-US" altLang="ko-KR" sz="1600" dirty="0">
                <a:solidFill>
                  <a:schemeClr val="accent2"/>
                </a:solidFill>
                <a:ea typeface="나눔명조" panose="02020603020101020101" pitchFamily="18" charset="-127"/>
              </a:rPr>
              <a:t>(1))</a:t>
            </a:r>
          </a:p>
          <a:p>
            <a:endParaRPr lang="en-US" altLang="ko-KR" sz="1600" dirty="0">
              <a:ea typeface="나눔명조" panose="02020603020101020101" pitchFamily="18" charset="-127"/>
            </a:endParaRPr>
          </a:p>
          <a:p>
            <a:r>
              <a:rPr lang="en-US" altLang="ko-KR" sz="1600" dirty="0">
                <a:ea typeface="나눔명조" panose="02020603020101020101" pitchFamily="18" charset="-127"/>
              </a:rPr>
              <a:t>    # Optimize the model</a:t>
            </a:r>
          </a:p>
          <a:p>
            <a:r>
              <a:rPr lang="en-US" altLang="ko-KR" sz="1600" dirty="0">
                <a:solidFill>
                  <a:schemeClr val="accent2"/>
                </a:solidFill>
                <a:ea typeface="나눔명조" panose="02020603020101020101" pitchFamily="18" charset="-127"/>
              </a:rPr>
              <a:t>    </a:t>
            </a:r>
            <a:r>
              <a:rPr lang="en-US" altLang="ko-KR" sz="1600" dirty="0" err="1">
                <a:solidFill>
                  <a:schemeClr val="accent2"/>
                </a:solidFill>
                <a:ea typeface="나눔명조" panose="02020603020101020101" pitchFamily="18" charset="-127"/>
              </a:rPr>
              <a:t>optimizer.zero_grad</a:t>
            </a:r>
            <a:r>
              <a:rPr lang="en-US" altLang="ko-KR" sz="1600" dirty="0">
                <a:solidFill>
                  <a:schemeClr val="accent2"/>
                </a:solidFill>
                <a:ea typeface="나눔명조" panose="02020603020101020101" pitchFamily="18" charset="-127"/>
              </a:rPr>
              <a:t>()</a:t>
            </a:r>
          </a:p>
          <a:p>
            <a:r>
              <a:rPr lang="en-US" altLang="ko-KR" sz="1600" dirty="0">
                <a:solidFill>
                  <a:schemeClr val="accent2"/>
                </a:solidFill>
                <a:ea typeface="나눔명조" panose="02020603020101020101" pitchFamily="18" charset="-127"/>
              </a:rPr>
              <a:t>    </a:t>
            </a:r>
            <a:r>
              <a:rPr lang="en-US" altLang="ko-KR" sz="1600" dirty="0" err="1">
                <a:solidFill>
                  <a:schemeClr val="accent2"/>
                </a:solidFill>
                <a:ea typeface="나눔명조" panose="02020603020101020101" pitchFamily="18" charset="-127"/>
              </a:rPr>
              <a:t>loss.backward</a:t>
            </a:r>
            <a:r>
              <a:rPr lang="en-US" altLang="ko-KR" sz="1600" dirty="0">
                <a:solidFill>
                  <a:schemeClr val="accent2"/>
                </a:solidFill>
                <a:ea typeface="나눔명조" panose="02020603020101020101" pitchFamily="18" charset="-127"/>
              </a:rPr>
              <a:t>()</a:t>
            </a:r>
          </a:p>
          <a:p>
            <a:r>
              <a:rPr lang="en-US" altLang="ko-KR" sz="1600" dirty="0" smtClean="0">
                <a:solidFill>
                  <a:schemeClr val="accent2"/>
                </a:solidFill>
                <a:ea typeface="나눔명조" panose="02020603020101020101" pitchFamily="18" charset="-127"/>
              </a:rPr>
              <a:t>…</a:t>
            </a:r>
            <a:endParaRPr lang="en-US" altLang="ko-KR" sz="1600" dirty="0">
              <a:solidFill>
                <a:schemeClr val="accent2"/>
              </a:solidFill>
              <a:ea typeface="나눔명조" panose="02020603020101020101" pitchFamily="18" charset="-127"/>
            </a:endParaRPr>
          </a:p>
          <a:p>
            <a:r>
              <a:rPr lang="en-US" altLang="ko-KR" sz="1600" dirty="0">
                <a:solidFill>
                  <a:schemeClr val="accent2"/>
                </a:solidFill>
                <a:ea typeface="나눔명조" panose="02020603020101020101" pitchFamily="18" charset="-127"/>
              </a:rPr>
              <a:t>    </a:t>
            </a:r>
            <a:r>
              <a:rPr lang="en-US" altLang="ko-KR" sz="1600" dirty="0" err="1">
                <a:solidFill>
                  <a:schemeClr val="accent2"/>
                </a:solidFill>
                <a:ea typeface="나눔명조" panose="02020603020101020101" pitchFamily="18" charset="-127"/>
              </a:rPr>
              <a:t>optimizer.step</a:t>
            </a:r>
            <a:r>
              <a:rPr lang="en-US" altLang="ko-KR" sz="1600" dirty="0">
                <a:solidFill>
                  <a:schemeClr val="accent2"/>
                </a:solidFill>
                <a:ea typeface="나눔명조" panose="02020603020101020101" pitchFamily="18" charset="-127"/>
              </a:rPr>
              <a:t>()</a:t>
            </a:r>
            <a:endParaRPr lang="ko-KR" altLang="en-US" sz="1600" dirty="0" smtClean="0">
              <a:solidFill>
                <a:schemeClr val="accent2"/>
              </a:solidFill>
              <a:ea typeface="나눔명조" panose="02020603020101020101" pitchFamily="18" charset="-127"/>
            </a:endParaRPr>
          </a:p>
        </p:txBody>
      </p:sp>
      <p:grpSp>
        <p:nvGrpSpPr>
          <p:cNvPr id="5" name="Group 4"/>
          <p:cNvGrpSpPr/>
          <p:nvPr/>
        </p:nvGrpSpPr>
        <p:grpSpPr>
          <a:xfrm>
            <a:off x="442452" y="2445042"/>
            <a:ext cx="7795342" cy="4378638"/>
            <a:chOff x="594914" y="943347"/>
            <a:chExt cx="7795342" cy="4378638"/>
          </a:xfrm>
        </p:grpSpPr>
        <p:grpSp>
          <p:nvGrpSpPr>
            <p:cNvPr id="6" name="Group 5"/>
            <p:cNvGrpSpPr/>
            <p:nvPr/>
          </p:nvGrpSpPr>
          <p:grpSpPr>
            <a:xfrm>
              <a:off x="594914" y="943347"/>
              <a:ext cx="7795342" cy="4378638"/>
              <a:chOff x="447430" y="2264745"/>
              <a:chExt cx="7795342" cy="4378638"/>
            </a:xfrm>
          </p:grpSpPr>
          <p:sp>
            <p:nvSpPr>
              <p:cNvPr id="8" name="TextBox 7"/>
              <p:cNvSpPr txBox="1"/>
              <p:nvPr/>
            </p:nvSpPr>
            <p:spPr>
              <a:xfrm>
                <a:off x="5615001" y="2264745"/>
                <a:ext cx="2627771" cy="369332"/>
              </a:xfrm>
              <a:prstGeom prst="rect">
                <a:avLst/>
              </a:prstGeom>
              <a:noFill/>
            </p:spPr>
            <p:txBody>
              <a:bodyPr wrap="none" rtlCol="0">
                <a:spAutoFit/>
              </a:bodyPr>
              <a:lstStyle/>
              <a:p>
                <a:r>
                  <a:rPr lang="en-US" altLang="ko-KR" dirty="0" smtClean="0">
                    <a:solidFill>
                      <a:srgbClr val="0000CC"/>
                    </a:solidFill>
                    <a:ea typeface="나눔명조" panose="02020603020101020101" pitchFamily="18" charset="-127"/>
                  </a:rPr>
                  <a:t>Similar structure to FC net</a:t>
                </a:r>
                <a:endParaRPr lang="ko-KR" altLang="en-US" dirty="0" smtClean="0">
                  <a:solidFill>
                    <a:srgbClr val="0000CC"/>
                  </a:solidFill>
                  <a:ea typeface="나눔명조" panose="02020603020101020101" pitchFamily="18" charset="-127"/>
                </a:endParaRPr>
              </a:p>
            </p:txBody>
          </p:sp>
          <p:sp>
            <p:nvSpPr>
              <p:cNvPr id="9" name="Rectangle 8"/>
              <p:cNvSpPr/>
              <p:nvPr/>
            </p:nvSpPr>
            <p:spPr>
              <a:xfrm>
                <a:off x="447430" y="4057406"/>
                <a:ext cx="7708490" cy="2585977"/>
              </a:xfrm>
              <a:prstGeom prst="rect">
                <a:avLst/>
              </a:prstGeom>
              <a:noFill/>
              <a:ln w="1905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7" name="Rectangle 6"/>
            <p:cNvSpPr/>
            <p:nvPr/>
          </p:nvSpPr>
          <p:spPr>
            <a:xfrm>
              <a:off x="594914" y="1312679"/>
              <a:ext cx="7708490" cy="364433"/>
            </a:xfrm>
            <a:prstGeom prst="rect">
              <a:avLst/>
            </a:prstGeom>
            <a:noFill/>
            <a:ln w="1905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290654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2"/>
          <a:stretch>
            <a:fillRect/>
          </a:stretch>
        </p:blipFill>
        <p:spPr>
          <a:xfrm>
            <a:off x="1481107" y="1988405"/>
            <a:ext cx="5715000" cy="2505075"/>
          </a:xfrm>
          <a:prstGeom prst="rect">
            <a:avLst/>
          </a:prstGeom>
        </p:spPr>
      </p:pic>
      <p:sp>
        <p:nvSpPr>
          <p:cNvPr id="2" name="Title 1"/>
          <p:cNvSpPr>
            <a:spLocks noGrp="1"/>
          </p:cNvSpPr>
          <p:nvPr>
            <p:ph type="title"/>
          </p:nvPr>
        </p:nvSpPr>
        <p:spPr/>
        <p:txBody>
          <a:bodyPr>
            <a:normAutofit/>
          </a:bodyPr>
          <a:lstStyle/>
          <a:p>
            <a:r>
              <a:rPr lang="en-US" altLang="ko-KR" dirty="0" smtClean="0"/>
              <a:t>Insight from control vs. machine learning?</a:t>
            </a:r>
            <a:endParaRPr lang="ko-KR" altLang="en-US" dirty="0"/>
          </a:p>
        </p:txBody>
      </p:sp>
      <p:sp>
        <p:nvSpPr>
          <p:cNvPr id="3" name="Slide Number Placeholder 2"/>
          <p:cNvSpPr>
            <a:spLocks noGrp="1"/>
          </p:cNvSpPr>
          <p:nvPr>
            <p:ph type="sldNum" sz="quarter" idx="12"/>
          </p:nvPr>
        </p:nvSpPr>
        <p:spPr/>
        <p:txBody>
          <a:bodyPr/>
          <a:lstStyle/>
          <a:p>
            <a:fld id="{E7B612BC-FA30-47E7-8F83-60B8876EFC04}" type="slidenum">
              <a:rPr lang="ko-KR" altLang="en-US" smtClean="0">
                <a:solidFill>
                  <a:prstClr val="black">
                    <a:tint val="75000"/>
                  </a:prstClr>
                </a:solidFill>
              </a:rPr>
              <a:pPr/>
              <a:t>184</a:t>
            </a:fld>
            <a:endParaRPr lang="ko-KR" altLang="en-US" dirty="0">
              <a:solidFill>
                <a:prstClr val="black">
                  <a:tint val="75000"/>
                </a:prstClr>
              </a:solidFill>
            </a:endParaRPr>
          </a:p>
        </p:txBody>
      </p:sp>
      <p:sp>
        <p:nvSpPr>
          <p:cNvPr id="11" name="Rectangle 10"/>
          <p:cNvSpPr/>
          <p:nvPr/>
        </p:nvSpPr>
        <p:spPr>
          <a:xfrm>
            <a:off x="182797" y="918581"/>
            <a:ext cx="8654472" cy="861774"/>
          </a:xfrm>
          <a:prstGeom prst="rect">
            <a:avLst/>
          </a:prstGeom>
        </p:spPr>
        <p:txBody>
          <a:bodyPr wrap="square">
            <a:spAutoFit/>
          </a:bodyPr>
          <a:lstStyle/>
          <a:p>
            <a:pPr marL="285750" indent="-285750">
              <a:lnSpc>
                <a:spcPts val="3000"/>
              </a:lnSpc>
              <a:buFont typeface="Arial" panose="020B0604020202020204" pitchFamily="34" charset="0"/>
              <a:buChar char="•"/>
            </a:pPr>
            <a:r>
              <a:rPr lang="en-US" altLang="ko-KR" sz="2000" dirty="0">
                <a:ea typeface="함초롬바탕" panose="02030604000101010101" pitchFamily="18" charset="-127"/>
                <a:cs typeface="함초롬바탕" panose="02030604000101010101" pitchFamily="18" charset="-127"/>
              </a:rPr>
              <a:t>Cart-Pole </a:t>
            </a:r>
            <a:r>
              <a:rPr lang="en-US" altLang="ko-KR" sz="2000" dirty="0" smtClean="0">
                <a:ea typeface="함초롬바탕" panose="02030604000101010101" pitchFamily="18" charset="-127"/>
                <a:cs typeface="함초롬바탕" panose="02030604000101010101" pitchFamily="18" charset="-127"/>
              </a:rPr>
              <a:t>Problem aims to maintain a balance of an inverted pendulum on cart </a:t>
            </a:r>
          </a:p>
          <a:p>
            <a:pPr marL="285750" indent="-285750">
              <a:lnSpc>
                <a:spcPts val="3000"/>
              </a:lnSpc>
              <a:buFont typeface="Arial" panose="020B0604020202020204" pitchFamily="34" charset="0"/>
              <a:buChar char="•"/>
            </a:pPr>
            <a:r>
              <a:rPr lang="en-US" altLang="ko-KR" sz="2000" dirty="0" smtClean="0">
                <a:ea typeface="함초롬바탕" panose="02030604000101010101" pitchFamily="18" charset="-127"/>
                <a:cs typeface="함초롬바탕" panose="02030604000101010101" pitchFamily="18" charset="-127"/>
              </a:rPr>
              <a:t>Capstone design 1 vs. Capstone design 2</a:t>
            </a:r>
            <a:endParaRPr lang="en-US" altLang="ko-KR" sz="2000" dirty="0">
              <a:ea typeface="함초롬바탕" panose="02030604000101010101" pitchFamily="18" charset="-127"/>
              <a:cs typeface="함초롬바탕" panose="02030604000101010101" pitchFamily="18" charset="-127"/>
            </a:endParaRPr>
          </a:p>
        </p:txBody>
      </p:sp>
      <p:sp>
        <p:nvSpPr>
          <p:cNvPr id="13" name="TextBox 12"/>
          <p:cNvSpPr txBox="1"/>
          <p:nvPr/>
        </p:nvSpPr>
        <p:spPr>
          <a:xfrm>
            <a:off x="-7902" y="3363492"/>
            <a:ext cx="1420582" cy="276999"/>
          </a:xfrm>
          <a:prstGeom prst="rect">
            <a:avLst/>
          </a:prstGeom>
          <a:noFill/>
        </p:spPr>
        <p:txBody>
          <a:bodyPr wrap="none" rtlCol="0">
            <a:spAutoFit/>
          </a:bodyPr>
          <a:lstStyle/>
          <a:p>
            <a:r>
              <a:rPr lang="en-US" altLang="ko-KR" sz="1200" dirty="0" smtClean="0">
                <a:ea typeface="나눔명조" panose="02020603020101020101" pitchFamily="18" charset="-127"/>
              </a:rPr>
              <a:t>Images from google</a:t>
            </a:r>
          </a:p>
        </p:txBody>
      </p:sp>
      <p:cxnSp>
        <p:nvCxnSpPr>
          <p:cNvPr id="15" name="Straight Connector 14"/>
          <p:cNvCxnSpPr/>
          <p:nvPr/>
        </p:nvCxnSpPr>
        <p:spPr>
          <a:xfrm flipV="1">
            <a:off x="4414683" y="1749999"/>
            <a:ext cx="0" cy="2310724"/>
          </a:xfrm>
          <a:prstGeom prst="line">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7" name="그룹 34"/>
          <p:cNvGrpSpPr/>
          <p:nvPr/>
        </p:nvGrpSpPr>
        <p:grpSpPr>
          <a:xfrm>
            <a:off x="3578940" y="2193341"/>
            <a:ext cx="1101214" cy="1261095"/>
            <a:chOff x="5711757" y="2650580"/>
            <a:chExt cx="1101214" cy="1261095"/>
          </a:xfrm>
        </p:grpSpPr>
        <p:sp>
          <p:nvSpPr>
            <p:cNvPr id="18" name="원호 35"/>
            <p:cNvSpPr/>
            <p:nvPr/>
          </p:nvSpPr>
          <p:spPr>
            <a:xfrm flipH="1">
              <a:off x="5711757" y="2879669"/>
              <a:ext cx="1101214" cy="1032006"/>
            </a:xfrm>
            <a:prstGeom prst="arc">
              <a:avLst>
                <a:gd name="adj1" fmla="val 13544801"/>
                <a:gd name="adj2" fmla="val 17407653"/>
              </a:avLst>
            </a:prstGeom>
            <a:ln w="38100">
              <a:solidFill>
                <a:srgbClr val="A50021"/>
              </a:solidFill>
              <a:headEnd type="none" w="lg" len="lg"/>
              <a:tail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9" name="TextBox 18"/>
            <p:cNvSpPr txBox="1"/>
            <p:nvPr/>
          </p:nvSpPr>
          <p:spPr>
            <a:xfrm>
              <a:off x="5811913" y="2650580"/>
              <a:ext cx="317716" cy="400110"/>
            </a:xfrm>
            <a:prstGeom prst="rect">
              <a:avLst/>
            </a:prstGeom>
            <a:noFill/>
          </p:spPr>
          <p:txBody>
            <a:bodyPr wrap="none" rtlCol="0">
              <a:spAutoFit/>
            </a:bodyPr>
            <a:lstStyle/>
            <a:p>
              <a:r>
                <a:rPr lang="en-US" altLang="ko-KR" sz="2000" i="1" dirty="0" smtClean="0">
                  <a:solidFill>
                    <a:srgbClr val="A50021"/>
                  </a:solidFill>
                  <a:latin typeface="Symbol" panose="05050102010706020507" pitchFamily="18" charset="2"/>
                  <a:ea typeface="맑은 고딕" panose="020B0503020000020004" pitchFamily="50" charset="-127"/>
                  <a:cs typeface="Times New Roman" panose="02020603050405020304" pitchFamily="18" charset="0"/>
                </a:rPr>
                <a:t>q</a:t>
              </a:r>
              <a:endParaRPr lang="ko-KR" altLang="en-US" sz="2000" i="1" baseline="-25000" dirty="0" smtClean="0">
                <a:solidFill>
                  <a:srgbClr val="A50021"/>
                </a:solidFill>
                <a:latin typeface="Times New Roman" panose="02020603050405020304" pitchFamily="18" charset="0"/>
                <a:ea typeface="맑은 고딕" panose="020B0503020000020004" pitchFamily="50" charset="-127"/>
                <a:cs typeface="Times New Roman" panose="02020603050405020304" pitchFamily="18" charset="0"/>
              </a:endParaRPr>
            </a:p>
          </p:txBody>
        </p:sp>
      </p:grpSp>
      <p:grpSp>
        <p:nvGrpSpPr>
          <p:cNvPr id="20" name="그룹 47"/>
          <p:cNvGrpSpPr/>
          <p:nvPr/>
        </p:nvGrpSpPr>
        <p:grpSpPr>
          <a:xfrm flipH="1">
            <a:off x="1557560" y="3710572"/>
            <a:ext cx="2857123" cy="461665"/>
            <a:chOff x="543492" y="4068877"/>
            <a:chExt cx="2631252" cy="425168"/>
          </a:xfrm>
        </p:grpSpPr>
        <p:sp>
          <p:nvSpPr>
            <p:cNvPr id="21" name="TextBox 23"/>
            <p:cNvSpPr txBox="1">
              <a:spLocks noChangeArrowheads="1"/>
            </p:cNvSpPr>
            <p:nvPr/>
          </p:nvSpPr>
          <p:spPr bwMode="auto">
            <a:xfrm>
              <a:off x="2041452" y="4068877"/>
              <a:ext cx="384135" cy="425168"/>
            </a:xfrm>
            <a:prstGeom prst="rect">
              <a:avLst/>
            </a:prstGeom>
            <a:noFill/>
            <a:ln w="9525">
              <a:noFill/>
              <a:miter lim="800000"/>
              <a:headEnd/>
              <a:tailEnd/>
            </a:ln>
          </p:spPr>
          <p:txBody>
            <a:bodyPr wrap="square">
              <a:spAutoFit/>
            </a:bodyPr>
            <a:lstStyle/>
            <a:p>
              <a:r>
                <a:rPr lang="en-US" altLang="ko-KR" sz="2400" i="1" dirty="0" smtClean="0">
                  <a:solidFill>
                    <a:srgbClr val="A50021"/>
                  </a:solidFill>
                  <a:latin typeface="Times New Roman" pitchFamily="18" charset="0"/>
                  <a:cs typeface="Times New Roman" pitchFamily="18" charset="0"/>
                </a:rPr>
                <a:t>x</a:t>
              </a:r>
              <a:endParaRPr lang="ko-KR" altLang="en-US" sz="2400" i="1" baseline="-25000" dirty="0">
                <a:solidFill>
                  <a:srgbClr val="A50021"/>
                </a:solidFill>
                <a:latin typeface="Times New Roman" pitchFamily="18" charset="0"/>
                <a:cs typeface="Times New Roman" pitchFamily="18" charset="0"/>
              </a:endParaRPr>
            </a:p>
          </p:txBody>
        </p:sp>
        <p:cxnSp>
          <p:nvCxnSpPr>
            <p:cNvPr id="23" name="직선 화살표 연결선 51"/>
            <p:cNvCxnSpPr/>
            <p:nvPr/>
          </p:nvCxnSpPr>
          <p:spPr bwMode="auto">
            <a:xfrm flipH="1">
              <a:off x="543492" y="4122354"/>
              <a:ext cx="2631252" cy="0"/>
            </a:xfrm>
            <a:prstGeom prst="straightConnector1">
              <a:avLst/>
            </a:prstGeom>
            <a:ln w="19050">
              <a:solidFill>
                <a:srgbClr val="A50021"/>
              </a:solidFill>
              <a:prstDash val="sysDash"/>
              <a:tailEnd type="stealth" w="lg" len="lg"/>
            </a:ln>
          </p:spPr>
          <p:style>
            <a:lnRef idx="1">
              <a:schemeClr val="accent1"/>
            </a:lnRef>
            <a:fillRef idx="0">
              <a:schemeClr val="accent1"/>
            </a:fillRef>
            <a:effectRef idx="0">
              <a:schemeClr val="accent1"/>
            </a:effectRef>
            <a:fontRef idx="minor">
              <a:schemeClr val="tx1"/>
            </a:fontRef>
          </p:style>
        </p:cxnSp>
      </p:grpSp>
      <p:sp>
        <p:nvSpPr>
          <p:cNvPr id="45" name="Rectangle 44"/>
          <p:cNvSpPr/>
          <p:nvPr/>
        </p:nvSpPr>
        <p:spPr>
          <a:xfrm>
            <a:off x="374073" y="4733268"/>
            <a:ext cx="8442036" cy="1631216"/>
          </a:xfrm>
          <a:prstGeom prst="rect">
            <a:avLst/>
          </a:prstGeom>
        </p:spPr>
        <p:txBody>
          <a:bodyPr wrap="square">
            <a:spAutoFit/>
          </a:bodyPr>
          <a:lstStyle/>
          <a:p>
            <a:pPr marL="285750" indent="-285750">
              <a:lnSpc>
                <a:spcPts val="3000"/>
              </a:lnSpc>
              <a:buFont typeface="Arial" panose="020B0604020202020204" pitchFamily="34" charset="0"/>
              <a:buChar char="•"/>
            </a:pPr>
            <a:r>
              <a:rPr lang="en-US" altLang="ko-KR" sz="2000" b="1" dirty="0" smtClean="0">
                <a:solidFill>
                  <a:srgbClr val="A50021"/>
                </a:solidFill>
                <a:latin typeface="함초롬바탕" panose="02030604000101010101" pitchFamily="18" charset="-127"/>
                <a:ea typeface="함초롬바탕" panose="02030604000101010101" pitchFamily="18" charset="-127"/>
                <a:cs typeface="함초롬바탕" panose="02030604000101010101" pitchFamily="18" charset="-127"/>
              </a:rPr>
              <a:t>[Design review #3] MUST have slide</a:t>
            </a:r>
          </a:p>
          <a:p>
            <a:pPr marL="285750" indent="-285750">
              <a:lnSpc>
                <a:spcPts val="3000"/>
              </a:lnSpc>
              <a:buFont typeface="Arial" panose="020B0604020202020204" pitchFamily="34" charset="0"/>
              <a:buChar char="•"/>
            </a:pPr>
            <a:r>
              <a:rPr lang="ko-KR" altLang="en-US" sz="2000" b="1" dirty="0" smtClean="0">
                <a:solidFill>
                  <a:srgbClr val="A50021"/>
                </a:solidFill>
                <a:latin typeface="함초롬바탕" panose="02030604000101010101" pitchFamily="18" charset="-127"/>
                <a:ea typeface="함초롬바탕" panose="02030604000101010101" pitchFamily="18" charset="-127"/>
                <a:cs typeface="함초롬바탕" panose="02030604000101010101" pitchFamily="18" charset="-127"/>
              </a:rPr>
              <a:t>창시구</a:t>
            </a:r>
            <a:r>
              <a:rPr lang="en-US" altLang="ko-KR" sz="2000" b="1" dirty="0">
                <a:solidFill>
                  <a:srgbClr val="A50021"/>
                </a:solidFill>
                <a:latin typeface="함초롬바탕" panose="02030604000101010101" pitchFamily="18" charset="-127"/>
                <a:ea typeface="함초롬바탕" panose="02030604000101010101" pitchFamily="18" charset="-127"/>
                <a:cs typeface="함초롬바탕" panose="02030604000101010101" pitchFamily="18" charset="-127"/>
              </a:rPr>
              <a:t>1</a:t>
            </a:r>
            <a:r>
              <a:rPr lang="ko-KR" altLang="en-US" sz="2000" b="1" dirty="0">
                <a:solidFill>
                  <a:srgbClr val="A50021"/>
                </a:solidFill>
                <a:latin typeface="함초롬바탕" panose="02030604000101010101" pitchFamily="18" charset="-127"/>
                <a:ea typeface="함초롬바탕" panose="02030604000101010101" pitchFamily="18" charset="-127"/>
                <a:cs typeface="함초롬바탕" panose="02030604000101010101" pitchFamily="18" charset="-127"/>
              </a:rPr>
              <a:t>에서 수행했던 방법과 </a:t>
            </a:r>
            <a:r>
              <a:rPr lang="en-US" altLang="ko-KR" sz="2000" b="1" dirty="0">
                <a:solidFill>
                  <a:srgbClr val="A50021"/>
                </a:solidFill>
                <a:latin typeface="함초롬바탕" panose="02030604000101010101" pitchFamily="18" charset="-127"/>
                <a:ea typeface="함초롬바탕" panose="02030604000101010101" pitchFamily="18" charset="-127"/>
                <a:cs typeface="함초롬바탕" panose="02030604000101010101" pitchFamily="18" charset="-127"/>
              </a:rPr>
              <a:t>(</a:t>
            </a:r>
            <a:r>
              <a:rPr lang="ko-KR" altLang="en-US" sz="2000" b="1" dirty="0">
                <a:solidFill>
                  <a:srgbClr val="A50021"/>
                </a:solidFill>
                <a:latin typeface="함초롬바탕" panose="02030604000101010101" pitchFamily="18" charset="-127"/>
                <a:ea typeface="함초롬바탕" panose="02030604000101010101" pitchFamily="18" charset="-127"/>
                <a:cs typeface="함초롬바탕" panose="02030604000101010101" pitchFamily="18" charset="-127"/>
              </a:rPr>
              <a:t>센싱</a:t>
            </a:r>
            <a:r>
              <a:rPr lang="en-US" altLang="ko-KR" sz="2000" b="1" dirty="0">
                <a:solidFill>
                  <a:srgbClr val="A50021"/>
                </a:solidFill>
                <a:latin typeface="함초롬바탕" panose="02030604000101010101" pitchFamily="18" charset="-127"/>
                <a:ea typeface="함초롬바탕" panose="02030604000101010101" pitchFamily="18" charset="-127"/>
                <a:cs typeface="함초롬바탕" panose="02030604000101010101" pitchFamily="18" charset="-127"/>
              </a:rPr>
              <a:t>-</a:t>
            </a:r>
            <a:r>
              <a:rPr lang="ko-KR" altLang="en-US" sz="2000" b="1" dirty="0">
                <a:solidFill>
                  <a:srgbClr val="A50021"/>
                </a:solidFill>
                <a:latin typeface="함초롬바탕" panose="02030604000101010101" pitchFamily="18" charset="-127"/>
                <a:ea typeface="함초롬바탕" panose="02030604000101010101" pitchFamily="18" charset="-127"/>
                <a:cs typeface="함초롬바탕" panose="02030604000101010101" pitchFamily="18" charset="-127"/>
              </a:rPr>
              <a:t>제어</a:t>
            </a:r>
            <a:r>
              <a:rPr lang="en-US" altLang="ko-KR" sz="2000" b="1" dirty="0">
                <a:solidFill>
                  <a:srgbClr val="A50021"/>
                </a:solidFill>
                <a:latin typeface="함초롬바탕" panose="02030604000101010101" pitchFamily="18" charset="-127"/>
                <a:ea typeface="함초롬바탕" panose="02030604000101010101" pitchFamily="18" charset="-127"/>
                <a:cs typeface="함초롬바탕" panose="02030604000101010101" pitchFamily="18" charset="-127"/>
              </a:rPr>
              <a:t>-</a:t>
            </a:r>
            <a:r>
              <a:rPr lang="ko-KR" altLang="en-US" sz="2000" b="1" dirty="0">
                <a:solidFill>
                  <a:srgbClr val="A50021"/>
                </a:solidFill>
                <a:latin typeface="함초롬바탕" panose="02030604000101010101" pitchFamily="18" charset="-127"/>
                <a:ea typeface="함초롬바탕" panose="02030604000101010101" pitchFamily="18" charset="-127"/>
                <a:cs typeface="함초롬바탕" panose="02030604000101010101" pitchFamily="18" charset="-127"/>
              </a:rPr>
              <a:t>구동</a:t>
            </a:r>
            <a:r>
              <a:rPr lang="en-US" altLang="ko-KR" sz="2000" b="1" dirty="0">
                <a:solidFill>
                  <a:srgbClr val="A50021"/>
                </a:solidFill>
                <a:latin typeface="함초롬바탕" panose="02030604000101010101" pitchFamily="18" charset="-127"/>
                <a:ea typeface="함초롬바탕" panose="02030604000101010101" pitchFamily="18" charset="-127"/>
                <a:cs typeface="함초롬바탕" panose="02030604000101010101" pitchFamily="18" charset="-127"/>
              </a:rPr>
              <a:t>) </a:t>
            </a:r>
            <a:r>
              <a:rPr lang="ko-KR" altLang="en-US" sz="2000" b="1" dirty="0">
                <a:solidFill>
                  <a:srgbClr val="A50021"/>
                </a:solidFill>
                <a:latin typeface="함초롬바탕" panose="02030604000101010101" pitchFamily="18" charset="-127"/>
                <a:ea typeface="함초롬바탕" panose="02030604000101010101" pitchFamily="18" charset="-127"/>
                <a:cs typeface="함초롬바탕" panose="02030604000101010101" pitchFamily="18" charset="-127"/>
              </a:rPr>
              <a:t>딥러닝을 이용한 방법의 차이를 설명하는 슬라이드 </a:t>
            </a:r>
            <a:r>
              <a:rPr lang="en-US" altLang="ko-KR" sz="2000" b="1" dirty="0">
                <a:solidFill>
                  <a:srgbClr val="A50021"/>
                </a:solidFill>
                <a:latin typeface="함초롬바탕" panose="02030604000101010101" pitchFamily="18" charset="-127"/>
                <a:ea typeface="함초롬바탕" panose="02030604000101010101" pitchFamily="18" charset="-127"/>
                <a:cs typeface="함초롬바탕" panose="02030604000101010101" pitchFamily="18" charset="-127"/>
              </a:rPr>
              <a:t>1</a:t>
            </a:r>
            <a:r>
              <a:rPr lang="ko-KR" altLang="en-US" sz="2000" b="1" dirty="0">
                <a:solidFill>
                  <a:srgbClr val="A50021"/>
                </a:solidFill>
                <a:latin typeface="함초롬바탕" panose="02030604000101010101" pitchFamily="18" charset="-127"/>
                <a:ea typeface="함초롬바탕" panose="02030604000101010101" pitchFamily="18" charset="-127"/>
                <a:cs typeface="함초롬바탕" panose="02030604000101010101" pitchFamily="18" charset="-127"/>
              </a:rPr>
              <a:t>장 </a:t>
            </a:r>
            <a:r>
              <a:rPr lang="en-US" altLang="ko-KR" sz="2000" b="1" dirty="0">
                <a:solidFill>
                  <a:srgbClr val="A50021"/>
                </a:solidFill>
                <a:latin typeface="함초롬바탕" panose="02030604000101010101" pitchFamily="18" charset="-127"/>
                <a:ea typeface="함초롬바탕" panose="02030604000101010101" pitchFamily="18" charset="-127"/>
                <a:cs typeface="함초롬바탕" panose="02030604000101010101" pitchFamily="18" charset="-127"/>
              </a:rPr>
              <a:t>(5</a:t>
            </a:r>
            <a:r>
              <a:rPr lang="ko-KR" altLang="en-US" sz="2000" b="1" dirty="0">
                <a:solidFill>
                  <a:srgbClr val="A50021"/>
                </a:solidFill>
                <a:latin typeface="함초롬바탕" panose="02030604000101010101" pitchFamily="18" charset="-127"/>
                <a:ea typeface="함초롬바탕" panose="02030604000101010101" pitchFamily="18" charset="-127"/>
                <a:cs typeface="함초롬바탕" panose="02030604000101010101" pitchFamily="18" charset="-127"/>
              </a:rPr>
              <a:t>점</a:t>
            </a:r>
            <a:r>
              <a:rPr lang="en-US" altLang="ko-KR" sz="2000" b="1" dirty="0">
                <a:solidFill>
                  <a:srgbClr val="A50021"/>
                </a:solidFill>
                <a:latin typeface="함초롬바탕" panose="02030604000101010101" pitchFamily="18" charset="-127"/>
                <a:ea typeface="함초롬바탕" panose="02030604000101010101" pitchFamily="18" charset="-127"/>
                <a:cs typeface="함초롬바탕" panose="02030604000101010101" pitchFamily="18" charset="-127"/>
              </a:rPr>
              <a:t>)</a:t>
            </a:r>
          </a:p>
          <a:p>
            <a:pPr marL="285750" indent="-285750">
              <a:lnSpc>
                <a:spcPts val="3000"/>
              </a:lnSpc>
              <a:buFont typeface="Arial" panose="020B0604020202020204" pitchFamily="34" charset="0"/>
              <a:buChar char="•"/>
            </a:pPr>
            <a:r>
              <a:rPr lang="ko-KR" altLang="en-US" sz="2000" b="1" dirty="0" smtClean="0">
                <a:solidFill>
                  <a:srgbClr val="A50021"/>
                </a:solidFill>
                <a:latin typeface="함초롬바탕" panose="02030604000101010101" pitchFamily="18" charset="-127"/>
                <a:ea typeface="함초롬바탕" panose="02030604000101010101" pitchFamily="18" charset="-127"/>
                <a:cs typeface="함초롬바탕" panose="02030604000101010101" pitchFamily="18" charset="-127"/>
              </a:rPr>
              <a:t>성능에서의 </a:t>
            </a:r>
            <a:r>
              <a:rPr lang="ko-KR" altLang="en-US" sz="2000" b="1" dirty="0">
                <a:solidFill>
                  <a:srgbClr val="A50021"/>
                </a:solidFill>
                <a:latin typeface="함초롬바탕" panose="02030604000101010101" pitchFamily="18" charset="-127"/>
                <a:ea typeface="함초롬바탕" panose="02030604000101010101" pitchFamily="18" charset="-127"/>
                <a:cs typeface="함초롬바탕" panose="02030604000101010101" pitchFamily="18" charset="-127"/>
              </a:rPr>
              <a:t>차이</a:t>
            </a:r>
            <a:r>
              <a:rPr lang="en-US" altLang="ko-KR" sz="2000" b="1" dirty="0">
                <a:solidFill>
                  <a:srgbClr val="A50021"/>
                </a:solidFill>
                <a:latin typeface="함초롬바탕" panose="02030604000101010101" pitchFamily="18" charset="-127"/>
                <a:ea typeface="함초롬바탕" panose="02030604000101010101" pitchFamily="18" charset="-127"/>
                <a:cs typeface="함초롬바탕" panose="02030604000101010101" pitchFamily="18" charset="-127"/>
              </a:rPr>
              <a:t>, </a:t>
            </a:r>
            <a:r>
              <a:rPr lang="ko-KR" altLang="en-US" sz="2000" b="1" dirty="0">
                <a:solidFill>
                  <a:srgbClr val="A50021"/>
                </a:solidFill>
                <a:latin typeface="함초롬바탕" panose="02030604000101010101" pitchFamily="18" charset="-127"/>
                <a:ea typeface="함초롬바탕" panose="02030604000101010101" pitchFamily="18" charset="-127"/>
                <a:cs typeface="함초롬바탕" panose="02030604000101010101" pitchFamily="18" charset="-127"/>
              </a:rPr>
              <a:t>구현하는 과정의 차이</a:t>
            </a:r>
            <a:r>
              <a:rPr lang="en-US" altLang="ko-KR" sz="2000" b="1" dirty="0">
                <a:solidFill>
                  <a:srgbClr val="A50021"/>
                </a:solidFill>
                <a:latin typeface="함초롬바탕" panose="02030604000101010101" pitchFamily="18" charset="-127"/>
                <a:ea typeface="함초롬바탕" panose="02030604000101010101" pitchFamily="18" charset="-127"/>
                <a:cs typeface="함초롬바탕" panose="02030604000101010101" pitchFamily="18" charset="-127"/>
              </a:rPr>
              <a:t>, </a:t>
            </a:r>
            <a:r>
              <a:rPr lang="ko-KR" altLang="en-US" sz="2000" b="1" dirty="0">
                <a:solidFill>
                  <a:srgbClr val="A50021"/>
                </a:solidFill>
                <a:latin typeface="함초롬바탕" panose="02030604000101010101" pitchFamily="18" charset="-127"/>
                <a:ea typeface="함초롬바탕" panose="02030604000101010101" pitchFamily="18" charset="-127"/>
                <a:cs typeface="함초롬바탕" panose="02030604000101010101" pitchFamily="18" charset="-127"/>
              </a:rPr>
              <a:t>그 밖의 깨달은 점 등 기술</a:t>
            </a:r>
            <a:r>
              <a:rPr lang="en-US" altLang="ko-KR" sz="2000" b="1" dirty="0">
                <a:solidFill>
                  <a:srgbClr val="A50021"/>
                </a:solidFill>
                <a:latin typeface="함초롬바탕" panose="02030604000101010101" pitchFamily="18" charset="-127"/>
                <a:ea typeface="함초롬바탕" panose="02030604000101010101" pitchFamily="18" charset="-127"/>
                <a:cs typeface="함초롬바탕" panose="02030604000101010101" pitchFamily="18" charset="-127"/>
              </a:rPr>
              <a:t>.</a:t>
            </a:r>
          </a:p>
        </p:txBody>
      </p:sp>
    </p:spTree>
    <p:extLst>
      <p:ext uri="{BB962C8B-B14F-4D97-AF65-F5344CB8AC3E}">
        <p14:creationId xmlns:p14="http://schemas.microsoft.com/office/powerpoint/2010/main" val="1764869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altLang="ko-KR" dirty="0" smtClean="0"/>
              <a:t>Appendix</a:t>
            </a:r>
            <a:endParaRPr lang="ko-KR" altLang="en-US" dirty="0"/>
          </a:p>
        </p:txBody>
      </p:sp>
      <p:sp>
        <p:nvSpPr>
          <p:cNvPr id="6" name="Subtitle 5"/>
          <p:cNvSpPr>
            <a:spLocks noGrp="1"/>
          </p:cNvSpPr>
          <p:nvPr>
            <p:ph type="subTitle" idx="1"/>
          </p:nvPr>
        </p:nvSpPr>
        <p:spPr/>
        <p:txBody>
          <a:bodyPr/>
          <a:lstStyle/>
          <a:p>
            <a:endParaRPr lang="ko-KR" altLang="en-US"/>
          </a:p>
        </p:txBody>
      </p:sp>
      <p:sp>
        <p:nvSpPr>
          <p:cNvPr id="4" name="Slide Number Placeholder 3"/>
          <p:cNvSpPr>
            <a:spLocks noGrp="1"/>
          </p:cNvSpPr>
          <p:nvPr>
            <p:ph type="sldNum" sz="quarter" idx="4294967295"/>
          </p:nvPr>
        </p:nvSpPr>
        <p:spPr>
          <a:xfrm>
            <a:off x="7086600" y="6594475"/>
            <a:ext cx="2057400" cy="263525"/>
          </a:xfrm>
        </p:spPr>
        <p:txBody>
          <a:bodyPr/>
          <a:lstStyle/>
          <a:p>
            <a:fld id="{E7B612BC-FA30-47E7-8F83-60B8876EFC04}" type="slidenum">
              <a:rPr lang="ko-KR" altLang="en-US" smtClean="0">
                <a:solidFill>
                  <a:prstClr val="black">
                    <a:tint val="75000"/>
                  </a:prstClr>
                </a:solidFill>
              </a:rPr>
              <a:pPr/>
              <a:t>185</a:t>
            </a:fld>
            <a:endParaRPr lang="ko-KR" altLang="en-US">
              <a:solidFill>
                <a:prstClr val="black">
                  <a:tint val="75000"/>
                </a:prstClr>
              </a:solidFill>
            </a:endParaRPr>
          </a:p>
        </p:txBody>
      </p:sp>
    </p:spTree>
    <p:extLst>
      <p:ext uri="{BB962C8B-B14F-4D97-AF65-F5344CB8AC3E}">
        <p14:creationId xmlns:p14="http://schemas.microsoft.com/office/powerpoint/2010/main" val="401225588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ko-KR" dirty="0"/>
              <a:t>Ex) </a:t>
            </a:r>
            <a:r>
              <a:rPr lang="en-US" altLang="ko-KR" dirty="0" smtClean="0"/>
              <a:t>Programming </a:t>
            </a:r>
            <a:r>
              <a:rPr lang="en-US" altLang="ko-KR" dirty="0"/>
              <a:t>structure &amp; code review</a:t>
            </a:r>
            <a:endParaRPr lang="ko-KR" altLang="en-US" dirty="0"/>
          </a:p>
        </p:txBody>
      </p:sp>
      <p:sp>
        <p:nvSpPr>
          <p:cNvPr id="3" name="Slide Number Placeholder 2"/>
          <p:cNvSpPr>
            <a:spLocks noGrp="1"/>
          </p:cNvSpPr>
          <p:nvPr>
            <p:ph type="sldNum" sz="quarter" idx="12"/>
          </p:nvPr>
        </p:nvSpPr>
        <p:spPr/>
        <p:txBody>
          <a:bodyPr/>
          <a:lstStyle/>
          <a:p>
            <a:fld id="{E7B612BC-FA30-47E7-8F83-60B8876EFC04}" type="slidenum">
              <a:rPr lang="ko-KR" altLang="en-US" smtClean="0">
                <a:solidFill>
                  <a:prstClr val="black">
                    <a:tint val="75000"/>
                  </a:prstClr>
                </a:solidFill>
              </a:rPr>
              <a:pPr/>
              <a:t>19</a:t>
            </a:fld>
            <a:endParaRPr lang="ko-KR" altLang="en-US">
              <a:solidFill>
                <a:prstClr val="black">
                  <a:tint val="75000"/>
                </a:prstClr>
              </a:solidFill>
            </a:endParaRPr>
          </a:p>
        </p:txBody>
      </p:sp>
      <p:pic>
        <p:nvPicPr>
          <p:cNvPr id="4" name="Picture 3"/>
          <p:cNvPicPr>
            <a:picLocks noChangeAspect="1"/>
          </p:cNvPicPr>
          <p:nvPr/>
        </p:nvPicPr>
        <p:blipFill>
          <a:blip r:embed="rId3"/>
          <a:stretch>
            <a:fillRect/>
          </a:stretch>
        </p:blipFill>
        <p:spPr>
          <a:xfrm>
            <a:off x="238125" y="714375"/>
            <a:ext cx="8905875" cy="6143625"/>
          </a:xfrm>
          <a:prstGeom prst="rect">
            <a:avLst/>
          </a:prstGeom>
        </p:spPr>
      </p:pic>
      <p:grpSp>
        <p:nvGrpSpPr>
          <p:cNvPr id="5" name="Group 14"/>
          <p:cNvGrpSpPr/>
          <p:nvPr/>
        </p:nvGrpSpPr>
        <p:grpSpPr>
          <a:xfrm>
            <a:off x="3302273" y="1008753"/>
            <a:ext cx="5041087" cy="310571"/>
            <a:chOff x="7055229" y="1360417"/>
            <a:chExt cx="4286730" cy="411487"/>
          </a:xfrm>
        </p:grpSpPr>
        <p:sp>
          <p:nvSpPr>
            <p:cNvPr id="6" name="TextBox 5"/>
            <p:cNvSpPr txBox="1"/>
            <p:nvPr/>
          </p:nvSpPr>
          <p:spPr>
            <a:xfrm>
              <a:off x="7561743" y="1360417"/>
              <a:ext cx="3780216" cy="367006"/>
            </a:xfrm>
            <a:prstGeom prst="rect">
              <a:avLst/>
            </a:prstGeom>
            <a:noFill/>
          </p:spPr>
          <p:txBody>
            <a:bodyPr wrap="square" rtlCol="0">
              <a:spAutoFit/>
            </a:bodyPr>
            <a:lstStyle/>
            <a:p>
              <a:r>
                <a:rPr lang="ko-KR" altLang="en-US" sz="1200" dirty="0" smtClean="0">
                  <a:solidFill>
                    <a:srgbClr val="0000CC"/>
                  </a:solidFill>
                  <a:latin typeface="나눔명조" panose="02020603020101020101" pitchFamily="18" charset="-127"/>
                  <a:ea typeface="나눔명조" panose="02020603020101020101" pitchFamily="18" charset="-127"/>
                </a:rPr>
                <a:t>위에서 설정한 모델 정의</a:t>
              </a:r>
              <a:r>
                <a:rPr lang="en-US" altLang="ko-KR" sz="1200" dirty="0" smtClean="0">
                  <a:solidFill>
                    <a:srgbClr val="0000CC"/>
                  </a:solidFill>
                  <a:latin typeface="나눔명조" panose="02020603020101020101" pitchFamily="18" charset="-127"/>
                  <a:ea typeface="나눔명조" panose="02020603020101020101" pitchFamily="18" charset="-127"/>
                </a:rPr>
                <a:t>(double DQN</a:t>
              </a:r>
              <a:r>
                <a:rPr lang="ko-KR" altLang="en-US" sz="1200" dirty="0" smtClean="0">
                  <a:solidFill>
                    <a:srgbClr val="0000CC"/>
                  </a:solidFill>
                  <a:latin typeface="나눔명조" panose="02020603020101020101" pitchFamily="18" charset="-127"/>
                  <a:ea typeface="나눔명조" panose="02020603020101020101" pitchFamily="18" charset="-127"/>
                </a:rPr>
                <a:t>을 두 모델 정의</a:t>
              </a:r>
              <a:r>
                <a:rPr lang="en-US" altLang="ko-KR" sz="1200" dirty="0" smtClean="0">
                  <a:solidFill>
                    <a:srgbClr val="0000CC"/>
                  </a:solidFill>
                  <a:latin typeface="나눔명조" panose="02020603020101020101" pitchFamily="18" charset="-127"/>
                  <a:ea typeface="나눔명조" panose="02020603020101020101" pitchFamily="18" charset="-127"/>
                </a:rPr>
                <a:t>)</a:t>
              </a:r>
            </a:p>
          </p:txBody>
        </p:sp>
        <p:cxnSp>
          <p:nvCxnSpPr>
            <p:cNvPr id="7" name="Straight Connector 16"/>
            <p:cNvCxnSpPr/>
            <p:nvPr/>
          </p:nvCxnSpPr>
          <p:spPr>
            <a:xfrm flipV="1">
              <a:off x="7055229" y="1591249"/>
              <a:ext cx="599080" cy="180655"/>
            </a:xfrm>
            <a:prstGeom prst="line">
              <a:avLst/>
            </a:prstGeom>
            <a:ln w="19050">
              <a:solidFill>
                <a:srgbClr val="0000CC"/>
              </a:solidFill>
            </a:ln>
          </p:spPr>
          <p:style>
            <a:lnRef idx="1">
              <a:schemeClr val="accent1"/>
            </a:lnRef>
            <a:fillRef idx="0">
              <a:schemeClr val="accent1"/>
            </a:fillRef>
            <a:effectRef idx="0">
              <a:schemeClr val="accent1"/>
            </a:effectRef>
            <a:fontRef idx="minor">
              <a:schemeClr val="tx1"/>
            </a:fontRef>
          </p:style>
        </p:cxnSp>
      </p:grpSp>
      <p:grpSp>
        <p:nvGrpSpPr>
          <p:cNvPr id="8" name="Group 14"/>
          <p:cNvGrpSpPr/>
          <p:nvPr/>
        </p:nvGrpSpPr>
        <p:grpSpPr>
          <a:xfrm>
            <a:off x="4469586" y="2126760"/>
            <a:ext cx="4516291" cy="310571"/>
            <a:chOff x="7055229" y="1360417"/>
            <a:chExt cx="4286730" cy="411487"/>
          </a:xfrm>
        </p:grpSpPr>
        <p:sp>
          <p:nvSpPr>
            <p:cNvPr id="9" name="TextBox 8"/>
            <p:cNvSpPr txBox="1"/>
            <p:nvPr/>
          </p:nvSpPr>
          <p:spPr>
            <a:xfrm>
              <a:off x="7561743" y="1360417"/>
              <a:ext cx="3780216" cy="367006"/>
            </a:xfrm>
            <a:prstGeom prst="rect">
              <a:avLst/>
            </a:prstGeom>
            <a:noFill/>
          </p:spPr>
          <p:txBody>
            <a:bodyPr wrap="square" rtlCol="0">
              <a:spAutoFit/>
            </a:bodyPr>
            <a:lstStyle/>
            <a:p>
              <a:r>
                <a:rPr lang="ko-KR" altLang="en-US" sz="1200" dirty="0" smtClean="0">
                  <a:solidFill>
                    <a:srgbClr val="0000CC"/>
                  </a:solidFill>
                  <a:latin typeface="나눔명조" panose="02020603020101020101" pitchFamily="18" charset="-127"/>
                  <a:ea typeface="나눔명조" panose="02020603020101020101" pitchFamily="18" charset="-127"/>
                </a:rPr>
                <a:t>최적화 알고리즘 정의</a:t>
              </a:r>
              <a:r>
                <a:rPr lang="en-US" altLang="ko-KR" sz="1200" dirty="0" smtClean="0">
                  <a:solidFill>
                    <a:srgbClr val="0000CC"/>
                  </a:solidFill>
                  <a:latin typeface="나눔명조" panose="02020603020101020101" pitchFamily="18" charset="-127"/>
                  <a:ea typeface="나눔명조" panose="02020603020101020101" pitchFamily="18" charset="-127"/>
                </a:rPr>
                <a:t>(</a:t>
              </a:r>
              <a:r>
                <a:rPr lang="ko-KR" altLang="en-US" sz="1200" dirty="0" smtClean="0">
                  <a:solidFill>
                    <a:srgbClr val="0000CC"/>
                  </a:solidFill>
                  <a:latin typeface="나눔명조" panose="02020603020101020101" pitchFamily="18" charset="-127"/>
                  <a:ea typeface="나눔명조" panose="02020603020101020101" pitchFamily="18" charset="-127"/>
                </a:rPr>
                <a:t>여기서는 </a:t>
              </a:r>
              <a:r>
                <a:rPr lang="en-US" altLang="ko-KR" sz="1200" dirty="0" smtClean="0">
                  <a:solidFill>
                    <a:srgbClr val="0000CC"/>
                  </a:solidFill>
                  <a:latin typeface="나눔명조" panose="02020603020101020101" pitchFamily="18" charset="-127"/>
                  <a:ea typeface="나눔명조" panose="02020603020101020101" pitchFamily="18" charset="-127"/>
                </a:rPr>
                <a:t>RMS </a:t>
              </a:r>
              <a:r>
                <a:rPr lang="ko-KR" altLang="en-US" sz="1200" dirty="0" smtClean="0">
                  <a:solidFill>
                    <a:srgbClr val="0000CC"/>
                  </a:solidFill>
                  <a:latin typeface="나눔명조" panose="02020603020101020101" pitchFamily="18" charset="-127"/>
                  <a:ea typeface="나눔명조" panose="02020603020101020101" pitchFamily="18" charset="-127"/>
                </a:rPr>
                <a:t>사용</a:t>
              </a:r>
              <a:r>
                <a:rPr lang="en-US" altLang="ko-KR" sz="1200" dirty="0" smtClean="0">
                  <a:solidFill>
                    <a:srgbClr val="0000CC"/>
                  </a:solidFill>
                  <a:latin typeface="나눔명조" panose="02020603020101020101" pitchFamily="18" charset="-127"/>
                  <a:ea typeface="나눔명조" panose="02020603020101020101" pitchFamily="18" charset="-127"/>
                </a:rPr>
                <a:t>)</a:t>
              </a:r>
            </a:p>
          </p:txBody>
        </p:sp>
        <p:cxnSp>
          <p:nvCxnSpPr>
            <p:cNvPr id="10" name="Straight Connector 16"/>
            <p:cNvCxnSpPr/>
            <p:nvPr/>
          </p:nvCxnSpPr>
          <p:spPr>
            <a:xfrm flipV="1">
              <a:off x="7055229" y="1591249"/>
              <a:ext cx="599080" cy="180655"/>
            </a:xfrm>
            <a:prstGeom prst="line">
              <a:avLst/>
            </a:prstGeom>
            <a:ln w="19050">
              <a:solidFill>
                <a:srgbClr val="0000CC"/>
              </a:solidFill>
            </a:ln>
          </p:spPr>
          <p:style>
            <a:lnRef idx="1">
              <a:schemeClr val="accent1"/>
            </a:lnRef>
            <a:fillRef idx="0">
              <a:schemeClr val="accent1"/>
            </a:fillRef>
            <a:effectRef idx="0">
              <a:schemeClr val="accent1"/>
            </a:effectRef>
            <a:fontRef idx="minor">
              <a:schemeClr val="tx1"/>
            </a:fontRef>
          </p:style>
        </p:cxnSp>
      </p:grpSp>
      <p:grpSp>
        <p:nvGrpSpPr>
          <p:cNvPr id="11" name="Group 14"/>
          <p:cNvGrpSpPr/>
          <p:nvPr/>
        </p:nvGrpSpPr>
        <p:grpSpPr>
          <a:xfrm>
            <a:off x="3086100" y="2731710"/>
            <a:ext cx="4347736" cy="276999"/>
            <a:chOff x="6071026" y="1360417"/>
            <a:chExt cx="5270933" cy="474742"/>
          </a:xfrm>
        </p:grpSpPr>
        <p:sp>
          <p:nvSpPr>
            <p:cNvPr id="12" name="TextBox 11"/>
            <p:cNvSpPr txBox="1"/>
            <p:nvPr/>
          </p:nvSpPr>
          <p:spPr>
            <a:xfrm>
              <a:off x="7561743" y="1360417"/>
              <a:ext cx="3780216" cy="474742"/>
            </a:xfrm>
            <a:prstGeom prst="rect">
              <a:avLst/>
            </a:prstGeom>
            <a:noFill/>
          </p:spPr>
          <p:txBody>
            <a:bodyPr wrap="square" rtlCol="0">
              <a:spAutoFit/>
            </a:bodyPr>
            <a:lstStyle/>
            <a:p>
              <a:r>
                <a:rPr lang="en-US" altLang="ko-KR" sz="1200" dirty="0" err="1" smtClean="0">
                  <a:solidFill>
                    <a:srgbClr val="0000CC"/>
                  </a:solidFill>
                  <a:latin typeface="나눔명조" panose="02020603020101020101" pitchFamily="18" charset="-127"/>
                  <a:ea typeface="나눔명조" panose="02020603020101020101" pitchFamily="18" charset="-127"/>
                </a:rPr>
                <a:t>Replaybuffer</a:t>
              </a:r>
              <a:r>
                <a:rPr lang="ko-KR" altLang="en-US" sz="1200" dirty="0" smtClean="0">
                  <a:solidFill>
                    <a:srgbClr val="0000CC"/>
                  </a:solidFill>
                  <a:latin typeface="나눔명조" panose="02020603020101020101" pitchFamily="18" charset="-127"/>
                  <a:ea typeface="나눔명조" panose="02020603020101020101" pitchFamily="18" charset="-127"/>
                </a:rPr>
                <a:t>사이즈 </a:t>
              </a:r>
              <a:r>
                <a:rPr lang="ko-KR" altLang="en-US" sz="1200" dirty="0">
                  <a:solidFill>
                    <a:srgbClr val="0000CC"/>
                  </a:solidFill>
                  <a:latin typeface="나눔명조" panose="02020603020101020101" pitchFamily="18" charset="-127"/>
                  <a:ea typeface="나눔명조" panose="02020603020101020101" pitchFamily="18" charset="-127"/>
                </a:rPr>
                <a:t>및</a:t>
              </a:r>
              <a:r>
                <a:rPr lang="ko-KR" altLang="en-US" sz="1200" dirty="0" smtClean="0">
                  <a:solidFill>
                    <a:srgbClr val="0000CC"/>
                  </a:solidFill>
                  <a:latin typeface="나눔명조" panose="02020603020101020101" pitchFamily="18" charset="-127"/>
                  <a:ea typeface="나눔명조" panose="02020603020101020101" pitchFamily="18" charset="-127"/>
                </a:rPr>
                <a:t> 함수 선언</a:t>
              </a:r>
              <a:endParaRPr lang="en-US" altLang="ko-KR" sz="1200" dirty="0" smtClean="0">
                <a:solidFill>
                  <a:srgbClr val="0000CC"/>
                </a:solidFill>
                <a:latin typeface="나눔명조" panose="02020603020101020101" pitchFamily="18" charset="-127"/>
                <a:ea typeface="나눔명조" panose="02020603020101020101" pitchFamily="18" charset="-127"/>
              </a:endParaRPr>
            </a:p>
          </p:txBody>
        </p:sp>
        <p:cxnSp>
          <p:nvCxnSpPr>
            <p:cNvPr id="13" name="Straight Connector 16"/>
            <p:cNvCxnSpPr/>
            <p:nvPr/>
          </p:nvCxnSpPr>
          <p:spPr>
            <a:xfrm>
              <a:off x="6071026" y="1417955"/>
              <a:ext cx="1583283" cy="173295"/>
            </a:xfrm>
            <a:prstGeom prst="line">
              <a:avLst/>
            </a:prstGeom>
            <a:ln w="19050">
              <a:solidFill>
                <a:srgbClr val="0000CC"/>
              </a:solidFill>
            </a:ln>
          </p:spPr>
          <p:style>
            <a:lnRef idx="1">
              <a:schemeClr val="accent1"/>
            </a:lnRef>
            <a:fillRef idx="0">
              <a:schemeClr val="accent1"/>
            </a:fillRef>
            <a:effectRef idx="0">
              <a:schemeClr val="accent1"/>
            </a:effectRef>
            <a:fontRef idx="minor">
              <a:schemeClr val="tx1"/>
            </a:fontRef>
          </p:style>
        </p:cxnSp>
      </p:grpSp>
      <p:grpSp>
        <p:nvGrpSpPr>
          <p:cNvPr id="14" name="Group 14"/>
          <p:cNvGrpSpPr/>
          <p:nvPr/>
        </p:nvGrpSpPr>
        <p:grpSpPr>
          <a:xfrm>
            <a:off x="2842602" y="3919642"/>
            <a:ext cx="4516291" cy="310571"/>
            <a:chOff x="7055229" y="1360417"/>
            <a:chExt cx="4286730" cy="411487"/>
          </a:xfrm>
        </p:grpSpPr>
        <p:sp>
          <p:nvSpPr>
            <p:cNvPr id="15" name="TextBox 14"/>
            <p:cNvSpPr txBox="1"/>
            <p:nvPr/>
          </p:nvSpPr>
          <p:spPr>
            <a:xfrm>
              <a:off x="7561743" y="1360417"/>
              <a:ext cx="3780216" cy="367006"/>
            </a:xfrm>
            <a:prstGeom prst="rect">
              <a:avLst/>
            </a:prstGeom>
            <a:noFill/>
          </p:spPr>
          <p:txBody>
            <a:bodyPr wrap="square" rtlCol="0">
              <a:spAutoFit/>
            </a:bodyPr>
            <a:lstStyle/>
            <a:p>
              <a:r>
                <a:rPr lang="en-US" altLang="ko-KR" sz="1200" dirty="0" smtClean="0">
                  <a:solidFill>
                    <a:srgbClr val="0000CC"/>
                  </a:solidFill>
                  <a:latin typeface="나눔명조" panose="02020603020101020101" pitchFamily="18" charset="-127"/>
                  <a:ea typeface="나눔명조" panose="02020603020101020101" pitchFamily="18" charset="-127"/>
                </a:rPr>
                <a:t>Epsilon greedy </a:t>
              </a:r>
              <a:r>
                <a:rPr lang="ko-KR" altLang="en-US" sz="1200" dirty="0" smtClean="0">
                  <a:solidFill>
                    <a:srgbClr val="0000CC"/>
                  </a:solidFill>
                  <a:latin typeface="나눔명조" panose="02020603020101020101" pitchFamily="18" charset="-127"/>
                  <a:ea typeface="나눔명조" panose="02020603020101020101" pitchFamily="18" charset="-127"/>
                </a:rPr>
                <a:t>알고리즘에 따른 </a:t>
              </a:r>
              <a:r>
                <a:rPr lang="en-US" altLang="ko-KR" sz="1200" dirty="0" smtClean="0">
                  <a:solidFill>
                    <a:srgbClr val="0000CC"/>
                  </a:solidFill>
                  <a:latin typeface="나눔명조" panose="02020603020101020101" pitchFamily="18" charset="-127"/>
                  <a:ea typeface="나눔명조" panose="02020603020101020101" pitchFamily="18" charset="-127"/>
                </a:rPr>
                <a:t>action </a:t>
              </a:r>
              <a:r>
                <a:rPr lang="ko-KR" altLang="en-US" sz="1200" dirty="0" smtClean="0">
                  <a:solidFill>
                    <a:srgbClr val="0000CC"/>
                  </a:solidFill>
                  <a:latin typeface="나눔명조" panose="02020603020101020101" pitchFamily="18" charset="-127"/>
                  <a:ea typeface="나눔명조" panose="02020603020101020101" pitchFamily="18" charset="-127"/>
                </a:rPr>
                <a:t>선택 함수</a:t>
              </a:r>
              <a:endParaRPr lang="en-US" altLang="ko-KR" sz="1200" dirty="0" smtClean="0">
                <a:solidFill>
                  <a:srgbClr val="0000CC"/>
                </a:solidFill>
                <a:latin typeface="나눔명조" panose="02020603020101020101" pitchFamily="18" charset="-127"/>
                <a:ea typeface="나눔명조" panose="02020603020101020101" pitchFamily="18" charset="-127"/>
              </a:endParaRPr>
            </a:p>
          </p:txBody>
        </p:sp>
        <p:cxnSp>
          <p:nvCxnSpPr>
            <p:cNvPr id="16" name="Straight Connector 16"/>
            <p:cNvCxnSpPr/>
            <p:nvPr/>
          </p:nvCxnSpPr>
          <p:spPr>
            <a:xfrm flipV="1">
              <a:off x="7055229" y="1591249"/>
              <a:ext cx="599080" cy="180655"/>
            </a:xfrm>
            <a:prstGeom prst="line">
              <a:avLst/>
            </a:prstGeom>
            <a:ln w="19050">
              <a:solidFill>
                <a:srgbClr val="0000CC"/>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72189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dirty="0" smtClean="0"/>
              <a:t>Goal of this course</a:t>
            </a:r>
            <a:endParaRPr lang="ko-KR" altLang="en-US" dirty="0"/>
          </a:p>
        </p:txBody>
      </p:sp>
      <p:sp>
        <p:nvSpPr>
          <p:cNvPr id="3" name="Content Placeholder 2"/>
          <p:cNvSpPr>
            <a:spLocks noGrp="1"/>
          </p:cNvSpPr>
          <p:nvPr>
            <p:ph idx="1"/>
          </p:nvPr>
        </p:nvSpPr>
        <p:spPr/>
        <p:txBody>
          <a:bodyPr/>
          <a:lstStyle/>
          <a:p>
            <a:r>
              <a:rPr lang="en-US" altLang="ko-KR" dirty="0" smtClean="0">
                <a:solidFill>
                  <a:srgbClr val="0000CC"/>
                </a:solidFill>
              </a:rPr>
              <a:t>Let students learn and experience how recent AI/Autonomous vehicle techniques are implemented in the mechanical system</a:t>
            </a:r>
          </a:p>
          <a:p>
            <a:r>
              <a:rPr lang="ko-KR" altLang="en-US" dirty="0" smtClean="0">
                <a:solidFill>
                  <a:srgbClr val="0000CC"/>
                </a:solidFill>
              </a:rPr>
              <a:t>학생들이 최근 주목받는 인공지능</a:t>
            </a:r>
            <a:r>
              <a:rPr lang="en-US" altLang="ko-KR" dirty="0" smtClean="0">
                <a:solidFill>
                  <a:srgbClr val="0000CC"/>
                </a:solidFill>
              </a:rPr>
              <a:t>/</a:t>
            </a:r>
            <a:r>
              <a:rPr lang="ko-KR" altLang="en-US" dirty="0" smtClean="0">
                <a:solidFill>
                  <a:srgbClr val="0000CC"/>
                </a:solidFill>
              </a:rPr>
              <a:t>자율주행 등 </a:t>
            </a:r>
            <a:r>
              <a:rPr lang="en-US" altLang="ko-KR" dirty="0" smtClean="0">
                <a:solidFill>
                  <a:srgbClr val="0000CC"/>
                </a:solidFill>
              </a:rPr>
              <a:t>4</a:t>
            </a:r>
            <a:r>
              <a:rPr lang="ko-KR" altLang="en-US" dirty="0" smtClean="0">
                <a:solidFill>
                  <a:srgbClr val="0000CC"/>
                </a:solidFill>
              </a:rPr>
              <a:t>차산업혁명 기술이 어떻게 기계공학과에서 다루는 시스템에 적용되는지를 배우고 실습하도록 하는 것</a:t>
            </a:r>
            <a:endParaRPr lang="en-US" altLang="ko-KR" dirty="0" smtClean="0">
              <a:solidFill>
                <a:srgbClr val="0000CC"/>
              </a:solidFill>
            </a:endParaRPr>
          </a:p>
          <a:p>
            <a:endParaRPr lang="en-US" altLang="ko-KR" dirty="0"/>
          </a:p>
          <a:p>
            <a:r>
              <a:rPr lang="en-US" altLang="ko-KR" dirty="0" smtClean="0">
                <a:solidFill>
                  <a:srgbClr val="A50021"/>
                </a:solidFill>
              </a:rPr>
              <a:t>Ultimately, students would know that the AI TOOLS are (just) tools that you could use for making machines autonomous</a:t>
            </a:r>
          </a:p>
          <a:p>
            <a:r>
              <a:rPr lang="ko-KR" altLang="en-US" dirty="0" smtClean="0">
                <a:solidFill>
                  <a:srgbClr val="A50021"/>
                </a:solidFill>
              </a:rPr>
              <a:t>그리하여 학생들이 시스템을 발전시키는데 </a:t>
            </a:r>
            <a:r>
              <a:rPr lang="en-US" altLang="ko-KR" dirty="0" smtClean="0">
                <a:solidFill>
                  <a:srgbClr val="A50021"/>
                </a:solidFill>
              </a:rPr>
              <a:t>AI</a:t>
            </a:r>
            <a:r>
              <a:rPr lang="ko-KR" altLang="en-US" dirty="0" smtClean="0">
                <a:solidFill>
                  <a:srgbClr val="A50021"/>
                </a:solidFill>
              </a:rPr>
              <a:t> 관련 기술을 도구로 사용할 수 있다는 것을 알게 하는 것</a:t>
            </a:r>
            <a:endParaRPr lang="en-US" altLang="ko-KR" dirty="0" smtClean="0">
              <a:solidFill>
                <a:srgbClr val="A50021"/>
              </a:solidFill>
            </a:endParaRPr>
          </a:p>
          <a:p>
            <a:endParaRPr lang="ko-KR" altLang="en-US" dirty="0"/>
          </a:p>
        </p:txBody>
      </p:sp>
      <p:sp>
        <p:nvSpPr>
          <p:cNvPr id="4" name="Slide Number Placeholder 3"/>
          <p:cNvSpPr>
            <a:spLocks noGrp="1"/>
          </p:cNvSpPr>
          <p:nvPr>
            <p:ph type="sldNum" sz="quarter" idx="12"/>
          </p:nvPr>
        </p:nvSpPr>
        <p:spPr/>
        <p:txBody>
          <a:bodyPr/>
          <a:lstStyle/>
          <a:p>
            <a:fld id="{E7B612BC-FA30-47E7-8F83-60B8876EFC04}" type="slidenum">
              <a:rPr lang="ko-KR" altLang="en-US" smtClean="0">
                <a:solidFill>
                  <a:prstClr val="black">
                    <a:tint val="75000"/>
                  </a:prstClr>
                </a:solidFill>
              </a:rPr>
              <a:pPr/>
              <a:t>2</a:t>
            </a:fld>
            <a:endParaRPr lang="ko-KR" altLang="en-US">
              <a:solidFill>
                <a:prstClr val="black">
                  <a:tint val="75000"/>
                </a:prstClr>
              </a:solidFill>
            </a:endParaRPr>
          </a:p>
        </p:txBody>
      </p:sp>
    </p:spTree>
    <p:extLst>
      <p:ext uri="{BB962C8B-B14F-4D97-AF65-F5344CB8AC3E}">
        <p14:creationId xmlns:p14="http://schemas.microsoft.com/office/powerpoint/2010/main" val="3099325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ko-KR" dirty="0"/>
              <a:t>Ex) </a:t>
            </a:r>
            <a:r>
              <a:rPr lang="en-US" altLang="ko-KR" dirty="0" smtClean="0"/>
              <a:t>Programming </a:t>
            </a:r>
            <a:r>
              <a:rPr lang="en-US" altLang="ko-KR" dirty="0"/>
              <a:t>structure &amp; code review</a:t>
            </a:r>
            <a:endParaRPr lang="ko-KR" altLang="en-US" dirty="0"/>
          </a:p>
        </p:txBody>
      </p:sp>
      <p:sp>
        <p:nvSpPr>
          <p:cNvPr id="3" name="Slide Number Placeholder 2"/>
          <p:cNvSpPr>
            <a:spLocks noGrp="1"/>
          </p:cNvSpPr>
          <p:nvPr>
            <p:ph type="sldNum" sz="quarter" idx="12"/>
          </p:nvPr>
        </p:nvSpPr>
        <p:spPr/>
        <p:txBody>
          <a:bodyPr/>
          <a:lstStyle/>
          <a:p>
            <a:fld id="{E7B612BC-FA30-47E7-8F83-60B8876EFC04}" type="slidenum">
              <a:rPr lang="ko-KR" altLang="en-US" smtClean="0">
                <a:solidFill>
                  <a:prstClr val="black">
                    <a:tint val="75000"/>
                  </a:prstClr>
                </a:solidFill>
              </a:rPr>
              <a:pPr/>
              <a:t>20</a:t>
            </a:fld>
            <a:endParaRPr lang="ko-KR" altLang="en-US">
              <a:solidFill>
                <a:prstClr val="black">
                  <a:tint val="75000"/>
                </a:prstClr>
              </a:solidFill>
            </a:endParaRPr>
          </a:p>
        </p:txBody>
      </p:sp>
      <p:grpSp>
        <p:nvGrpSpPr>
          <p:cNvPr id="8" name="Group 7"/>
          <p:cNvGrpSpPr/>
          <p:nvPr/>
        </p:nvGrpSpPr>
        <p:grpSpPr>
          <a:xfrm>
            <a:off x="606973" y="2172591"/>
            <a:ext cx="2289409" cy="3211364"/>
            <a:chOff x="606973" y="2172591"/>
            <a:chExt cx="2289409" cy="3211364"/>
          </a:xfrm>
        </p:grpSpPr>
        <p:sp>
          <p:nvSpPr>
            <p:cNvPr id="4" name="TextBox 3"/>
            <p:cNvSpPr txBox="1"/>
            <p:nvPr/>
          </p:nvSpPr>
          <p:spPr>
            <a:xfrm>
              <a:off x="606973" y="2172591"/>
              <a:ext cx="2289409" cy="400110"/>
            </a:xfrm>
            <a:prstGeom prst="rect">
              <a:avLst/>
            </a:prstGeom>
            <a:noFill/>
          </p:spPr>
          <p:txBody>
            <a:bodyPr wrap="none" rtlCol="0">
              <a:spAutoFit/>
            </a:bodyPr>
            <a:lstStyle/>
            <a:p>
              <a:r>
                <a:rPr lang="en-US" altLang="ko-KR" sz="2000" dirty="0" smtClean="0">
                  <a:latin typeface="나눔명조" panose="02020603020101020101" pitchFamily="18" charset="-127"/>
                  <a:ea typeface="나눔명조" panose="02020603020101020101" pitchFamily="18" charset="-127"/>
                </a:rPr>
                <a:t>Main.py (learning)</a:t>
              </a:r>
              <a:endParaRPr lang="ko-KR" altLang="en-US" sz="2000" dirty="0">
                <a:latin typeface="나눔명조" panose="02020603020101020101" pitchFamily="18" charset="-127"/>
                <a:ea typeface="나눔명조" panose="02020603020101020101" pitchFamily="18" charset="-127"/>
              </a:endParaRPr>
            </a:p>
          </p:txBody>
        </p:sp>
        <p:sp>
          <p:nvSpPr>
            <p:cNvPr id="5" name="Rectangle 4"/>
            <p:cNvSpPr/>
            <p:nvPr/>
          </p:nvSpPr>
          <p:spPr>
            <a:xfrm>
              <a:off x="619676" y="2188781"/>
              <a:ext cx="2276705" cy="3195174"/>
            </a:xfrm>
            <a:prstGeom prst="rect">
              <a:avLst/>
            </a:prstGeom>
            <a:noFill/>
            <a:ln w="1905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9" name="Group 8"/>
          <p:cNvGrpSpPr/>
          <p:nvPr/>
        </p:nvGrpSpPr>
        <p:grpSpPr>
          <a:xfrm>
            <a:off x="3050289" y="2156401"/>
            <a:ext cx="2289408" cy="3211364"/>
            <a:chOff x="3050289" y="2156401"/>
            <a:chExt cx="2289408" cy="3211364"/>
          </a:xfrm>
        </p:grpSpPr>
        <p:sp>
          <p:nvSpPr>
            <p:cNvPr id="6" name="TextBox 5"/>
            <p:cNvSpPr txBox="1"/>
            <p:nvPr/>
          </p:nvSpPr>
          <p:spPr>
            <a:xfrm>
              <a:off x="3050289" y="2156401"/>
              <a:ext cx="1612942" cy="400110"/>
            </a:xfrm>
            <a:prstGeom prst="rect">
              <a:avLst/>
            </a:prstGeom>
            <a:noFill/>
          </p:spPr>
          <p:txBody>
            <a:bodyPr wrap="none" rtlCol="0">
              <a:spAutoFit/>
            </a:bodyPr>
            <a:lstStyle/>
            <a:p>
              <a:r>
                <a:rPr lang="en-US" altLang="ko-KR" sz="2000" dirty="0" smtClean="0">
                  <a:latin typeface="나눔명조" panose="02020603020101020101" pitchFamily="18" charset="-127"/>
                  <a:ea typeface="나눔명조" panose="02020603020101020101" pitchFamily="18" charset="-127"/>
                </a:rPr>
                <a:t>Simulator.py</a:t>
              </a:r>
              <a:endParaRPr lang="ko-KR" altLang="en-US" sz="2000" dirty="0">
                <a:latin typeface="나눔명조" panose="02020603020101020101" pitchFamily="18" charset="-127"/>
                <a:ea typeface="나눔명조" panose="02020603020101020101" pitchFamily="18" charset="-127"/>
              </a:endParaRPr>
            </a:p>
          </p:txBody>
        </p:sp>
        <p:sp>
          <p:nvSpPr>
            <p:cNvPr id="7" name="Rectangle 6"/>
            <p:cNvSpPr/>
            <p:nvPr/>
          </p:nvSpPr>
          <p:spPr>
            <a:xfrm>
              <a:off x="3062992" y="2172591"/>
              <a:ext cx="2276705" cy="3195174"/>
            </a:xfrm>
            <a:prstGeom prst="rect">
              <a:avLst/>
            </a:prstGeom>
            <a:noFill/>
            <a:ln w="1905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12" name="Group 11"/>
          <p:cNvGrpSpPr/>
          <p:nvPr/>
        </p:nvGrpSpPr>
        <p:grpSpPr>
          <a:xfrm>
            <a:off x="5493604" y="2156401"/>
            <a:ext cx="2289408" cy="3211364"/>
            <a:chOff x="5493604" y="2156401"/>
            <a:chExt cx="2289408" cy="3211364"/>
          </a:xfrm>
        </p:grpSpPr>
        <p:sp>
          <p:nvSpPr>
            <p:cNvPr id="10" name="TextBox 9"/>
            <p:cNvSpPr txBox="1"/>
            <p:nvPr/>
          </p:nvSpPr>
          <p:spPr>
            <a:xfrm>
              <a:off x="5493604" y="2156401"/>
              <a:ext cx="1760418" cy="400110"/>
            </a:xfrm>
            <a:prstGeom prst="rect">
              <a:avLst/>
            </a:prstGeom>
            <a:noFill/>
          </p:spPr>
          <p:txBody>
            <a:bodyPr wrap="none" rtlCol="0">
              <a:spAutoFit/>
            </a:bodyPr>
            <a:lstStyle/>
            <a:p>
              <a:r>
                <a:rPr lang="en-US" altLang="ko-KR" sz="2000" dirty="0" smtClean="0">
                  <a:latin typeface="나눔명조" panose="02020603020101020101" pitchFamily="18" charset="-127"/>
                  <a:ea typeface="나눔명조" panose="02020603020101020101" pitchFamily="18" charset="-127"/>
                </a:rPr>
                <a:t>Test_DQN.py</a:t>
              </a:r>
              <a:endParaRPr lang="ko-KR" altLang="en-US" sz="2000" dirty="0">
                <a:latin typeface="나눔명조" panose="02020603020101020101" pitchFamily="18" charset="-127"/>
                <a:ea typeface="나눔명조" panose="02020603020101020101" pitchFamily="18" charset="-127"/>
              </a:endParaRPr>
            </a:p>
          </p:txBody>
        </p:sp>
        <p:sp>
          <p:nvSpPr>
            <p:cNvPr id="11" name="Rectangle 10"/>
            <p:cNvSpPr/>
            <p:nvPr/>
          </p:nvSpPr>
          <p:spPr>
            <a:xfrm>
              <a:off x="5506307" y="2172591"/>
              <a:ext cx="2276705" cy="3195174"/>
            </a:xfrm>
            <a:prstGeom prst="rect">
              <a:avLst/>
            </a:prstGeom>
            <a:noFill/>
            <a:ln w="1905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3" name="TextBox 12"/>
          <p:cNvSpPr txBox="1"/>
          <p:nvPr/>
        </p:nvSpPr>
        <p:spPr>
          <a:xfrm>
            <a:off x="396766" y="953391"/>
            <a:ext cx="8382423" cy="707886"/>
          </a:xfrm>
          <a:prstGeom prst="rect">
            <a:avLst/>
          </a:prstGeom>
          <a:noFill/>
        </p:spPr>
        <p:txBody>
          <a:bodyPr wrap="none" rtlCol="0">
            <a:spAutoFit/>
          </a:bodyPr>
          <a:lstStyle/>
          <a:p>
            <a:r>
              <a:rPr lang="ko-KR" altLang="en-US" sz="2000" dirty="0" smtClean="0">
                <a:latin typeface="나눔명조" panose="02020603020101020101" pitchFamily="18" charset="-127"/>
                <a:ea typeface="나눔명조" panose="02020603020101020101" pitchFamily="18" charset="-127"/>
              </a:rPr>
              <a:t>전체 프로그래밍의 기능적 모듈 등에 대한 분석</a:t>
            </a:r>
            <a:endParaRPr lang="en-US" altLang="ko-KR" sz="2000" dirty="0" smtClean="0">
              <a:latin typeface="나눔명조" panose="02020603020101020101" pitchFamily="18" charset="-127"/>
              <a:ea typeface="나눔명조" panose="02020603020101020101" pitchFamily="18" charset="-127"/>
            </a:endParaRPr>
          </a:p>
          <a:p>
            <a:r>
              <a:rPr lang="en-US" altLang="ko-KR" sz="2000" dirty="0" smtClean="0">
                <a:latin typeface="나눔명조" panose="02020603020101020101" pitchFamily="18" charset="-127"/>
                <a:ea typeface="나눔명조" panose="02020603020101020101" pitchFamily="18" charset="-127"/>
              </a:rPr>
              <a:t>Also analyze the functional modules of main-simulator-</a:t>
            </a:r>
            <a:r>
              <a:rPr lang="en-US" altLang="ko-KR" sz="2000" dirty="0" err="1" smtClean="0">
                <a:latin typeface="나눔명조" panose="02020603020101020101" pitchFamily="18" charset="-127"/>
                <a:ea typeface="나눔명조" panose="02020603020101020101" pitchFamily="18" charset="-127"/>
              </a:rPr>
              <a:t>test_DQN</a:t>
            </a:r>
            <a:r>
              <a:rPr lang="en-US" altLang="ko-KR" sz="2000" dirty="0" smtClean="0">
                <a:latin typeface="나눔명조" panose="02020603020101020101" pitchFamily="18" charset="-127"/>
                <a:ea typeface="나눔명조" panose="02020603020101020101" pitchFamily="18" charset="-127"/>
              </a:rPr>
              <a:t> code</a:t>
            </a:r>
            <a:endParaRPr lang="ko-KR" altLang="en-US" sz="2000" dirty="0">
              <a:latin typeface="나눔명조" panose="02020603020101020101" pitchFamily="18" charset="-127"/>
              <a:ea typeface="나눔명조" panose="02020603020101020101" pitchFamily="18" charset="-127"/>
            </a:endParaRPr>
          </a:p>
        </p:txBody>
      </p:sp>
    </p:spTree>
    <p:extLst>
      <p:ext uri="{BB962C8B-B14F-4D97-AF65-F5344CB8AC3E}">
        <p14:creationId xmlns:p14="http://schemas.microsoft.com/office/powerpoint/2010/main" val="3627798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altLang="ko-KR" dirty="0"/>
              <a:t>Ex) </a:t>
            </a:r>
            <a:r>
              <a:rPr lang="en-US" altLang="ko-KR" dirty="0" smtClean="0"/>
              <a:t>Programming </a:t>
            </a:r>
            <a:r>
              <a:rPr lang="en-US" altLang="ko-KR" dirty="0"/>
              <a:t>structure &amp; code review</a:t>
            </a:r>
            <a:endParaRPr lang="ko-KR" altLang="en-US" dirty="0"/>
          </a:p>
        </p:txBody>
      </p:sp>
      <p:sp>
        <p:nvSpPr>
          <p:cNvPr id="5" name="Content Placeholder 4"/>
          <p:cNvSpPr>
            <a:spLocks noGrp="1"/>
          </p:cNvSpPr>
          <p:nvPr>
            <p:ph idx="1"/>
          </p:nvPr>
        </p:nvSpPr>
        <p:spPr>
          <a:xfrm>
            <a:off x="258041" y="923636"/>
            <a:ext cx="8827454" cy="5569239"/>
          </a:xfrm>
        </p:spPr>
        <p:txBody>
          <a:bodyPr/>
          <a:lstStyle/>
          <a:p>
            <a:r>
              <a:rPr lang="ko-KR" altLang="en-US" dirty="0" smtClean="0"/>
              <a:t>각 모듈 코드의 개념</a:t>
            </a:r>
            <a:r>
              <a:rPr lang="en-US" altLang="ko-KR" dirty="0" smtClean="0"/>
              <a:t>, </a:t>
            </a:r>
            <a:r>
              <a:rPr lang="ko-KR" altLang="en-US" dirty="0" smtClean="0"/>
              <a:t>구조</a:t>
            </a:r>
            <a:r>
              <a:rPr lang="en-US" altLang="ko-KR" dirty="0" smtClean="0"/>
              <a:t>, </a:t>
            </a:r>
            <a:r>
              <a:rPr lang="ko-KR" altLang="en-US" dirty="0" smtClean="0"/>
              <a:t>세부 내용에 대한 리뷰 작성</a:t>
            </a:r>
            <a:endParaRPr lang="en-US" altLang="ko-KR" dirty="0" smtClean="0"/>
          </a:p>
          <a:p>
            <a:r>
              <a:rPr lang="en-US" altLang="ko-KR" dirty="0" smtClean="0"/>
              <a:t>Review the concept, sub-structure of the code</a:t>
            </a:r>
          </a:p>
          <a:p>
            <a:pPr marL="0" indent="0">
              <a:buNone/>
            </a:pPr>
            <a:endParaRPr lang="en-US" altLang="ko-KR" dirty="0" smtClean="0"/>
          </a:p>
          <a:p>
            <a:endParaRPr lang="ko-KR" altLang="en-US" dirty="0"/>
          </a:p>
        </p:txBody>
      </p:sp>
      <p:sp>
        <p:nvSpPr>
          <p:cNvPr id="3" name="Slide Number Placeholder 2"/>
          <p:cNvSpPr>
            <a:spLocks noGrp="1"/>
          </p:cNvSpPr>
          <p:nvPr>
            <p:ph type="sldNum" sz="quarter" idx="12"/>
          </p:nvPr>
        </p:nvSpPr>
        <p:spPr>
          <a:xfrm>
            <a:off x="6734680" y="6594475"/>
            <a:ext cx="2057400" cy="263526"/>
          </a:xfrm>
        </p:spPr>
        <p:txBody>
          <a:bodyPr/>
          <a:lstStyle/>
          <a:p>
            <a:fld id="{E7B612BC-FA30-47E7-8F83-60B8876EFC04}" type="slidenum">
              <a:rPr lang="ko-KR" altLang="en-US" smtClean="0">
                <a:solidFill>
                  <a:prstClr val="black">
                    <a:tint val="75000"/>
                  </a:prstClr>
                </a:solidFill>
              </a:rPr>
              <a:pPr/>
              <a:t>21</a:t>
            </a:fld>
            <a:endParaRPr lang="ko-KR" altLang="en-US">
              <a:solidFill>
                <a:prstClr val="black">
                  <a:tint val="75000"/>
                </a:prstClr>
              </a:solidFill>
            </a:endParaRPr>
          </a:p>
        </p:txBody>
      </p:sp>
      <p:sp>
        <p:nvSpPr>
          <p:cNvPr id="39" name="TextBox 38"/>
          <p:cNvSpPr txBox="1"/>
          <p:nvPr/>
        </p:nvSpPr>
        <p:spPr>
          <a:xfrm>
            <a:off x="3491519" y="2463090"/>
            <a:ext cx="3313728" cy="400110"/>
          </a:xfrm>
          <a:prstGeom prst="rect">
            <a:avLst/>
          </a:prstGeom>
          <a:noFill/>
        </p:spPr>
        <p:txBody>
          <a:bodyPr wrap="none" rtlCol="0">
            <a:spAutoFit/>
          </a:bodyPr>
          <a:lstStyle/>
          <a:p>
            <a:r>
              <a:rPr lang="en-US" altLang="ko-KR" sz="2000" dirty="0" smtClean="0">
                <a:latin typeface="나눔명조" panose="02020603020101020101" pitchFamily="18" charset="-127"/>
                <a:ea typeface="나눔명조" panose="02020603020101020101" pitchFamily="18" charset="-127"/>
              </a:rPr>
              <a:t>Main_learning.py (learning)</a:t>
            </a:r>
            <a:endParaRPr lang="ko-KR" altLang="en-US" sz="2000" dirty="0">
              <a:latin typeface="나눔명조" panose="02020603020101020101" pitchFamily="18" charset="-127"/>
              <a:ea typeface="나눔명조" panose="02020603020101020101" pitchFamily="18" charset="-127"/>
            </a:endParaRPr>
          </a:p>
        </p:txBody>
      </p:sp>
      <p:sp>
        <p:nvSpPr>
          <p:cNvPr id="41" name="Rectangle 40"/>
          <p:cNvSpPr/>
          <p:nvPr/>
        </p:nvSpPr>
        <p:spPr>
          <a:xfrm>
            <a:off x="3504222" y="2479279"/>
            <a:ext cx="5492497" cy="3812489"/>
          </a:xfrm>
          <a:prstGeom prst="rect">
            <a:avLst/>
          </a:prstGeom>
          <a:noFill/>
          <a:ln w="1905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4" name="TextBox 43"/>
          <p:cNvSpPr txBox="1"/>
          <p:nvPr/>
        </p:nvSpPr>
        <p:spPr>
          <a:xfrm>
            <a:off x="3708051" y="2825947"/>
            <a:ext cx="1532792" cy="461665"/>
          </a:xfrm>
          <a:prstGeom prst="rect">
            <a:avLst/>
          </a:prstGeom>
          <a:solidFill>
            <a:schemeClr val="accent4">
              <a:lumMod val="20000"/>
              <a:lumOff val="80000"/>
            </a:schemeClr>
          </a:solidFill>
        </p:spPr>
        <p:txBody>
          <a:bodyPr wrap="none" rtlCol="0">
            <a:spAutoFit/>
          </a:bodyPr>
          <a:lstStyle/>
          <a:p>
            <a:r>
              <a:rPr lang="en-US" altLang="ko-KR" sz="1200" dirty="0" smtClean="0">
                <a:latin typeface="나눔명조" panose="02020603020101020101" pitchFamily="18" charset="-127"/>
                <a:ea typeface="나눔명조" panose="02020603020101020101" pitchFamily="18" charset="-127"/>
              </a:rPr>
              <a:t>Import simulator.py</a:t>
            </a:r>
          </a:p>
          <a:p>
            <a:r>
              <a:rPr lang="en-US" altLang="ko-KR" sz="1200" dirty="0" smtClean="0">
                <a:latin typeface="나눔명조" panose="02020603020101020101" pitchFamily="18" charset="-127"/>
                <a:ea typeface="나눔명조" panose="02020603020101020101" pitchFamily="18" charset="-127"/>
              </a:rPr>
              <a:t>import DQN.py</a:t>
            </a:r>
            <a:endParaRPr lang="ko-KR" altLang="en-US" sz="1200" dirty="0">
              <a:latin typeface="나눔명조" panose="02020603020101020101" pitchFamily="18" charset="-127"/>
              <a:ea typeface="나눔명조" panose="02020603020101020101" pitchFamily="18" charset="-127"/>
            </a:endParaRPr>
          </a:p>
        </p:txBody>
      </p:sp>
      <p:sp>
        <p:nvSpPr>
          <p:cNvPr id="48" name="TextBox 47"/>
          <p:cNvSpPr txBox="1"/>
          <p:nvPr/>
        </p:nvSpPr>
        <p:spPr>
          <a:xfrm>
            <a:off x="3708051" y="4231019"/>
            <a:ext cx="649537" cy="307777"/>
          </a:xfrm>
          <a:prstGeom prst="rect">
            <a:avLst/>
          </a:prstGeom>
          <a:solidFill>
            <a:schemeClr val="accent1">
              <a:lumMod val="20000"/>
              <a:lumOff val="80000"/>
            </a:schemeClr>
          </a:solidFill>
        </p:spPr>
        <p:txBody>
          <a:bodyPr wrap="none" rtlCol="0">
            <a:spAutoFit/>
          </a:bodyPr>
          <a:lstStyle/>
          <a:p>
            <a:r>
              <a:rPr lang="en-US" altLang="ko-KR" sz="1400" dirty="0" smtClean="0">
                <a:latin typeface="나눔명조" panose="02020603020101020101" pitchFamily="18" charset="-127"/>
                <a:ea typeface="나눔명조" panose="02020603020101020101" pitchFamily="18" charset="-127"/>
              </a:rPr>
              <a:t>main:</a:t>
            </a:r>
            <a:endParaRPr lang="ko-KR" altLang="en-US" sz="1400" dirty="0">
              <a:latin typeface="나눔명조" panose="02020603020101020101" pitchFamily="18" charset="-127"/>
              <a:ea typeface="나눔명조" panose="02020603020101020101" pitchFamily="18" charset="-127"/>
            </a:endParaRPr>
          </a:p>
        </p:txBody>
      </p:sp>
      <p:grpSp>
        <p:nvGrpSpPr>
          <p:cNvPr id="2" name="Group 1"/>
          <p:cNvGrpSpPr/>
          <p:nvPr/>
        </p:nvGrpSpPr>
        <p:grpSpPr>
          <a:xfrm>
            <a:off x="3708051" y="2964799"/>
            <a:ext cx="4085513" cy="830997"/>
            <a:chOff x="3708051" y="2964799"/>
            <a:chExt cx="4085513" cy="830997"/>
          </a:xfrm>
        </p:grpSpPr>
        <p:sp>
          <p:nvSpPr>
            <p:cNvPr id="45" name="TextBox 44"/>
            <p:cNvSpPr txBox="1"/>
            <p:nvPr/>
          </p:nvSpPr>
          <p:spPr>
            <a:xfrm>
              <a:off x="6260772" y="2964799"/>
              <a:ext cx="1532792" cy="830997"/>
            </a:xfrm>
            <a:prstGeom prst="rect">
              <a:avLst/>
            </a:prstGeom>
            <a:noFill/>
          </p:spPr>
          <p:txBody>
            <a:bodyPr wrap="none" rtlCol="0">
              <a:spAutoFit/>
            </a:bodyPr>
            <a:lstStyle/>
            <a:p>
              <a:r>
                <a:rPr lang="en-US" altLang="ko-KR" sz="1200" dirty="0" smtClean="0">
                  <a:solidFill>
                    <a:srgbClr val="0000CC"/>
                  </a:solidFill>
                  <a:latin typeface="나눔명조" panose="02020603020101020101" pitchFamily="18" charset="-127"/>
                  <a:ea typeface="나눔명조" panose="02020603020101020101" pitchFamily="18" charset="-127"/>
                </a:rPr>
                <a:t>Parameter Setting</a:t>
              </a:r>
            </a:p>
            <a:p>
              <a:pPr marL="171450" indent="-171450">
                <a:buFont typeface="Arial" panose="020B0604020202020204" pitchFamily="34" charset="0"/>
                <a:buChar char="•"/>
              </a:pPr>
              <a:r>
                <a:rPr lang="en-US" altLang="ko-KR" sz="1200" dirty="0" smtClean="0">
                  <a:solidFill>
                    <a:srgbClr val="0000CC"/>
                  </a:solidFill>
                  <a:latin typeface="나눔명조" panose="02020603020101020101" pitchFamily="18" charset="-127"/>
                  <a:ea typeface="나눔명조" panose="02020603020101020101" pitchFamily="18" charset="-127"/>
                </a:rPr>
                <a:t>Batch size</a:t>
              </a:r>
            </a:p>
            <a:p>
              <a:pPr marL="171450" indent="-171450">
                <a:buFont typeface="Arial" panose="020B0604020202020204" pitchFamily="34" charset="0"/>
                <a:buChar char="•"/>
              </a:pPr>
              <a:r>
                <a:rPr lang="en-US" altLang="ko-KR" sz="1200" dirty="0" smtClean="0">
                  <a:solidFill>
                    <a:srgbClr val="0000CC"/>
                  </a:solidFill>
                  <a:latin typeface="나눔명조" panose="02020603020101020101" pitchFamily="18" charset="-127"/>
                  <a:ea typeface="나눔명조" panose="02020603020101020101" pitchFamily="18" charset="-127"/>
                </a:rPr>
                <a:t>Epsilon</a:t>
              </a:r>
            </a:p>
            <a:p>
              <a:pPr marL="171450" indent="-171450">
                <a:buFont typeface="Arial" panose="020B0604020202020204" pitchFamily="34" charset="0"/>
                <a:buChar char="•"/>
              </a:pPr>
              <a:r>
                <a:rPr lang="en-US" altLang="ko-KR" sz="1200" dirty="0" smtClean="0">
                  <a:solidFill>
                    <a:srgbClr val="0000CC"/>
                  </a:solidFill>
                  <a:latin typeface="나눔명조" panose="02020603020101020101" pitchFamily="18" charset="-127"/>
                  <a:ea typeface="나눔명조" panose="02020603020101020101" pitchFamily="18" charset="-127"/>
                </a:rPr>
                <a:t>Learning rate, </a:t>
              </a:r>
              <a:r>
                <a:rPr lang="en-US" altLang="ko-KR" sz="1200" dirty="0" err="1" smtClean="0">
                  <a:solidFill>
                    <a:srgbClr val="0000CC"/>
                  </a:solidFill>
                  <a:latin typeface="나눔명조" panose="02020603020101020101" pitchFamily="18" charset="-127"/>
                  <a:ea typeface="나눔명조" panose="02020603020101020101" pitchFamily="18" charset="-127"/>
                </a:rPr>
                <a:t>etc</a:t>
              </a:r>
              <a:endParaRPr lang="ko-KR" altLang="en-US" sz="1200" dirty="0">
                <a:solidFill>
                  <a:srgbClr val="0000CC"/>
                </a:solidFill>
                <a:latin typeface="나눔명조" panose="02020603020101020101" pitchFamily="18" charset="-127"/>
                <a:ea typeface="나눔명조" panose="02020603020101020101" pitchFamily="18" charset="-127"/>
              </a:endParaRPr>
            </a:p>
          </p:txBody>
        </p:sp>
        <p:sp>
          <p:nvSpPr>
            <p:cNvPr id="47" name="TextBox 46"/>
            <p:cNvSpPr txBox="1"/>
            <p:nvPr/>
          </p:nvSpPr>
          <p:spPr>
            <a:xfrm>
              <a:off x="3708051" y="3387212"/>
              <a:ext cx="1829347" cy="307777"/>
            </a:xfrm>
            <a:prstGeom prst="rect">
              <a:avLst/>
            </a:prstGeom>
            <a:solidFill>
              <a:schemeClr val="accent1">
                <a:lumMod val="20000"/>
                <a:lumOff val="80000"/>
              </a:schemeClr>
            </a:solidFill>
          </p:spPr>
          <p:txBody>
            <a:bodyPr wrap="none" rtlCol="0">
              <a:spAutoFit/>
            </a:bodyPr>
            <a:lstStyle/>
            <a:p>
              <a:r>
                <a:rPr lang="en-US" altLang="ko-KR" sz="1400" dirty="0" smtClean="0">
                  <a:latin typeface="나눔명조" panose="02020603020101020101" pitchFamily="18" charset="-127"/>
                  <a:ea typeface="나눔명조" panose="02020603020101020101" pitchFamily="18" charset="-127"/>
                </a:rPr>
                <a:t>Set DQN</a:t>
              </a:r>
              <a:r>
                <a:rPr lang="ko-KR" altLang="en-US" sz="1400" dirty="0" smtClean="0">
                  <a:latin typeface="나눔명조" panose="02020603020101020101" pitchFamily="18" charset="-127"/>
                  <a:ea typeface="나눔명조" panose="02020603020101020101" pitchFamily="18" charset="-127"/>
                </a:rPr>
                <a:t> </a:t>
              </a:r>
              <a:r>
                <a:rPr lang="en-US" altLang="ko-KR" sz="1400" dirty="0" smtClean="0">
                  <a:latin typeface="나눔명조" panose="02020603020101020101" pitchFamily="18" charset="-127"/>
                  <a:ea typeface="나눔명조" panose="02020603020101020101" pitchFamily="18" charset="-127"/>
                </a:rPr>
                <a:t>parameters</a:t>
              </a:r>
              <a:endParaRPr lang="ko-KR" altLang="en-US" sz="1400" dirty="0">
                <a:latin typeface="나눔명조" panose="02020603020101020101" pitchFamily="18" charset="-127"/>
                <a:ea typeface="나눔명조" panose="02020603020101020101" pitchFamily="18" charset="-127"/>
              </a:endParaRPr>
            </a:p>
          </p:txBody>
        </p:sp>
        <p:cxnSp>
          <p:nvCxnSpPr>
            <p:cNvPr id="50" name="Straight Connector 49"/>
            <p:cNvCxnSpPr>
              <a:stCxn id="47" idx="3"/>
              <a:endCxn id="45" idx="1"/>
            </p:cNvCxnSpPr>
            <p:nvPr/>
          </p:nvCxnSpPr>
          <p:spPr>
            <a:xfrm flipV="1">
              <a:off x="5537398" y="3380298"/>
              <a:ext cx="723374" cy="160803"/>
            </a:xfrm>
            <a:prstGeom prst="line">
              <a:avLst/>
            </a:prstGeom>
            <a:ln w="19050">
              <a:solidFill>
                <a:srgbClr val="0000CC"/>
              </a:solidFill>
            </a:ln>
          </p:spPr>
          <p:style>
            <a:lnRef idx="1">
              <a:schemeClr val="accent1"/>
            </a:lnRef>
            <a:fillRef idx="0">
              <a:schemeClr val="accent1"/>
            </a:fillRef>
            <a:effectRef idx="0">
              <a:schemeClr val="accent1"/>
            </a:effectRef>
            <a:fontRef idx="minor">
              <a:schemeClr val="tx1"/>
            </a:fontRef>
          </p:style>
        </p:cxnSp>
      </p:grpSp>
      <p:sp>
        <p:nvSpPr>
          <p:cNvPr id="52" name="TextBox 51"/>
          <p:cNvSpPr txBox="1"/>
          <p:nvPr/>
        </p:nvSpPr>
        <p:spPr>
          <a:xfrm>
            <a:off x="3909903" y="4610015"/>
            <a:ext cx="2988319" cy="276999"/>
          </a:xfrm>
          <a:prstGeom prst="rect">
            <a:avLst/>
          </a:prstGeom>
          <a:noFill/>
        </p:spPr>
        <p:txBody>
          <a:bodyPr wrap="none" rtlCol="0">
            <a:spAutoFit/>
          </a:bodyPr>
          <a:lstStyle/>
          <a:p>
            <a:r>
              <a:rPr lang="en-US" altLang="ko-KR" sz="1200" dirty="0" err="1" smtClean="0">
                <a:latin typeface="나눔명조" panose="02020603020101020101" pitchFamily="18" charset="-127"/>
                <a:ea typeface="나눔명조" panose="02020603020101020101" pitchFamily="18" charset="-127"/>
              </a:rPr>
              <a:t>env</a:t>
            </a:r>
            <a:r>
              <a:rPr lang="en-US" altLang="ko-KR" sz="1200" dirty="0" smtClean="0">
                <a:latin typeface="나눔명조" panose="02020603020101020101" pitchFamily="18" charset="-127"/>
                <a:ea typeface="나눔명조" panose="02020603020101020101" pitchFamily="18" charset="-127"/>
              </a:rPr>
              <a:t>: simulator(parameters defined above)</a:t>
            </a:r>
            <a:endParaRPr lang="ko-KR" altLang="en-US" sz="1200" dirty="0">
              <a:latin typeface="나눔명조" panose="02020603020101020101" pitchFamily="18" charset="-127"/>
              <a:ea typeface="나눔명조" panose="02020603020101020101" pitchFamily="18" charset="-127"/>
            </a:endParaRPr>
          </a:p>
        </p:txBody>
      </p:sp>
      <p:sp>
        <p:nvSpPr>
          <p:cNvPr id="53" name="TextBox 52"/>
          <p:cNvSpPr txBox="1"/>
          <p:nvPr/>
        </p:nvSpPr>
        <p:spPr>
          <a:xfrm>
            <a:off x="3708051" y="3721110"/>
            <a:ext cx="2121093" cy="307777"/>
          </a:xfrm>
          <a:prstGeom prst="rect">
            <a:avLst/>
          </a:prstGeom>
          <a:solidFill>
            <a:schemeClr val="accent1">
              <a:lumMod val="20000"/>
              <a:lumOff val="80000"/>
            </a:schemeClr>
          </a:solidFill>
        </p:spPr>
        <p:txBody>
          <a:bodyPr wrap="none" rtlCol="0">
            <a:spAutoFit/>
          </a:bodyPr>
          <a:lstStyle/>
          <a:p>
            <a:r>
              <a:rPr lang="en-US" altLang="ko-KR" sz="1400" dirty="0" smtClean="0">
                <a:latin typeface="나눔명조" panose="02020603020101020101" pitchFamily="18" charset="-127"/>
                <a:ea typeface="나눔명조" panose="02020603020101020101" pitchFamily="18" charset="-127"/>
              </a:rPr>
              <a:t>Set simulator parameters</a:t>
            </a:r>
            <a:endParaRPr lang="ko-KR" altLang="en-US" sz="1400" dirty="0">
              <a:latin typeface="나눔명조" panose="02020603020101020101" pitchFamily="18" charset="-127"/>
              <a:ea typeface="나눔명조" panose="02020603020101020101" pitchFamily="18" charset="-127"/>
            </a:endParaRPr>
          </a:p>
        </p:txBody>
      </p:sp>
      <p:sp>
        <p:nvSpPr>
          <p:cNvPr id="55" name="TextBox 54"/>
          <p:cNvSpPr txBox="1"/>
          <p:nvPr/>
        </p:nvSpPr>
        <p:spPr>
          <a:xfrm>
            <a:off x="3909307" y="4850113"/>
            <a:ext cx="2949846" cy="276999"/>
          </a:xfrm>
          <a:prstGeom prst="rect">
            <a:avLst/>
          </a:prstGeom>
          <a:noFill/>
        </p:spPr>
        <p:txBody>
          <a:bodyPr wrap="none" rtlCol="0">
            <a:spAutoFit/>
          </a:bodyPr>
          <a:lstStyle/>
          <a:p>
            <a:r>
              <a:rPr lang="en-US" altLang="ko-KR" sz="1200" dirty="0" smtClean="0">
                <a:latin typeface="나눔명조" panose="02020603020101020101" pitchFamily="18" charset="-127"/>
                <a:ea typeface="나눔명조" panose="02020603020101020101" pitchFamily="18" charset="-127"/>
              </a:rPr>
              <a:t>mode: DQN </a:t>
            </a:r>
            <a:r>
              <a:rPr lang="en-US" altLang="ko-KR" sz="1200" dirty="0">
                <a:latin typeface="나눔명조" panose="02020603020101020101" pitchFamily="18" charset="-127"/>
                <a:ea typeface="나눔명조" panose="02020603020101020101" pitchFamily="18" charset="-127"/>
              </a:rPr>
              <a:t>(parameters defined above)</a:t>
            </a:r>
            <a:endParaRPr lang="ko-KR" altLang="en-US" sz="1200" dirty="0">
              <a:latin typeface="나눔명조" panose="02020603020101020101" pitchFamily="18" charset="-127"/>
              <a:ea typeface="나눔명조" panose="02020603020101020101" pitchFamily="18" charset="-127"/>
            </a:endParaRPr>
          </a:p>
        </p:txBody>
      </p:sp>
      <p:grpSp>
        <p:nvGrpSpPr>
          <p:cNvPr id="8" name="Group 7"/>
          <p:cNvGrpSpPr/>
          <p:nvPr/>
        </p:nvGrpSpPr>
        <p:grpSpPr>
          <a:xfrm>
            <a:off x="63189" y="1990090"/>
            <a:ext cx="3501280" cy="4088905"/>
            <a:chOff x="63189" y="1990090"/>
            <a:chExt cx="3501280" cy="4088905"/>
          </a:xfrm>
        </p:grpSpPr>
        <p:grpSp>
          <p:nvGrpSpPr>
            <p:cNvPr id="7" name="Group 6"/>
            <p:cNvGrpSpPr/>
            <p:nvPr/>
          </p:nvGrpSpPr>
          <p:grpSpPr>
            <a:xfrm>
              <a:off x="63189" y="1990090"/>
              <a:ext cx="3501280" cy="4088905"/>
              <a:chOff x="63189" y="1990090"/>
              <a:chExt cx="3501280" cy="4088905"/>
            </a:xfrm>
          </p:grpSpPr>
          <p:sp>
            <p:nvSpPr>
              <p:cNvPr id="18" name="TextBox 17"/>
              <p:cNvSpPr txBox="1"/>
              <p:nvPr/>
            </p:nvSpPr>
            <p:spPr>
              <a:xfrm>
                <a:off x="988737" y="5678885"/>
                <a:ext cx="2527558" cy="400110"/>
              </a:xfrm>
              <a:prstGeom prst="rect">
                <a:avLst/>
              </a:prstGeom>
              <a:noFill/>
            </p:spPr>
            <p:txBody>
              <a:bodyPr wrap="square" rtlCol="0">
                <a:spAutoFit/>
              </a:bodyPr>
              <a:lstStyle/>
              <a:p>
                <a:r>
                  <a:rPr lang="en-US" altLang="ko-KR" sz="2000" dirty="0" smtClean="0">
                    <a:latin typeface="나눔명조" panose="02020603020101020101" pitchFamily="18" charset="-127"/>
                    <a:ea typeface="나눔명조" panose="02020603020101020101" pitchFamily="18" charset="-127"/>
                  </a:rPr>
                  <a:t>RGB</a:t>
                </a:r>
                <a:r>
                  <a:rPr lang="ko-KR" altLang="en-US" sz="2000" dirty="0" smtClean="0">
                    <a:latin typeface="나눔명조" panose="02020603020101020101" pitchFamily="18" charset="-127"/>
                    <a:ea typeface="나눔명조" panose="02020603020101020101" pitchFamily="18" charset="-127"/>
                  </a:rPr>
                  <a:t> </a:t>
                </a:r>
                <a:r>
                  <a:rPr lang="en-US" altLang="ko-KR" sz="2000" dirty="0" smtClean="0">
                    <a:latin typeface="나눔명조" panose="02020603020101020101" pitchFamily="18" charset="-127"/>
                    <a:ea typeface="나눔명조" panose="02020603020101020101" pitchFamily="18" charset="-127"/>
                  </a:rPr>
                  <a:t>display for user</a:t>
                </a:r>
                <a:endParaRPr lang="ko-KR" altLang="en-US" sz="2000" dirty="0">
                  <a:latin typeface="나눔명조" panose="02020603020101020101" pitchFamily="18" charset="-127"/>
                  <a:ea typeface="나눔명조" panose="02020603020101020101" pitchFamily="18" charset="-127"/>
                </a:endParaRPr>
              </a:p>
            </p:txBody>
          </p:sp>
          <p:cxnSp>
            <p:nvCxnSpPr>
              <p:cNvPr id="20" name="Straight Arrow Connector 19"/>
              <p:cNvCxnSpPr/>
              <p:nvPr/>
            </p:nvCxnSpPr>
            <p:spPr>
              <a:xfrm>
                <a:off x="3180828" y="3608844"/>
                <a:ext cx="0" cy="2127774"/>
              </a:xfrm>
              <a:prstGeom prst="straightConnector1">
                <a:avLst/>
              </a:prstGeom>
              <a:ln w="19050">
                <a:solidFill>
                  <a:srgbClr val="0000CC"/>
                </a:solidFill>
                <a:tailEnd type="triangle"/>
              </a:ln>
            </p:spPr>
            <p:style>
              <a:lnRef idx="1">
                <a:schemeClr val="accent1"/>
              </a:lnRef>
              <a:fillRef idx="0">
                <a:schemeClr val="accent1"/>
              </a:fillRef>
              <a:effectRef idx="0">
                <a:schemeClr val="accent1"/>
              </a:effectRef>
              <a:fontRef idx="minor">
                <a:schemeClr val="tx1"/>
              </a:fontRef>
            </p:style>
          </p:cxnSp>
          <p:cxnSp>
            <p:nvCxnSpPr>
              <p:cNvPr id="24" name="Elbow Connector 23"/>
              <p:cNvCxnSpPr/>
              <p:nvPr/>
            </p:nvCxnSpPr>
            <p:spPr>
              <a:xfrm rot="10800000">
                <a:off x="757181" y="3564121"/>
                <a:ext cx="2246667" cy="701286"/>
              </a:xfrm>
              <a:prstGeom prst="bentConnector3">
                <a:avLst>
                  <a:gd name="adj1" fmla="val 99891"/>
                </a:avLst>
              </a:prstGeom>
              <a:ln w="19050">
                <a:solidFill>
                  <a:srgbClr val="0000CC"/>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V="1">
                <a:off x="3003848" y="3564119"/>
                <a:ext cx="0" cy="701289"/>
              </a:xfrm>
              <a:prstGeom prst="line">
                <a:avLst/>
              </a:prstGeom>
              <a:ln w="19050">
                <a:solidFill>
                  <a:srgbClr val="0000CC"/>
                </a:solidFill>
              </a:ln>
            </p:spPr>
            <p:style>
              <a:lnRef idx="1">
                <a:schemeClr val="accent1"/>
              </a:lnRef>
              <a:fillRef idx="0">
                <a:schemeClr val="accent1"/>
              </a:fillRef>
              <a:effectRef idx="0">
                <a:schemeClr val="accent1"/>
              </a:effectRef>
              <a:fontRef idx="minor">
                <a:schemeClr val="tx1"/>
              </a:fontRef>
            </p:style>
          </p:cxnSp>
          <p:grpSp>
            <p:nvGrpSpPr>
              <p:cNvPr id="36" name="Group 35"/>
              <p:cNvGrpSpPr/>
              <p:nvPr/>
            </p:nvGrpSpPr>
            <p:grpSpPr>
              <a:xfrm flipH="1" flipV="1">
                <a:off x="757181" y="2479279"/>
                <a:ext cx="2246667" cy="701289"/>
                <a:chOff x="1042224" y="2715210"/>
                <a:chExt cx="2246667" cy="701289"/>
              </a:xfrm>
            </p:grpSpPr>
            <p:cxnSp>
              <p:nvCxnSpPr>
                <p:cNvPr id="34" name="Elbow Connector 33"/>
                <p:cNvCxnSpPr/>
                <p:nvPr/>
              </p:nvCxnSpPr>
              <p:spPr>
                <a:xfrm rot="10800000">
                  <a:off x="1042224" y="2715212"/>
                  <a:ext cx="2246667" cy="701286"/>
                </a:xfrm>
                <a:prstGeom prst="bentConnector3">
                  <a:avLst>
                    <a:gd name="adj1" fmla="val 99891"/>
                  </a:avLst>
                </a:prstGeom>
                <a:ln w="19050">
                  <a:solidFill>
                    <a:srgbClr val="0000CC"/>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flipV="1">
                  <a:off x="3288891" y="2715210"/>
                  <a:ext cx="0" cy="701289"/>
                </a:xfrm>
                <a:prstGeom prst="line">
                  <a:avLst/>
                </a:prstGeom>
                <a:ln w="19050">
                  <a:solidFill>
                    <a:srgbClr val="0000CC"/>
                  </a:solidFill>
                </a:ln>
              </p:spPr>
              <p:style>
                <a:lnRef idx="1">
                  <a:schemeClr val="accent1"/>
                </a:lnRef>
                <a:fillRef idx="0">
                  <a:schemeClr val="accent1"/>
                </a:fillRef>
                <a:effectRef idx="0">
                  <a:schemeClr val="accent1"/>
                </a:effectRef>
                <a:fontRef idx="minor">
                  <a:schemeClr val="tx1"/>
                </a:fontRef>
              </p:style>
            </p:cxnSp>
          </p:grpSp>
          <p:sp>
            <p:nvSpPr>
              <p:cNvPr id="37" name="TextBox 36"/>
              <p:cNvSpPr txBox="1"/>
              <p:nvPr/>
            </p:nvSpPr>
            <p:spPr>
              <a:xfrm>
                <a:off x="63189" y="4294236"/>
                <a:ext cx="3501280" cy="400110"/>
              </a:xfrm>
              <a:prstGeom prst="rect">
                <a:avLst/>
              </a:prstGeom>
              <a:noFill/>
            </p:spPr>
            <p:txBody>
              <a:bodyPr wrap="none" rtlCol="0">
                <a:spAutoFit/>
              </a:bodyPr>
              <a:lstStyle/>
              <a:p>
                <a:r>
                  <a:rPr lang="en-US" altLang="ko-KR" sz="2000" dirty="0" smtClean="0">
                    <a:latin typeface="나눔명조" panose="02020603020101020101" pitchFamily="18" charset="-127"/>
                    <a:ea typeface="나눔명조" panose="02020603020101020101" pitchFamily="18" charset="-127"/>
                  </a:rPr>
                  <a:t>Image(grey scale) information</a:t>
                </a:r>
                <a:endParaRPr lang="ko-KR" altLang="en-US" sz="2000" dirty="0">
                  <a:latin typeface="나눔명조" panose="02020603020101020101" pitchFamily="18" charset="-127"/>
                  <a:ea typeface="나눔명조" panose="02020603020101020101" pitchFamily="18" charset="-127"/>
                </a:endParaRPr>
              </a:p>
            </p:txBody>
          </p:sp>
          <p:sp>
            <p:nvSpPr>
              <p:cNvPr id="38" name="TextBox 37"/>
              <p:cNvSpPr txBox="1"/>
              <p:nvPr/>
            </p:nvSpPr>
            <p:spPr>
              <a:xfrm>
                <a:off x="1483224" y="2448195"/>
                <a:ext cx="931665" cy="400110"/>
              </a:xfrm>
              <a:prstGeom prst="rect">
                <a:avLst/>
              </a:prstGeom>
              <a:noFill/>
            </p:spPr>
            <p:txBody>
              <a:bodyPr wrap="none" rtlCol="0">
                <a:spAutoFit/>
              </a:bodyPr>
              <a:lstStyle/>
              <a:p>
                <a:r>
                  <a:rPr lang="en-US" altLang="ko-KR" sz="2000" dirty="0" smtClean="0">
                    <a:latin typeface="나눔명조" panose="02020603020101020101" pitchFamily="18" charset="-127"/>
                    <a:ea typeface="나눔명조" panose="02020603020101020101" pitchFamily="18" charset="-127"/>
                  </a:rPr>
                  <a:t>Action</a:t>
                </a:r>
                <a:endParaRPr lang="ko-KR" altLang="en-US" sz="2000" dirty="0">
                  <a:latin typeface="나눔명조" panose="02020603020101020101" pitchFamily="18" charset="-127"/>
                  <a:ea typeface="나눔명조" panose="02020603020101020101" pitchFamily="18" charset="-127"/>
                </a:endParaRPr>
              </a:p>
            </p:txBody>
          </p:sp>
          <p:sp>
            <p:nvSpPr>
              <p:cNvPr id="42" name="TextBox 41"/>
              <p:cNvSpPr txBox="1"/>
              <p:nvPr/>
            </p:nvSpPr>
            <p:spPr>
              <a:xfrm>
                <a:off x="1361782" y="1990090"/>
                <a:ext cx="1037463" cy="400110"/>
              </a:xfrm>
              <a:prstGeom prst="rect">
                <a:avLst/>
              </a:prstGeom>
              <a:solidFill>
                <a:schemeClr val="accent1">
                  <a:lumMod val="20000"/>
                  <a:lumOff val="80000"/>
                </a:schemeClr>
              </a:solidFill>
            </p:spPr>
            <p:txBody>
              <a:bodyPr wrap="none" rtlCol="0">
                <a:spAutoFit/>
              </a:bodyPr>
              <a:lstStyle/>
              <a:p>
                <a:r>
                  <a:rPr lang="en-US" altLang="ko-KR" sz="2000" dirty="0" smtClean="0">
                    <a:latin typeface="나눔명조" panose="02020603020101020101" pitchFamily="18" charset="-127"/>
                    <a:ea typeface="나눔명조" panose="02020603020101020101" pitchFamily="18" charset="-127"/>
                  </a:rPr>
                  <a:t>Loop A</a:t>
                </a:r>
                <a:endParaRPr lang="ko-KR" altLang="en-US" sz="2000" dirty="0">
                  <a:latin typeface="나눔명조" panose="02020603020101020101" pitchFamily="18" charset="-127"/>
                  <a:ea typeface="나눔명조" panose="02020603020101020101" pitchFamily="18" charset="-127"/>
                </a:endParaRPr>
              </a:p>
            </p:txBody>
          </p:sp>
        </p:grpSp>
        <p:sp>
          <p:nvSpPr>
            <p:cNvPr id="27" name="TextBox 26"/>
            <p:cNvSpPr txBox="1"/>
            <p:nvPr/>
          </p:nvSpPr>
          <p:spPr>
            <a:xfrm>
              <a:off x="364554" y="3147967"/>
              <a:ext cx="3199915" cy="400110"/>
            </a:xfrm>
            <a:prstGeom prst="rect">
              <a:avLst/>
            </a:prstGeom>
            <a:noFill/>
          </p:spPr>
          <p:txBody>
            <a:bodyPr wrap="none" rtlCol="0">
              <a:spAutoFit/>
            </a:bodyPr>
            <a:lstStyle/>
            <a:p>
              <a:r>
                <a:rPr lang="en-US" altLang="ko-KR" sz="2000" dirty="0" smtClean="0">
                  <a:latin typeface="나눔명조" panose="02020603020101020101" pitchFamily="18" charset="-127"/>
                  <a:ea typeface="나눔명조" panose="02020603020101020101" pitchFamily="18" charset="-127"/>
                </a:rPr>
                <a:t>[DQN]            [Simulator]</a:t>
              </a:r>
              <a:endParaRPr lang="ko-KR" altLang="en-US" sz="2000" dirty="0">
                <a:latin typeface="나눔명조" panose="02020603020101020101" pitchFamily="18" charset="-127"/>
                <a:ea typeface="나눔명조" panose="02020603020101020101" pitchFamily="18" charset="-127"/>
              </a:endParaRPr>
            </a:p>
          </p:txBody>
        </p:sp>
      </p:grpSp>
      <p:grpSp>
        <p:nvGrpSpPr>
          <p:cNvPr id="6" name="Group 5"/>
          <p:cNvGrpSpPr/>
          <p:nvPr/>
        </p:nvGrpSpPr>
        <p:grpSpPr>
          <a:xfrm>
            <a:off x="3909307" y="5337955"/>
            <a:ext cx="4910980" cy="377473"/>
            <a:chOff x="3909307" y="5337955"/>
            <a:chExt cx="4910980" cy="377473"/>
          </a:xfrm>
        </p:grpSpPr>
        <p:sp>
          <p:nvSpPr>
            <p:cNvPr id="56" name="TextBox 55"/>
            <p:cNvSpPr txBox="1"/>
            <p:nvPr/>
          </p:nvSpPr>
          <p:spPr>
            <a:xfrm>
              <a:off x="3909307" y="5438429"/>
              <a:ext cx="697627" cy="276999"/>
            </a:xfrm>
            <a:prstGeom prst="rect">
              <a:avLst/>
            </a:prstGeom>
            <a:noFill/>
          </p:spPr>
          <p:txBody>
            <a:bodyPr wrap="none" rtlCol="0">
              <a:spAutoFit/>
            </a:bodyPr>
            <a:lstStyle/>
            <a:p>
              <a:r>
                <a:rPr lang="en-US" altLang="ko-KR" sz="1200" dirty="0" smtClean="0">
                  <a:latin typeface="나눔명조" panose="02020603020101020101" pitchFamily="18" charset="-127"/>
                  <a:ea typeface="나눔명조" panose="02020603020101020101" pitchFamily="18" charset="-127"/>
                </a:rPr>
                <a:t>Loop A</a:t>
              </a:r>
              <a:endParaRPr lang="ko-KR" altLang="en-US" sz="1200" dirty="0">
                <a:solidFill>
                  <a:srgbClr val="0000CC"/>
                </a:solidFill>
                <a:latin typeface="나눔명조" panose="02020603020101020101" pitchFamily="18" charset="-127"/>
                <a:ea typeface="나눔명조" panose="02020603020101020101" pitchFamily="18" charset="-127"/>
              </a:endParaRPr>
            </a:p>
          </p:txBody>
        </p:sp>
        <p:sp>
          <p:nvSpPr>
            <p:cNvPr id="30" name="TextBox 29"/>
            <p:cNvSpPr txBox="1"/>
            <p:nvPr/>
          </p:nvSpPr>
          <p:spPr>
            <a:xfrm>
              <a:off x="5234049" y="5337955"/>
              <a:ext cx="3586238" cy="276999"/>
            </a:xfrm>
            <a:prstGeom prst="rect">
              <a:avLst/>
            </a:prstGeom>
            <a:noFill/>
          </p:spPr>
          <p:txBody>
            <a:bodyPr wrap="none" rtlCol="0">
              <a:spAutoFit/>
            </a:bodyPr>
            <a:lstStyle/>
            <a:p>
              <a:r>
                <a:rPr lang="en-US" altLang="ko-KR" sz="1200" dirty="0">
                  <a:solidFill>
                    <a:srgbClr val="0000CC"/>
                  </a:solidFill>
                  <a:latin typeface="나눔명조" panose="02020603020101020101" pitchFamily="18" charset="-127"/>
                  <a:ea typeface="나눔명조" panose="02020603020101020101" pitchFamily="18" charset="-127"/>
                </a:rPr>
                <a:t>Claim learning of the above neural network model</a:t>
              </a:r>
              <a:endParaRPr lang="ko-KR" altLang="en-US" sz="1200" dirty="0">
                <a:solidFill>
                  <a:srgbClr val="0000CC"/>
                </a:solidFill>
                <a:latin typeface="나눔명조" panose="02020603020101020101" pitchFamily="18" charset="-127"/>
                <a:ea typeface="나눔명조" panose="02020603020101020101" pitchFamily="18" charset="-127"/>
              </a:endParaRPr>
            </a:p>
          </p:txBody>
        </p:sp>
        <p:cxnSp>
          <p:nvCxnSpPr>
            <p:cNvPr id="31" name="Straight Connector 30"/>
            <p:cNvCxnSpPr>
              <a:stCxn id="56" idx="3"/>
              <a:endCxn id="30" idx="1"/>
            </p:cNvCxnSpPr>
            <p:nvPr/>
          </p:nvCxnSpPr>
          <p:spPr>
            <a:xfrm flipV="1">
              <a:off x="4606934" y="5476455"/>
              <a:ext cx="627115" cy="100474"/>
            </a:xfrm>
            <a:prstGeom prst="line">
              <a:avLst/>
            </a:prstGeom>
            <a:ln w="19050">
              <a:solidFill>
                <a:srgbClr val="0000CC"/>
              </a:solidFill>
            </a:ln>
          </p:spPr>
          <p:style>
            <a:lnRef idx="1">
              <a:schemeClr val="accent1"/>
            </a:lnRef>
            <a:fillRef idx="0">
              <a:schemeClr val="accent1"/>
            </a:fillRef>
            <a:effectRef idx="0">
              <a:schemeClr val="accent1"/>
            </a:effectRef>
            <a:fontRef idx="minor">
              <a:schemeClr val="tx1"/>
            </a:fontRef>
          </p:style>
        </p:cxnSp>
      </p:grpSp>
      <p:sp>
        <p:nvSpPr>
          <p:cNvPr id="40" name="TextBox 39"/>
          <p:cNvSpPr txBox="1"/>
          <p:nvPr/>
        </p:nvSpPr>
        <p:spPr>
          <a:xfrm>
            <a:off x="170384" y="6361413"/>
            <a:ext cx="8374408" cy="400110"/>
          </a:xfrm>
          <a:prstGeom prst="rect">
            <a:avLst/>
          </a:prstGeom>
          <a:solidFill>
            <a:schemeClr val="accent6">
              <a:lumMod val="20000"/>
              <a:lumOff val="80000"/>
            </a:schemeClr>
          </a:solidFill>
        </p:spPr>
        <p:txBody>
          <a:bodyPr wrap="none" rtlCol="0">
            <a:spAutoFit/>
          </a:bodyPr>
          <a:lstStyle/>
          <a:p>
            <a:r>
              <a:rPr lang="en-US" altLang="ko-KR" sz="2000" dirty="0" smtClean="0">
                <a:solidFill>
                  <a:srgbClr val="006600"/>
                </a:solidFill>
                <a:latin typeface="Comic Sans MS" panose="030F0702030302020204" pitchFamily="66" charset="0"/>
                <a:ea typeface="나눔명조" panose="02020603020101020101" pitchFamily="18" charset="-127"/>
              </a:rPr>
              <a:t>Q: Are you familiar to functions, modules, packages, class in Python?</a:t>
            </a:r>
            <a:endParaRPr lang="ko-KR" altLang="en-US" sz="2000" dirty="0">
              <a:solidFill>
                <a:srgbClr val="006600"/>
              </a:solidFill>
              <a:latin typeface="Comic Sans MS" panose="030F0702030302020204" pitchFamily="66" charset="0"/>
              <a:ea typeface="나눔명조" panose="02020603020101020101" pitchFamily="18" charset="-127"/>
            </a:endParaRPr>
          </a:p>
        </p:txBody>
      </p:sp>
    </p:spTree>
    <p:extLst>
      <p:ext uri="{BB962C8B-B14F-4D97-AF65-F5344CB8AC3E}">
        <p14:creationId xmlns:p14="http://schemas.microsoft.com/office/powerpoint/2010/main" val="3278431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500"/>
                                        <p:tgtEl>
                                          <p:spTgt spid="4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3"/>
                                        </p:tgtEl>
                                        <p:attrNameLst>
                                          <p:attrName>style.visibility</p:attrName>
                                        </p:attrNameLst>
                                      </p:cBhvr>
                                      <p:to>
                                        <p:strVal val="visible"/>
                                      </p:to>
                                    </p:set>
                                    <p:animEffect transition="in" filter="fade">
                                      <p:cBhvr>
                                        <p:cTn id="17" dur="500"/>
                                        <p:tgtEl>
                                          <p:spTgt spid="5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8"/>
                                        </p:tgtEl>
                                        <p:attrNameLst>
                                          <p:attrName>style.visibility</p:attrName>
                                        </p:attrNameLst>
                                      </p:cBhvr>
                                      <p:to>
                                        <p:strVal val="visible"/>
                                      </p:to>
                                    </p:set>
                                    <p:animEffect transition="in" filter="fade">
                                      <p:cBhvr>
                                        <p:cTn id="22" dur="500"/>
                                        <p:tgtEl>
                                          <p:spTgt spid="4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5"/>
                                        </p:tgtEl>
                                        <p:attrNameLst>
                                          <p:attrName>style.visibility</p:attrName>
                                        </p:attrNameLst>
                                      </p:cBhvr>
                                      <p:to>
                                        <p:strVal val="visible"/>
                                      </p:to>
                                    </p:set>
                                    <p:animEffect transition="in" filter="fade">
                                      <p:cBhvr>
                                        <p:cTn id="27" dur="500"/>
                                        <p:tgtEl>
                                          <p:spTgt spid="55"/>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52"/>
                                        </p:tgtEl>
                                        <p:attrNameLst>
                                          <p:attrName>style.visibility</p:attrName>
                                        </p:attrNameLst>
                                      </p:cBhvr>
                                      <p:to>
                                        <p:strVal val="visible"/>
                                      </p:to>
                                    </p:set>
                                    <p:animEffect transition="in" filter="fade">
                                      <p:cBhvr>
                                        <p:cTn id="30" dur="500"/>
                                        <p:tgtEl>
                                          <p:spTgt spid="52"/>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6"/>
                                        </p:tgtEl>
                                        <p:attrNameLst>
                                          <p:attrName>style.visibility</p:attrName>
                                        </p:attrNameLst>
                                      </p:cBhvr>
                                      <p:to>
                                        <p:strVal val="visible"/>
                                      </p:to>
                                    </p:set>
                                    <p:animEffect transition="in" filter="fade">
                                      <p:cBhvr>
                                        <p:cTn id="35" dur="500"/>
                                        <p:tgtEl>
                                          <p:spTgt spid="6"/>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8"/>
                                        </p:tgtEl>
                                        <p:attrNameLst>
                                          <p:attrName>style.visibility</p:attrName>
                                        </p:attrNameLst>
                                      </p:cBhvr>
                                      <p:to>
                                        <p:strVal val="visible"/>
                                      </p:to>
                                    </p:set>
                                    <p:animEffect transition="in" filter="fade">
                                      <p:cBhvr>
                                        <p:cTn id="40" dur="500"/>
                                        <p:tgtEl>
                                          <p:spTgt spid="8"/>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40"/>
                                        </p:tgtEl>
                                        <p:attrNameLst>
                                          <p:attrName>style.visibility</p:attrName>
                                        </p:attrNameLst>
                                      </p:cBhvr>
                                      <p:to>
                                        <p:strVal val="visible"/>
                                      </p:to>
                                    </p:set>
                                    <p:animEffect transition="in" filter="fade">
                                      <p:cBhvr>
                                        <p:cTn id="45"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8" grpId="0" animBg="1"/>
      <p:bldP spid="52" grpId="0"/>
      <p:bldP spid="53" grpId="0" animBg="1"/>
      <p:bldP spid="55" grpId="0"/>
      <p:bldP spid="40"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dirty="0" smtClean="0"/>
              <a:t>Python package</a:t>
            </a:r>
            <a:endParaRPr lang="ko-KR" altLang="en-US" dirty="0"/>
          </a:p>
        </p:txBody>
      </p:sp>
      <p:sp>
        <p:nvSpPr>
          <p:cNvPr id="14" name="Content Placeholder 13"/>
          <p:cNvSpPr>
            <a:spLocks noGrp="1"/>
          </p:cNvSpPr>
          <p:nvPr>
            <p:ph idx="1"/>
          </p:nvPr>
        </p:nvSpPr>
        <p:spPr/>
        <p:txBody>
          <a:bodyPr/>
          <a:lstStyle/>
          <a:p>
            <a:r>
              <a:rPr lang="ko-KR" altLang="en-US" dirty="0"/>
              <a:t>파이썬에서 </a:t>
            </a:r>
            <a:r>
              <a:rPr lang="ko-KR" altLang="en-US" dirty="0">
                <a:solidFill>
                  <a:srgbClr val="0000CC"/>
                </a:solidFill>
              </a:rPr>
              <a:t>모듈은 하나의 </a:t>
            </a:r>
            <a:r>
              <a:rPr lang="en-US" altLang="ko-KR" dirty="0">
                <a:solidFill>
                  <a:srgbClr val="0000CC"/>
                </a:solidFill>
              </a:rPr>
              <a:t>.</a:t>
            </a:r>
            <a:r>
              <a:rPr lang="en-US" altLang="ko-KR" dirty="0" err="1">
                <a:solidFill>
                  <a:srgbClr val="0000CC"/>
                </a:solidFill>
              </a:rPr>
              <a:t>py</a:t>
            </a:r>
            <a:r>
              <a:rPr lang="en-US" altLang="ko-KR" dirty="0">
                <a:solidFill>
                  <a:srgbClr val="0000CC"/>
                </a:solidFill>
              </a:rPr>
              <a:t> </a:t>
            </a:r>
            <a:r>
              <a:rPr lang="ko-KR" altLang="en-US" dirty="0">
                <a:solidFill>
                  <a:srgbClr val="0000CC"/>
                </a:solidFill>
              </a:rPr>
              <a:t>파일</a:t>
            </a:r>
            <a:r>
              <a:rPr lang="ko-KR" altLang="en-US" dirty="0"/>
              <a:t>을 가리키며</a:t>
            </a:r>
            <a:r>
              <a:rPr lang="en-US" altLang="ko-KR" dirty="0"/>
              <a:t>, </a:t>
            </a:r>
            <a:r>
              <a:rPr lang="ko-KR" altLang="en-US" dirty="0">
                <a:solidFill>
                  <a:srgbClr val="00B0F0"/>
                </a:solidFill>
              </a:rPr>
              <a:t>패키지는 이러한 모듈들을 모은 컬렉션</a:t>
            </a:r>
            <a:r>
              <a:rPr lang="ko-KR" altLang="en-US" dirty="0"/>
              <a:t>을 </a:t>
            </a:r>
            <a:r>
              <a:rPr lang="ko-KR" altLang="en-US" dirty="0" smtClean="0"/>
              <a:t>가리킴</a:t>
            </a:r>
            <a:endParaRPr lang="en-US" altLang="ko-KR" dirty="0" smtClean="0"/>
          </a:p>
          <a:p>
            <a:r>
              <a:rPr lang="en-US" altLang="ko-KR" dirty="0"/>
              <a:t>In Python, </a:t>
            </a:r>
            <a:r>
              <a:rPr lang="en-US" altLang="ko-KR" dirty="0">
                <a:solidFill>
                  <a:srgbClr val="0000CC"/>
                </a:solidFill>
              </a:rPr>
              <a:t>a module means a single .</a:t>
            </a:r>
            <a:r>
              <a:rPr lang="en-US" altLang="ko-KR" dirty="0" err="1">
                <a:solidFill>
                  <a:srgbClr val="0000CC"/>
                </a:solidFill>
              </a:rPr>
              <a:t>py</a:t>
            </a:r>
            <a:r>
              <a:rPr lang="en-US" altLang="ko-KR" dirty="0">
                <a:solidFill>
                  <a:srgbClr val="0000CC"/>
                </a:solidFill>
              </a:rPr>
              <a:t> file</a:t>
            </a:r>
            <a:r>
              <a:rPr lang="en-US" altLang="ko-KR" dirty="0"/>
              <a:t>, and </a:t>
            </a:r>
            <a:r>
              <a:rPr lang="en-US" altLang="ko-KR" dirty="0">
                <a:solidFill>
                  <a:srgbClr val="00B0F0"/>
                </a:solidFill>
              </a:rPr>
              <a:t>a package </a:t>
            </a:r>
            <a:r>
              <a:rPr lang="en-US" altLang="ko-KR" dirty="0" smtClean="0">
                <a:solidFill>
                  <a:srgbClr val="00B0F0"/>
                </a:solidFill>
              </a:rPr>
              <a:t>means a </a:t>
            </a:r>
            <a:r>
              <a:rPr lang="en-US" altLang="ko-KR" dirty="0">
                <a:solidFill>
                  <a:srgbClr val="00B0F0"/>
                </a:solidFill>
              </a:rPr>
              <a:t>collection of these modules</a:t>
            </a:r>
            <a:r>
              <a:rPr lang="en-US" altLang="ko-KR" dirty="0"/>
              <a:t>. </a:t>
            </a:r>
          </a:p>
          <a:p>
            <a:r>
              <a:rPr lang="ko-KR" altLang="en-US" dirty="0" err="1" smtClean="0"/>
              <a:t>파이썬의</a:t>
            </a:r>
            <a:r>
              <a:rPr lang="ko-KR" altLang="en-US" dirty="0" smtClean="0"/>
              <a:t> </a:t>
            </a:r>
            <a:r>
              <a:rPr lang="ko-KR" altLang="en-US" dirty="0">
                <a:solidFill>
                  <a:srgbClr val="006600"/>
                </a:solidFill>
              </a:rPr>
              <a:t>패키지는 하나의 디렉토리에 놓여진 모듈들의 집합</a:t>
            </a:r>
            <a:r>
              <a:rPr lang="ko-KR" altLang="en-US" dirty="0"/>
              <a:t>을 가리키는데</a:t>
            </a:r>
            <a:r>
              <a:rPr lang="en-US" altLang="ko-KR" dirty="0"/>
              <a:t>, </a:t>
            </a:r>
            <a:r>
              <a:rPr lang="ko-KR" altLang="en-US" dirty="0"/>
              <a:t>그 디렉토리에는 일반적으로 </a:t>
            </a:r>
            <a:r>
              <a:rPr lang="en-US" altLang="ko-KR" dirty="0"/>
              <a:t>__init__.py </a:t>
            </a:r>
            <a:r>
              <a:rPr lang="ko-KR" altLang="en-US" dirty="0"/>
              <a:t>라는 패키지 초기화 파일이 </a:t>
            </a:r>
            <a:r>
              <a:rPr lang="ko-KR" altLang="en-US" dirty="0" smtClean="0"/>
              <a:t>존재</a:t>
            </a:r>
            <a:endParaRPr lang="en-US" altLang="ko-KR" dirty="0" smtClean="0"/>
          </a:p>
          <a:p>
            <a:r>
              <a:rPr lang="en-US" altLang="ko-KR" dirty="0" smtClean="0"/>
              <a:t>A </a:t>
            </a:r>
            <a:r>
              <a:rPr lang="en-US" altLang="ko-KR" dirty="0"/>
              <a:t>package in Python refers </a:t>
            </a:r>
            <a:r>
              <a:rPr lang="en-US" altLang="ko-KR" dirty="0">
                <a:solidFill>
                  <a:srgbClr val="006600"/>
                </a:solidFill>
              </a:rPr>
              <a:t>to a set of modules placed in a directory</a:t>
            </a:r>
            <a:r>
              <a:rPr lang="en-US" altLang="ko-KR" dirty="0"/>
              <a:t>, which usually contains a package initialization file called __init__.py</a:t>
            </a:r>
          </a:p>
          <a:p>
            <a:endParaRPr lang="ko-KR" altLang="en-US" dirty="0"/>
          </a:p>
        </p:txBody>
      </p:sp>
      <p:sp>
        <p:nvSpPr>
          <p:cNvPr id="4" name="Slide Number Placeholder 3"/>
          <p:cNvSpPr>
            <a:spLocks noGrp="1"/>
          </p:cNvSpPr>
          <p:nvPr>
            <p:ph type="sldNum" sz="quarter" idx="12"/>
          </p:nvPr>
        </p:nvSpPr>
        <p:spPr/>
        <p:txBody>
          <a:bodyPr/>
          <a:lstStyle/>
          <a:p>
            <a:fld id="{E7B612BC-FA30-47E7-8F83-60B8876EFC04}" type="slidenum">
              <a:rPr lang="ko-KR" altLang="en-US" smtClean="0">
                <a:solidFill>
                  <a:prstClr val="black">
                    <a:tint val="75000"/>
                  </a:prstClr>
                </a:solidFill>
              </a:rPr>
              <a:pPr/>
              <a:t>22</a:t>
            </a:fld>
            <a:endParaRPr lang="ko-KR" altLang="en-US">
              <a:solidFill>
                <a:prstClr val="black">
                  <a:tint val="75000"/>
                </a:prstClr>
              </a:solidFill>
            </a:endParaRPr>
          </a:p>
        </p:txBody>
      </p:sp>
      <p:sp>
        <p:nvSpPr>
          <p:cNvPr id="16" name="Rectangle 15"/>
          <p:cNvSpPr/>
          <p:nvPr/>
        </p:nvSpPr>
        <p:spPr>
          <a:xfrm>
            <a:off x="2106968" y="4417789"/>
            <a:ext cx="1065320" cy="790112"/>
          </a:xfrm>
          <a:prstGeom prst="rect">
            <a:avLst/>
          </a:prstGeom>
          <a:solidFill>
            <a:schemeClr val="bg1"/>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Rectangle 16"/>
          <p:cNvSpPr/>
          <p:nvPr/>
        </p:nvSpPr>
        <p:spPr>
          <a:xfrm>
            <a:off x="2300797" y="4615317"/>
            <a:ext cx="1065320" cy="790112"/>
          </a:xfrm>
          <a:prstGeom prst="rect">
            <a:avLst/>
          </a:prstGeom>
          <a:solidFill>
            <a:schemeClr val="bg1"/>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Rectangle 17"/>
          <p:cNvSpPr/>
          <p:nvPr/>
        </p:nvSpPr>
        <p:spPr>
          <a:xfrm>
            <a:off x="2494626" y="4812845"/>
            <a:ext cx="1065320" cy="790112"/>
          </a:xfrm>
          <a:prstGeom prst="rect">
            <a:avLst/>
          </a:prstGeom>
          <a:solidFill>
            <a:schemeClr val="bg1"/>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Rectangle 18"/>
          <p:cNvSpPr/>
          <p:nvPr/>
        </p:nvSpPr>
        <p:spPr>
          <a:xfrm>
            <a:off x="2688455" y="5029038"/>
            <a:ext cx="1065320" cy="790112"/>
          </a:xfrm>
          <a:prstGeom prst="rect">
            <a:avLst/>
          </a:prstGeom>
          <a:solidFill>
            <a:schemeClr val="bg1"/>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Rounded Rectangle 19"/>
          <p:cNvSpPr/>
          <p:nvPr/>
        </p:nvSpPr>
        <p:spPr>
          <a:xfrm>
            <a:off x="1402672" y="4172504"/>
            <a:ext cx="6107837" cy="2177795"/>
          </a:xfrm>
          <a:prstGeom prst="roundRect">
            <a:avLst/>
          </a:prstGeom>
          <a:noFill/>
          <a:ln w="1905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TextBox 20"/>
          <p:cNvSpPr txBox="1"/>
          <p:nvPr/>
        </p:nvSpPr>
        <p:spPr>
          <a:xfrm>
            <a:off x="2755282" y="5029038"/>
            <a:ext cx="1016625" cy="400110"/>
          </a:xfrm>
          <a:prstGeom prst="rect">
            <a:avLst/>
          </a:prstGeom>
          <a:noFill/>
        </p:spPr>
        <p:txBody>
          <a:bodyPr wrap="none" rtlCol="0">
            <a:spAutoFit/>
          </a:bodyPr>
          <a:lstStyle/>
          <a:p>
            <a:r>
              <a:rPr lang="en-US" altLang="ko-KR" sz="2000" dirty="0" smtClean="0">
                <a:solidFill>
                  <a:schemeClr val="accent2"/>
                </a:solidFill>
                <a:latin typeface="나눔명조" panose="02020603020101020101" pitchFamily="18" charset="-127"/>
                <a:ea typeface="나눔명조" panose="02020603020101020101" pitchFamily="18" charset="-127"/>
              </a:rPr>
              <a:t>module</a:t>
            </a:r>
            <a:endParaRPr lang="ko-KR" altLang="en-US" sz="2000" dirty="0">
              <a:solidFill>
                <a:schemeClr val="accent2"/>
              </a:solidFill>
              <a:latin typeface="나눔명조" panose="02020603020101020101" pitchFamily="18" charset="-127"/>
              <a:ea typeface="나눔명조" panose="02020603020101020101" pitchFamily="18" charset="-127"/>
            </a:endParaRPr>
          </a:p>
        </p:txBody>
      </p:sp>
      <p:sp>
        <p:nvSpPr>
          <p:cNvPr id="22" name="TextBox 21"/>
          <p:cNvSpPr txBox="1"/>
          <p:nvPr/>
        </p:nvSpPr>
        <p:spPr>
          <a:xfrm>
            <a:off x="1743094" y="3748675"/>
            <a:ext cx="1090363" cy="400110"/>
          </a:xfrm>
          <a:prstGeom prst="rect">
            <a:avLst/>
          </a:prstGeom>
          <a:noFill/>
        </p:spPr>
        <p:txBody>
          <a:bodyPr wrap="none" rtlCol="0">
            <a:spAutoFit/>
          </a:bodyPr>
          <a:lstStyle/>
          <a:p>
            <a:r>
              <a:rPr lang="en-US" altLang="ko-KR" sz="2000" dirty="0" smtClean="0">
                <a:solidFill>
                  <a:srgbClr val="0000CC"/>
                </a:solidFill>
                <a:latin typeface="나눔명조" panose="02020603020101020101" pitchFamily="18" charset="-127"/>
                <a:ea typeface="나눔명조" panose="02020603020101020101" pitchFamily="18" charset="-127"/>
              </a:rPr>
              <a:t>package</a:t>
            </a:r>
            <a:endParaRPr lang="ko-KR" altLang="en-US" sz="2000" dirty="0">
              <a:solidFill>
                <a:srgbClr val="0000CC"/>
              </a:solidFill>
              <a:latin typeface="나눔명조" panose="02020603020101020101" pitchFamily="18" charset="-127"/>
              <a:ea typeface="나눔명조" panose="02020603020101020101" pitchFamily="18" charset="-127"/>
            </a:endParaRPr>
          </a:p>
        </p:txBody>
      </p:sp>
      <p:sp>
        <p:nvSpPr>
          <p:cNvPr id="23" name="Rectangle 22"/>
          <p:cNvSpPr/>
          <p:nvPr/>
        </p:nvSpPr>
        <p:spPr>
          <a:xfrm>
            <a:off x="5161249" y="4989553"/>
            <a:ext cx="1065320" cy="790112"/>
          </a:xfrm>
          <a:prstGeom prst="rect">
            <a:avLst/>
          </a:prstGeom>
          <a:solidFill>
            <a:schemeClr val="bg1"/>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accent2"/>
              </a:solidFill>
            </a:endParaRPr>
          </a:p>
        </p:txBody>
      </p:sp>
      <p:sp>
        <p:nvSpPr>
          <p:cNvPr id="24" name="Rectangle 23"/>
          <p:cNvSpPr/>
          <p:nvPr/>
        </p:nvSpPr>
        <p:spPr>
          <a:xfrm>
            <a:off x="5355078" y="5187081"/>
            <a:ext cx="1065320" cy="790112"/>
          </a:xfrm>
          <a:prstGeom prst="rect">
            <a:avLst/>
          </a:prstGeom>
          <a:solidFill>
            <a:schemeClr val="bg1"/>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accent2"/>
              </a:solidFill>
            </a:endParaRPr>
          </a:p>
        </p:txBody>
      </p:sp>
      <p:sp>
        <p:nvSpPr>
          <p:cNvPr id="25" name="TextBox 24"/>
          <p:cNvSpPr txBox="1"/>
          <p:nvPr/>
        </p:nvSpPr>
        <p:spPr>
          <a:xfrm>
            <a:off x="5401052" y="5377211"/>
            <a:ext cx="1016625" cy="400110"/>
          </a:xfrm>
          <a:prstGeom prst="rect">
            <a:avLst/>
          </a:prstGeom>
          <a:noFill/>
        </p:spPr>
        <p:txBody>
          <a:bodyPr wrap="none" rtlCol="0">
            <a:spAutoFit/>
          </a:bodyPr>
          <a:lstStyle/>
          <a:p>
            <a:r>
              <a:rPr lang="en-US" altLang="ko-KR" sz="2000" dirty="0" smtClean="0">
                <a:solidFill>
                  <a:schemeClr val="accent2"/>
                </a:solidFill>
                <a:latin typeface="나눔명조" panose="02020603020101020101" pitchFamily="18" charset="-127"/>
                <a:ea typeface="나눔명조" panose="02020603020101020101" pitchFamily="18" charset="-127"/>
              </a:rPr>
              <a:t>module</a:t>
            </a:r>
            <a:endParaRPr lang="ko-KR" altLang="en-US" sz="2000" dirty="0">
              <a:solidFill>
                <a:schemeClr val="accent2"/>
              </a:solidFill>
              <a:latin typeface="나눔명조" panose="02020603020101020101" pitchFamily="18" charset="-127"/>
              <a:ea typeface="나눔명조" panose="02020603020101020101" pitchFamily="18" charset="-127"/>
            </a:endParaRPr>
          </a:p>
        </p:txBody>
      </p:sp>
      <p:sp>
        <p:nvSpPr>
          <p:cNvPr id="26" name="Rounded Rectangle 25"/>
          <p:cNvSpPr/>
          <p:nvPr/>
        </p:nvSpPr>
        <p:spPr>
          <a:xfrm>
            <a:off x="4770246" y="4812844"/>
            <a:ext cx="1987213" cy="1273929"/>
          </a:xfrm>
          <a:prstGeom prst="roundRect">
            <a:avLst/>
          </a:prstGeom>
          <a:noFill/>
          <a:ln w="1905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7" name="TextBox 26"/>
          <p:cNvSpPr txBox="1"/>
          <p:nvPr/>
        </p:nvSpPr>
        <p:spPr>
          <a:xfrm>
            <a:off x="5070414" y="4399798"/>
            <a:ext cx="1090363" cy="400110"/>
          </a:xfrm>
          <a:prstGeom prst="rect">
            <a:avLst/>
          </a:prstGeom>
          <a:noFill/>
        </p:spPr>
        <p:txBody>
          <a:bodyPr wrap="none" rtlCol="0">
            <a:spAutoFit/>
          </a:bodyPr>
          <a:lstStyle/>
          <a:p>
            <a:r>
              <a:rPr lang="en-US" altLang="ko-KR" sz="2000" dirty="0" smtClean="0">
                <a:solidFill>
                  <a:srgbClr val="0000CC"/>
                </a:solidFill>
                <a:latin typeface="나눔명조" panose="02020603020101020101" pitchFamily="18" charset="-127"/>
                <a:ea typeface="나눔명조" panose="02020603020101020101" pitchFamily="18" charset="-127"/>
              </a:rPr>
              <a:t>package</a:t>
            </a:r>
            <a:endParaRPr lang="ko-KR" altLang="en-US" sz="2000" dirty="0">
              <a:solidFill>
                <a:srgbClr val="0000CC"/>
              </a:solidFill>
              <a:latin typeface="나눔명조" panose="02020603020101020101" pitchFamily="18" charset="-127"/>
              <a:ea typeface="나눔명조" panose="02020603020101020101" pitchFamily="18" charset="-127"/>
            </a:endParaRPr>
          </a:p>
        </p:txBody>
      </p:sp>
      <p:sp>
        <p:nvSpPr>
          <p:cNvPr id="28" name="Rectangle 27"/>
          <p:cNvSpPr/>
          <p:nvPr/>
        </p:nvSpPr>
        <p:spPr>
          <a:xfrm>
            <a:off x="0" y="6619950"/>
            <a:ext cx="2880803" cy="276999"/>
          </a:xfrm>
          <a:prstGeom prst="rect">
            <a:avLst/>
          </a:prstGeom>
        </p:spPr>
        <p:txBody>
          <a:bodyPr wrap="square">
            <a:spAutoFit/>
          </a:bodyPr>
          <a:lstStyle/>
          <a:p>
            <a:r>
              <a:rPr lang="ko-KR" altLang="en-US" sz="1200" dirty="0"/>
              <a:t>http://pythonstudy.xyz/python/article</a:t>
            </a:r>
            <a:r>
              <a:rPr lang="ko-KR" altLang="en-US" sz="1200" dirty="0" smtClean="0"/>
              <a:t>/</a:t>
            </a:r>
            <a:endParaRPr lang="ko-KR" altLang="en-US" sz="1200" dirty="0"/>
          </a:p>
        </p:txBody>
      </p:sp>
    </p:spTree>
    <p:extLst>
      <p:ext uri="{BB962C8B-B14F-4D97-AF65-F5344CB8AC3E}">
        <p14:creationId xmlns:p14="http://schemas.microsoft.com/office/powerpoint/2010/main" val="1582595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xEl>
                                              <p:pRg st="2" end="2"/>
                                            </p:txEl>
                                          </p:spTgt>
                                        </p:tgtEl>
                                        <p:attrNameLst>
                                          <p:attrName>style.visibility</p:attrName>
                                        </p:attrNameLst>
                                      </p:cBhvr>
                                      <p:to>
                                        <p:strVal val="visible"/>
                                      </p:to>
                                    </p:set>
                                    <p:animEffect transition="in" filter="fade">
                                      <p:cBhvr>
                                        <p:cTn id="7" dur="500"/>
                                        <p:tgtEl>
                                          <p:spTgt spid="14">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4">
                                            <p:txEl>
                                              <p:pRg st="3" end="3"/>
                                            </p:txEl>
                                          </p:spTgt>
                                        </p:tgtEl>
                                        <p:attrNameLst>
                                          <p:attrName>style.visibility</p:attrName>
                                        </p:attrNameLst>
                                      </p:cBhvr>
                                      <p:to>
                                        <p:strVal val="visible"/>
                                      </p:to>
                                    </p:set>
                                    <p:animEffect transition="in" filter="fade">
                                      <p:cBhvr>
                                        <p:cTn id="10" dur="500"/>
                                        <p:tgtEl>
                                          <p:spTgt spid="1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7464" y="4146003"/>
            <a:ext cx="6083935" cy="2309231"/>
          </a:xfrm>
          <a:prstGeom prst="rect">
            <a:avLst/>
          </a:prstGeom>
        </p:spPr>
      </p:pic>
      <p:sp>
        <p:nvSpPr>
          <p:cNvPr id="4" name="Title 3"/>
          <p:cNvSpPr>
            <a:spLocks noGrp="1"/>
          </p:cNvSpPr>
          <p:nvPr>
            <p:ph type="title"/>
          </p:nvPr>
        </p:nvSpPr>
        <p:spPr/>
        <p:txBody>
          <a:bodyPr/>
          <a:lstStyle/>
          <a:p>
            <a:r>
              <a:rPr lang="en-US" altLang="ko-KR" dirty="0"/>
              <a:t>Python package</a:t>
            </a:r>
            <a:endParaRPr lang="ko-KR" altLang="en-US" dirty="0"/>
          </a:p>
        </p:txBody>
      </p:sp>
      <p:sp>
        <p:nvSpPr>
          <p:cNvPr id="5" name="Content Placeholder 4"/>
          <p:cNvSpPr>
            <a:spLocks noGrp="1"/>
          </p:cNvSpPr>
          <p:nvPr>
            <p:ph idx="1"/>
          </p:nvPr>
        </p:nvSpPr>
        <p:spPr>
          <a:xfrm>
            <a:off x="267855" y="923636"/>
            <a:ext cx="8654472" cy="2620015"/>
          </a:xfrm>
        </p:spPr>
        <p:txBody>
          <a:bodyPr>
            <a:normAutofit/>
          </a:bodyPr>
          <a:lstStyle/>
          <a:p>
            <a:r>
              <a:rPr lang="ko-KR" altLang="en-US" dirty="0"/>
              <a:t>파이썬으로 큰 프로젝트를 수행하게 될 때</a:t>
            </a:r>
            <a:r>
              <a:rPr lang="en-US" altLang="ko-KR" dirty="0"/>
              <a:t>, </a:t>
            </a:r>
            <a:r>
              <a:rPr lang="ko-KR" altLang="en-US" dirty="0"/>
              <a:t>모든 모듈을 한 디렉토리에 모아 두기 보다는 각 영역별로 디렉토리</a:t>
            </a:r>
            <a:r>
              <a:rPr lang="en-US" altLang="ko-KR" dirty="0"/>
              <a:t>/</a:t>
            </a:r>
            <a:r>
              <a:rPr lang="ko-KR" altLang="en-US" dirty="0"/>
              <a:t>서브디렉토리를 만들고 계층적인 카테고리로 묶어서 패키지별로 관리하는 것이 편리하고 효율적이다</a:t>
            </a:r>
            <a:r>
              <a:rPr lang="en-US" altLang="ko-KR" dirty="0"/>
              <a:t>. </a:t>
            </a:r>
            <a:r>
              <a:rPr lang="en-US" altLang="ko-KR" dirty="0" smtClean="0"/>
              <a:t> </a:t>
            </a:r>
          </a:p>
          <a:p>
            <a:r>
              <a:rPr lang="en-US" altLang="ko-KR" dirty="0"/>
              <a:t>When you run a large project with Python, it's convenient and efficient to group all the modules in a </a:t>
            </a:r>
            <a:r>
              <a:rPr lang="en-US" altLang="ko-KR" dirty="0" smtClean="0"/>
              <a:t>hierarchical under the directories/subdirectories rather </a:t>
            </a:r>
            <a:r>
              <a:rPr lang="en-US" altLang="ko-KR" dirty="0"/>
              <a:t>than a directory and manage them on a package-by-package basis</a:t>
            </a:r>
            <a:endParaRPr lang="en-US" altLang="ko-KR" dirty="0" smtClean="0"/>
          </a:p>
          <a:p>
            <a:endParaRPr lang="en-US" altLang="ko-KR" dirty="0" smtClean="0"/>
          </a:p>
          <a:p>
            <a:endParaRPr lang="en-US" altLang="ko-KR" dirty="0" smtClean="0"/>
          </a:p>
          <a:p>
            <a:endParaRPr lang="en-US" altLang="ko-KR" dirty="0"/>
          </a:p>
        </p:txBody>
      </p:sp>
      <p:sp>
        <p:nvSpPr>
          <p:cNvPr id="3" name="Slide Number Placeholder 2"/>
          <p:cNvSpPr>
            <a:spLocks noGrp="1"/>
          </p:cNvSpPr>
          <p:nvPr>
            <p:ph type="sldNum" sz="quarter" idx="12"/>
          </p:nvPr>
        </p:nvSpPr>
        <p:spPr/>
        <p:txBody>
          <a:bodyPr/>
          <a:lstStyle/>
          <a:p>
            <a:fld id="{E7B612BC-FA30-47E7-8F83-60B8876EFC04}" type="slidenum">
              <a:rPr lang="ko-KR" altLang="en-US" smtClean="0">
                <a:solidFill>
                  <a:prstClr val="black">
                    <a:tint val="75000"/>
                  </a:prstClr>
                </a:solidFill>
              </a:rPr>
              <a:pPr/>
              <a:t>23</a:t>
            </a:fld>
            <a:endParaRPr lang="ko-KR" altLang="en-US">
              <a:solidFill>
                <a:prstClr val="black">
                  <a:tint val="75000"/>
                </a:prstClr>
              </a:solidFill>
            </a:endParaRPr>
          </a:p>
        </p:txBody>
      </p:sp>
      <p:sp>
        <p:nvSpPr>
          <p:cNvPr id="7" name="Rectangle 6"/>
          <p:cNvSpPr/>
          <p:nvPr/>
        </p:nvSpPr>
        <p:spPr>
          <a:xfrm>
            <a:off x="0" y="6619950"/>
            <a:ext cx="2880803" cy="276999"/>
          </a:xfrm>
          <a:prstGeom prst="rect">
            <a:avLst/>
          </a:prstGeom>
        </p:spPr>
        <p:txBody>
          <a:bodyPr wrap="square">
            <a:spAutoFit/>
          </a:bodyPr>
          <a:lstStyle/>
          <a:p>
            <a:r>
              <a:rPr lang="ko-KR" altLang="en-US" sz="1200" dirty="0"/>
              <a:t>http://pythonstudy.xyz/python/article</a:t>
            </a:r>
            <a:r>
              <a:rPr lang="ko-KR" altLang="en-US" sz="1200" dirty="0" smtClean="0"/>
              <a:t>/</a:t>
            </a:r>
            <a:endParaRPr lang="ko-KR" altLang="en-US" sz="1200" dirty="0"/>
          </a:p>
        </p:txBody>
      </p:sp>
      <p:grpSp>
        <p:nvGrpSpPr>
          <p:cNvPr id="33" name="Group 32"/>
          <p:cNvGrpSpPr/>
          <p:nvPr/>
        </p:nvGrpSpPr>
        <p:grpSpPr>
          <a:xfrm>
            <a:off x="3825821" y="3645250"/>
            <a:ext cx="5131852" cy="1620516"/>
            <a:chOff x="3731847" y="5365000"/>
            <a:chExt cx="5131852" cy="1620516"/>
          </a:xfrm>
        </p:grpSpPr>
        <p:sp>
          <p:nvSpPr>
            <p:cNvPr id="20" name="TextBox 19"/>
            <p:cNvSpPr txBox="1"/>
            <p:nvPr/>
          </p:nvSpPr>
          <p:spPr>
            <a:xfrm>
              <a:off x="4815796" y="5365000"/>
              <a:ext cx="4047903" cy="400110"/>
            </a:xfrm>
            <a:prstGeom prst="rect">
              <a:avLst/>
            </a:prstGeom>
            <a:noFill/>
            <a:ln>
              <a:noFill/>
            </a:ln>
          </p:spPr>
          <p:txBody>
            <a:bodyPr wrap="none" rtlCol="0">
              <a:spAutoFit/>
            </a:bodyPr>
            <a:lstStyle/>
            <a:p>
              <a:r>
                <a:rPr lang="en-US" altLang="ko-KR" sz="2000" dirty="0" smtClean="0">
                  <a:solidFill>
                    <a:srgbClr val="A50021"/>
                  </a:solidFill>
                  <a:latin typeface="나눔명조" panose="02020603020101020101" pitchFamily="18" charset="-127"/>
                  <a:ea typeface="나눔명조" panose="02020603020101020101" pitchFamily="18" charset="-127"/>
                </a:rPr>
                <a:t>subdirectory</a:t>
              </a:r>
              <a:r>
                <a:rPr lang="ko-KR" altLang="en-US" sz="2000" dirty="0">
                  <a:solidFill>
                    <a:srgbClr val="A50021"/>
                  </a:solidFill>
                  <a:latin typeface="나눔명조" panose="02020603020101020101" pitchFamily="18" charset="-127"/>
                  <a:ea typeface="나눔명조" panose="02020603020101020101" pitchFamily="18" charset="-127"/>
                </a:rPr>
                <a:t> </a:t>
              </a:r>
              <a:r>
                <a:rPr lang="en-US" altLang="ko-KR" sz="2000" dirty="0" smtClean="0">
                  <a:solidFill>
                    <a:srgbClr val="A50021"/>
                  </a:solidFill>
                  <a:latin typeface="나눔명조" panose="02020603020101020101" pitchFamily="18" charset="-127"/>
                  <a:ea typeface="나눔명조" panose="02020603020101020101" pitchFamily="18" charset="-127"/>
                </a:rPr>
                <a:t>of “account” package</a:t>
              </a:r>
            </a:p>
          </p:txBody>
        </p:sp>
        <p:cxnSp>
          <p:nvCxnSpPr>
            <p:cNvPr id="22" name="Straight Arrow Connector 21"/>
            <p:cNvCxnSpPr>
              <a:stCxn id="20" idx="1"/>
            </p:cNvCxnSpPr>
            <p:nvPr/>
          </p:nvCxnSpPr>
          <p:spPr>
            <a:xfrm flipH="1">
              <a:off x="3731847" y="5565055"/>
              <a:ext cx="1083949" cy="1420461"/>
            </a:xfrm>
            <a:prstGeom prst="straightConnector1">
              <a:avLst/>
            </a:prstGeom>
            <a:ln w="38100">
              <a:solidFill>
                <a:srgbClr val="A50021"/>
              </a:solidFill>
              <a:headEnd type="none" w="med" len="med"/>
              <a:tailEnd type="triangle"/>
            </a:ln>
          </p:spPr>
          <p:style>
            <a:lnRef idx="1">
              <a:schemeClr val="accent1"/>
            </a:lnRef>
            <a:fillRef idx="0">
              <a:schemeClr val="accent1"/>
            </a:fillRef>
            <a:effectRef idx="0">
              <a:schemeClr val="accent1"/>
            </a:effectRef>
            <a:fontRef idx="minor">
              <a:schemeClr val="tx1"/>
            </a:fontRef>
          </p:style>
        </p:cxnSp>
      </p:grpSp>
      <p:grpSp>
        <p:nvGrpSpPr>
          <p:cNvPr id="32" name="Group 31"/>
          <p:cNvGrpSpPr/>
          <p:nvPr/>
        </p:nvGrpSpPr>
        <p:grpSpPr>
          <a:xfrm>
            <a:off x="367246" y="4802444"/>
            <a:ext cx="2524542" cy="1248735"/>
            <a:chOff x="-73225" y="4434697"/>
            <a:chExt cx="2524542" cy="1248735"/>
          </a:xfrm>
        </p:grpSpPr>
        <p:cxnSp>
          <p:nvCxnSpPr>
            <p:cNvPr id="27" name="Straight Arrow Connector 26"/>
            <p:cNvCxnSpPr/>
            <p:nvPr/>
          </p:nvCxnSpPr>
          <p:spPr>
            <a:xfrm>
              <a:off x="1608466" y="4641573"/>
              <a:ext cx="790615" cy="0"/>
            </a:xfrm>
            <a:prstGeom prst="straightConnector1">
              <a:avLst/>
            </a:prstGeom>
            <a:ln w="38100">
              <a:solidFill>
                <a:srgbClr val="0000CC"/>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a:off x="1660702" y="5509590"/>
              <a:ext cx="790615" cy="0"/>
            </a:xfrm>
            <a:prstGeom prst="straightConnector1">
              <a:avLst/>
            </a:prstGeom>
            <a:ln w="38100">
              <a:solidFill>
                <a:srgbClr val="0000CC"/>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73225" y="4434697"/>
              <a:ext cx="2212243" cy="707886"/>
            </a:xfrm>
            <a:prstGeom prst="rect">
              <a:avLst/>
            </a:prstGeom>
            <a:noFill/>
          </p:spPr>
          <p:txBody>
            <a:bodyPr wrap="square" rtlCol="0">
              <a:spAutoFit/>
            </a:bodyPr>
            <a:lstStyle/>
            <a:p>
              <a:r>
                <a:rPr lang="en-US" altLang="ko-KR" sz="2000" dirty="0" smtClean="0">
                  <a:solidFill>
                    <a:srgbClr val="0000CC"/>
                  </a:solidFill>
                  <a:latin typeface="나눔명조" panose="02020603020101020101" pitchFamily="18" charset="-127"/>
                  <a:ea typeface="나눔명조" panose="02020603020101020101" pitchFamily="18" charset="-127"/>
                </a:rPr>
                <a:t>directory 1 of “models” package</a:t>
              </a:r>
              <a:endParaRPr lang="ko-KR" altLang="en-US" sz="2000" dirty="0">
                <a:solidFill>
                  <a:srgbClr val="0000CC"/>
                </a:solidFill>
                <a:latin typeface="나눔명조" panose="02020603020101020101" pitchFamily="18" charset="-127"/>
                <a:ea typeface="나눔명조" panose="02020603020101020101" pitchFamily="18" charset="-127"/>
              </a:endParaRPr>
            </a:p>
          </p:txBody>
        </p:sp>
        <p:sp>
          <p:nvSpPr>
            <p:cNvPr id="30" name="TextBox 29"/>
            <p:cNvSpPr txBox="1"/>
            <p:nvPr/>
          </p:nvSpPr>
          <p:spPr>
            <a:xfrm>
              <a:off x="270603" y="5283322"/>
              <a:ext cx="1401346" cy="400110"/>
            </a:xfrm>
            <a:prstGeom prst="rect">
              <a:avLst/>
            </a:prstGeom>
            <a:noFill/>
          </p:spPr>
          <p:txBody>
            <a:bodyPr wrap="none" rtlCol="0">
              <a:spAutoFit/>
            </a:bodyPr>
            <a:lstStyle/>
            <a:p>
              <a:r>
                <a:rPr lang="en-US" altLang="ko-KR" sz="2000" dirty="0" smtClean="0">
                  <a:solidFill>
                    <a:srgbClr val="0000CC"/>
                  </a:solidFill>
                  <a:latin typeface="나눔명조" panose="02020603020101020101" pitchFamily="18" charset="-127"/>
                  <a:ea typeface="나눔명조" panose="02020603020101020101" pitchFamily="18" charset="-127"/>
                </a:rPr>
                <a:t>directory 2</a:t>
              </a:r>
              <a:endParaRPr lang="ko-KR" altLang="en-US" sz="2000" dirty="0">
                <a:solidFill>
                  <a:srgbClr val="0000CC"/>
                </a:solidFill>
                <a:latin typeface="나눔명조" panose="02020603020101020101" pitchFamily="18" charset="-127"/>
                <a:ea typeface="나눔명조" panose="02020603020101020101" pitchFamily="18" charset="-127"/>
              </a:endParaRPr>
            </a:p>
          </p:txBody>
        </p:sp>
      </p:grpSp>
      <p:grpSp>
        <p:nvGrpSpPr>
          <p:cNvPr id="44" name="Group 43"/>
          <p:cNvGrpSpPr/>
          <p:nvPr/>
        </p:nvGrpSpPr>
        <p:grpSpPr>
          <a:xfrm>
            <a:off x="3985592" y="5478569"/>
            <a:ext cx="2954749" cy="961057"/>
            <a:chOff x="3545121" y="5110822"/>
            <a:chExt cx="2954749" cy="961057"/>
          </a:xfrm>
        </p:grpSpPr>
        <p:grpSp>
          <p:nvGrpSpPr>
            <p:cNvPr id="38" name="Group 37"/>
            <p:cNvGrpSpPr/>
            <p:nvPr/>
          </p:nvGrpSpPr>
          <p:grpSpPr>
            <a:xfrm>
              <a:off x="3545121" y="5308674"/>
              <a:ext cx="2954749" cy="763205"/>
              <a:chOff x="3430548" y="4778574"/>
              <a:chExt cx="2954749" cy="763205"/>
            </a:xfrm>
          </p:grpSpPr>
          <p:sp>
            <p:nvSpPr>
              <p:cNvPr id="39" name="TextBox 38"/>
              <p:cNvSpPr txBox="1"/>
              <p:nvPr/>
            </p:nvSpPr>
            <p:spPr>
              <a:xfrm>
                <a:off x="5269286" y="5141669"/>
                <a:ext cx="1116011" cy="400110"/>
              </a:xfrm>
              <a:prstGeom prst="rect">
                <a:avLst/>
              </a:prstGeom>
              <a:noFill/>
              <a:ln>
                <a:noFill/>
              </a:ln>
            </p:spPr>
            <p:txBody>
              <a:bodyPr wrap="none" rtlCol="0">
                <a:spAutoFit/>
              </a:bodyPr>
              <a:lstStyle/>
              <a:p>
                <a:r>
                  <a:rPr lang="en-US" altLang="ko-KR" sz="2000" dirty="0" smtClean="0">
                    <a:solidFill>
                      <a:srgbClr val="00B050"/>
                    </a:solidFill>
                    <a:latin typeface="나눔명조" panose="02020603020101020101" pitchFamily="18" charset="-127"/>
                    <a:ea typeface="나눔명조" panose="02020603020101020101" pitchFamily="18" charset="-127"/>
                  </a:rPr>
                  <a:t>modules</a:t>
                </a:r>
              </a:p>
            </p:txBody>
          </p:sp>
          <p:cxnSp>
            <p:nvCxnSpPr>
              <p:cNvPr id="40" name="Straight Arrow Connector 39"/>
              <p:cNvCxnSpPr/>
              <p:nvPr/>
            </p:nvCxnSpPr>
            <p:spPr>
              <a:xfrm flipH="1" flipV="1">
                <a:off x="3430548" y="4778574"/>
                <a:ext cx="1838738" cy="565353"/>
              </a:xfrm>
              <a:prstGeom prst="straightConnector1">
                <a:avLst/>
              </a:prstGeom>
              <a:ln w="38100">
                <a:solidFill>
                  <a:srgbClr val="00B050"/>
                </a:solidFill>
                <a:headEnd type="none" w="med" len="med"/>
                <a:tailEnd type="triangle"/>
              </a:ln>
            </p:spPr>
            <p:style>
              <a:lnRef idx="1">
                <a:schemeClr val="accent1"/>
              </a:lnRef>
              <a:fillRef idx="0">
                <a:schemeClr val="accent1"/>
              </a:fillRef>
              <a:effectRef idx="0">
                <a:schemeClr val="accent1"/>
              </a:effectRef>
              <a:fontRef idx="minor">
                <a:schemeClr val="tx1"/>
              </a:fontRef>
            </p:style>
          </p:cxnSp>
        </p:grpSp>
        <p:cxnSp>
          <p:nvCxnSpPr>
            <p:cNvPr id="41" name="Straight Arrow Connector 40"/>
            <p:cNvCxnSpPr/>
            <p:nvPr/>
          </p:nvCxnSpPr>
          <p:spPr>
            <a:xfrm flipH="1" flipV="1">
              <a:off x="3778244" y="5110822"/>
              <a:ext cx="1605615" cy="763205"/>
            </a:xfrm>
            <a:prstGeom prst="straightConnector1">
              <a:avLst/>
            </a:prstGeom>
            <a:ln w="38100">
              <a:solidFill>
                <a:srgbClr val="00B050"/>
              </a:solidFill>
              <a:headEnd type="none" w="med" len="med"/>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262909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500"/>
                                        <p:tgtEl>
                                          <p:spTgt spid="4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fade">
                                      <p:cBhvr>
                                        <p:cTn id="12" dur="500"/>
                                        <p:tgtEl>
                                          <p:spTgt spid="3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2"/>
                                        </p:tgtEl>
                                        <p:attrNameLst>
                                          <p:attrName>style.visibility</p:attrName>
                                        </p:attrNameLst>
                                      </p:cBhvr>
                                      <p:to>
                                        <p:strVal val="visible"/>
                                      </p:to>
                                    </p:set>
                                    <p:animEffect transition="in" filter="fade">
                                      <p:cBhvr>
                                        <p:cTn id="17" dur="500"/>
                                        <p:tgtEl>
                                          <p:spTgt spid="3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0" end="0"/>
                                            </p:txEl>
                                          </p:spTgt>
                                        </p:tgtEl>
                                        <p:attrNameLst>
                                          <p:attrName>style.visibility</p:attrName>
                                        </p:attrNameLst>
                                      </p:cBhvr>
                                      <p:to>
                                        <p:strVal val="visible"/>
                                      </p:to>
                                    </p:set>
                                    <p:animEffect transition="in" filter="fade">
                                      <p:cBhvr>
                                        <p:cTn id="22" dur="500"/>
                                        <p:tgtEl>
                                          <p:spTgt spid="5">
                                            <p:txEl>
                                              <p:pRg st="0" end="0"/>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
                                            <p:txEl>
                                              <p:pRg st="1" end="1"/>
                                            </p:txEl>
                                          </p:spTgt>
                                        </p:tgtEl>
                                        <p:attrNameLst>
                                          <p:attrName>style.visibility</p:attrName>
                                        </p:attrNameLst>
                                      </p:cBhvr>
                                      <p:to>
                                        <p:strVal val="visible"/>
                                      </p:to>
                                    </p:set>
                                    <p:animEffect transition="in" filter="fade">
                                      <p:cBhvr>
                                        <p:cTn id="25" dur="5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dirty="0" smtClean="0"/>
              <a:t>Import Python </a:t>
            </a:r>
            <a:r>
              <a:rPr lang="en-US" altLang="ko-KR" dirty="0"/>
              <a:t>package</a:t>
            </a:r>
            <a:endParaRPr lang="ko-KR" altLang="en-US" dirty="0"/>
          </a:p>
        </p:txBody>
      </p:sp>
      <p:sp>
        <p:nvSpPr>
          <p:cNvPr id="3" name="Content Placeholder 2"/>
          <p:cNvSpPr>
            <a:spLocks noGrp="1"/>
          </p:cNvSpPr>
          <p:nvPr>
            <p:ph idx="1"/>
          </p:nvPr>
        </p:nvSpPr>
        <p:spPr/>
        <p:txBody>
          <a:bodyPr/>
          <a:lstStyle/>
          <a:p>
            <a:r>
              <a:rPr lang="ko-KR" altLang="en-US" dirty="0"/>
              <a:t>패키지내 모듈을 </a:t>
            </a:r>
            <a:r>
              <a:rPr lang="en-US" altLang="ko-KR" dirty="0"/>
              <a:t>import</a:t>
            </a:r>
            <a:r>
              <a:rPr lang="ko-KR" altLang="en-US" dirty="0"/>
              <a:t>하기 위해서는 </a:t>
            </a:r>
            <a:r>
              <a:rPr lang="en-US" altLang="ko-KR" dirty="0"/>
              <a:t>"import </a:t>
            </a:r>
            <a:r>
              <a:rPr lang="ko-KR" altLang="en-US" dirty="0"/>
              <a:t>패키지명</a:t>
            </a:r>
            <a:r>
              <a:rPr lang="en-US" altLang="ko-KR" dirty="0"/>
              <a:t>.</a:t>
            </a:r>
            <a:r>
              <a:rPr lang="ko-KR" altLang="en-US" dirty="0"/>
              <a:t>모듈명</a:t>
            </a:r>
            <a:r>
              <a:rPr lang="en-US" altLang="ko-KR" dirty="0"/>
              <a:t>"</a:t>
            </a:r>
            <a:r>
              <a:rPr lang="ko-KR" altLang="en-US" dirty="0"/>
              <a:t>과 같이 패키지명을 앞에 붙여 사용한다</a:t>
            </a:r>
            <a:r>
              <a:rPr lang="en-US" altLang="ko-KR" dirty="0"/>
              <a:t>. </a:t>
            </a:r>
          </a:p>
          <a:p>
            <a:r>
              <a:rPr lang="en-US" altLang="ko-KR" dirty="0"/>
              <a:t>To import the module in the package, use the package name prefixed with "import package </a:t>
            </a:r>
            <a:r>
              <a:rPr lang="en-US" altLang="ko-KR" dirty="0" err="1"/>
              <a:t>name.module</a:t>
            </a:r>
            <a:r>
              <a:rPr lang="en-US" altLang="ko-KR" dirty="0"/>
              <a:t> name".</a:t>
            </a:r>
          </a:p>
          <a:p>
            <a:endParaRPr lang="ko-KR" altLang="en-US" dirty="0"/>
          </a:p>
        </p:txBody>
      </p:sp>
      <p:sp>
        <p:nvSpPr>
          <p:cNvPr id="4" name="Slide Number Placeholder 3"/>
          <p:cNvSpPr>
            <a:spLocks noGrp="1"/>
          </p:cNvSpPr>
          <p:nvPr>
            <p:ph type="sldNum" sz="quarter" idx="12"/>
          </p:nvPr>
        </p:nvSpPr>
        <p:spPr/>
        <p:txBody>
          <a:bodyPr/>
          <a:lstStyle/>
          <a:p>
            <a:fld id="{E7B612BC-FA30-47E7-8F83-60B8876EFC04}" type="slidenum">
              <a:rPr lang="ko-KR" altLang="en-US" smtClean="0">
                <a:solidFill>
                  <a:prstClr val="black">
                    <a:tint val="75000"/>
                  </a:prstClr>
                </a:solidFill>
              </a:rPr>
              <a:pPr/>
              <a:t>24</a:t>
            </a:fld>
            <a:endParaRPr lang="ko-KR" altLang="en-US">
              <a:solidFill>
                <a:prstClr val="black">
                  <a:tint val="75000"/>
                </a:prstClr>
              </a:solidFill>
            </a:endParaRPr>
          </a:p>
        </p:txBody>
      </p:sp>
      <p:pic>
        <p:nvPicPr>
          <p:cNvPr id="7" name="Picture 6"/>
          <p:cNvPicPr>
            <a:picLocks noChangeAspect="1"/>
          </p:cNvPicPr>
          <p:nvPr/>
        </p:nvPicPr>
        <p:blipFill>
          <a:blip r:embed="rId3"/>
          <a:stretch>
            <a:fillRect/>
          </a:stretch>
        </p:blipFill>
        <p:spPr>
          <a:xfrm>
            <a:off x="527550" y="2546080"/>
            <a:ext cx="5086350" cy="1200150"/>
          </a:xfrm>
          <a:prstGeom prst="rect">
            <a:avLst/>
          </a:prstGeom>
        </p:spPr>
      </p:pic>
      <p:pic>
        <p:nvPicPr>
          <p:cNvPr id="18" name="Picture 1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37464" y="4146003"/>
            <a:ext cx="6083935" cy="2309231"/>
          </a:xfrm>
          <a:prstGeom prst="rect">
            <a:avLst/>
          </a:prstGeom>
        </p:spPr>
      </p:pic>
      <p:grpSp>
        <p:nvGrpSpPr>
          <p:cNvPr id="20" name="Group 19"/>
          <p:cNvGrpSpPr/>
          <p:nvPr/>
        </p:nvGrpSpPr>
        <p:grpSpPr>
          <a:xfrm>
            <a:off x="259869" y="3647774"/>
            <a:ext cx="2701992" cy="400110"/>
            <a:chOff x="259869" y="3647774"/>
            <a:chExt cx="2701992" cy="400110"/>
          </a:xfrm>
        </p:grpSpPr>
        <p:cxnSp>
          <p:nvCxnSpPr>
            <p:cNvPr id="17" name="Straight Connector 16"/>
            <p:cNvCxnSpPr/>
            <p:nvPr/>
          </p:nvCxnSpPr>
          <p:spPr>
            <a:xfrm>
              <a:off x="1152939" y="3667539"/>
              <a:ext cx="1808922" cy="0"/>
            </a:xfrm>
            <a:prstGeom prst="line">
              <a:avLst/>
            </a:prstGeom>
            <a:ln w="76200">
              <a:solidFill>
                <a:srgbClr val="0000CC"/>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259869" y="3647774"/>
              <a:ext cx="1768433" cy="400110"/>
            </a:xfrm>
            <a:prstGeom prst="rect">
              <a:avLst/>
            </a:prstGeom>
            <a:noFill/>
          </p:spPr>
          <p:txBody>
            <a:bodyPr wrap="none" rtlCol="0">
              <a:spAutoFit/>
            </a:bodyPr>
            <a:lstStyle/>
            <a:p>
              <a:r>
                <a:rPr lang="en-US" altLang="ko-KR" sz="2000" dirty="0" smtClean="0">
                  <a:solidFill>
                    <a:srgbClr val="0000CC"/>
                  </a:solidFill>
                  <a:latin typeface="나눔명조" panose="02020603020101020101" pitchFamily="18" charset="-127"/>
                  <a:ea typeface="나눔명조" panose="02020603020101020101" pitchFamily="18" charset="-127"/>
                </a:rPr>
                <a:t>package name</a:t>
              </a:r>
              <a:endParaRPr lang="ko-KR" altLang="en-US" sz="2000" dirty="0">
                <a:solidFill>
                  <a:srgbClr val="0000CC"/>
                </a:solidFill>
                <a:latin typeface="나눔명조" panose="02020603020101020101" pitchFamily="18" charset="-127"/>
                <a:ea typeface="나눔명조" panose="02020603020101020101" pitchFamily="18" charset="-127"/>
              </a:endParaRPr>
            </a:p>
          </p:txBody>
        </p:sp>
      </p:grpSp>
      <p:grpSp>
        <p:nvGrpSpPr>
          <p:cNvPr id="22" name="Group 21"/>
          <p:cNvGrpSpPr/>
          <p:nvPr/>
        </p:nvGrpSpPr>
        <p:grpSpPr>
          <a:xfrm>
            <a:off x="2496577" y="3647774"/>
            <a:ext cx="1696298" cy="400110"/>
            <a:chOff x="587847" y="3643795"/>
            <a:chExt cx="1696298" cy="400110"/>
          </a:xfrm>
        </p:grpSpPr>
        <p:cxnSp>
          <p:nvCxnSpPr>
            <p:cNvPr id="23" name="Straight Connector 22"/>
            <p:cNvCxnSpPr/>
            <p:nvPr/>
          </p:nvCxnSpPr>
          <p:spPr>
            <a:xfrm flipV="1">
              <a:off x="1152939" y="3663560"/>
              <a:ext cx="566114" cy="3979"/>
            </a:xfrm>
            <a:prstGeom prst="line">
              <a:avLst/>
            </a:prstGeom>
            <a:ln w="76200">
              <a:solidFill>
                <a:srgbClr val="00B0F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587847" y="3643795"/>
              <a:ext cx="1696298" cy="400110"/>
            </a:xfrm>
            <a:prstGeom prst="rect">
              <a:avLst/>
            </a:prstGeom>
            <a:noFill/>
          </p:spPr>
          <p:txBody>
            <a:bodyPr wrap="none" rtlCol="0">
              <a:spAutoFit/>
            </a:bodyPr>
            <a:lstStyle/>
            <a:p>
              <a:r>
                <a:rPr lang="en-US" altLang="ko-KR" sz="2000" dirty="0" smtClean="0">
                  <a:solidFill>
                    <a:srgbClr val="00B0F0"/>
                  </a:solidFill>
                  <a:latin typeface="나눔명조" panose="02020603020101020101" pitchFamily="18" charset="-127"/>
                  <a:ea typeface="나눔명조" panose="02020603020101020101" pitchFamily="18" charset="-127"/>
                </a:rPr>
                <a:t>module name</a:t>
              </a:r>
              <a:endParaRPr lang="ko-KR" altLang="en-US" sz="2000" dirty="0">
                <a:solidFill>
                  <a:srgbClr val="00B0F0"/>
                </a:solidFill>
                <a:latin typeface="나눔명조" panose="02020603020101020101" pitchFamily="18" charset="-127"/>
                <a:ea typeface="나눔명조" panose="02020603020101020101" pitchFamily="18" charset="-127"/>
              </a:endParaRPr>
            </a:p>
          </p:txBody>
        </p:sp>
      </p:grpSp>
      <p:grpSp>
        <p:nvGrpSpPr>
          <p:cNvPr id="26" name="Group 25"/>
          <p:cNvGrpSpPr/>
          <p:nvPr/>
        </p:nvGrpSpPr>
        <p:grpSpPr>
          <a:xfrm>
            <a:off x="3752448" y="3666549"/>
            <a:ext cx="2339125" cy="400110"/>
            <a:chOff x="-706369" y="4183954"/>
            <a:chExt cx="2339125" cy="400110"/>
          </a:xfrm>
        </p:grpSpPr>
        <p:cxnSp>
          <p:nvCxnSpPr>
            <p:cNvPr id="27" name="Straight Connector 26"/>
            <p:cNvCxnSpPr/>
            <p:nvPr/>
          </p:nvCxnSpPr>
          <p:spPr>
            <a:xfrm flipV="1">
              <a:off x="-706369" y="4184944"/>
              <a:ext cx="759917" cy="1"/>
            </a:xfrm>
            <a:prstGeom prst="line">
              <a:avLst/>
            </a:prstGeom>
            <a:ln w="76200">
              <a:solidFill>
                <a:srgbClr val="0066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166134" y="4183954"/>
              <a:ext cx="1798890" cy="400110"/>
            </a:xfrm>
            <a:prstGeom prst="rect">
              <a:avLst/>
            </a:prstGeom>
            <a:noFill/>
          </p:spPr>
          <p:txBody>
            <a:bodyPr wrap="none" rtlCol="0">
              <a:spAutoFit/>
            </a:bodyPr>
            <a:lstStyle/>
            <a:p>
              <a:r>
                <a:rPr lang="en-US" altLang="ko-KR" sz="2000" dirty="0" smtClean="0">
                  <a:solidFill>
                    <a:srgbClr val="006600"/>
                  </a:solidFill>
                  <a:latin typeface="나눔명조" panose="02020603020101020101" pitchFamily="18" charset="-127"/>
                  <a:ea typeface="나눔명조" panose="02020603020101020101" pitchFamily="18" charset="-127"/>
                </a:rPr>
                <a:t>function name</a:t>
              </a:r>
              <a:endParaRPr lang="ko-KR" altLang="en-US" sz="2000" dirty="0">
                <a:solidFill>
                  <a:srgbClr val="006600"/>
                </a:solidFill>
                <a:latin typeface="나눔명조" panose="02020603020101020101" pitchFamily="18" charset="-127"/>
                <a:ea typeface="나눔명조" panose="02020603020101020101" pitchFamily="18" charset="-127"/>
              </a:endParaRPr>
            </a:p>
          </p:txBody>
        </p:sp>
      </p:grpSp>
    </p:spTree>
    <p:extLst>
      <p:ext uri="{BB962C8B-B14F-4D97-AF65-F5344CB8AC3E}">
        <p14:creationId xmlns:p14="http://schemas.microsoft.com/office/powerpoint/2010/main" val="239946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fade">
                                      <p:cBhvr>
                                        <p:cTn id="1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stretch>
            <a:fillRect/>
          </a:stretch>
        </p:blipFill>
        <p:spPr>
          <a:xfrm>
            <a:off x="347130" y="1670983"/>
            <a:ext cx="5129363" cy="2403860"/>
          </a:xfrm>
          <a:prstGeom prst="rect">
            <a:avLst/>
          </a:prstGeom>
        </p:spPr>
      </p:pic>
      <p:sp>
        <p:nvSpPr>
          <p:cNvPr id="2" name="Title 1"/>
          <p:cNvSpPr>
            <a:spLocks noGrp="1"/>
          </p:cNvSpPr>
          <p:nvPr>
            <p:ph type="title"/>
          </p:nvPr>
        </p:nvSpPr>
        <p:spPr/>
        <p:txBody>
          <a:bodyPr/>
          <a:lstStyle/>
          <a:p>
            <a:r>
              <a:rPr lang="en-US" altLang="ko-KR" dirty="0"/>
              <a:t>Import Python package</a:t>
            </a:r>
            <a:endParaRPr lang="ko-KR" altLang="en-US" dirty="0"/>
          </a:p>
        </p:txBody>
      </p:sp>
      <p:sp>
        <p:nvSpPr>
          <p:cNvPr id="3" name="Content Placeholder 2"/>
          <p:cNvSpPr>
            <a:spLocks noGrp="1"/>
          </p:cNvSpPr>
          <p:nvPr>
            <p:ph idx="1"/>
          </p:nvPr>
        </p:nvSpPr>
        <p:spPr/>
        <p:txBody>
          <a:bodyPr>
            <a:normAutofit/>
          </a:bodyPr>
          <a:lstStyle/>
          <a:p>
            <a:r>
              <a:rPr lang="en-US" altLang="ko-KR" dirty="0" smtClean="0"/>
              <a:t>To import a module, try "</a:t>
            </a:r>
            <a:r>
              <a:rPr lang="en-US" altLang="ko-KR" dirty="0"/>
              <a:t>from </a:t>
            </a:r>
            <a:r>
              <a:rPr lang="en-US" altLang="ko-KR" dirty="0" smtClean="0">
                <a:solidFill>
                  <a:srgbClr val="0000CC"/>
                </a:solidFill>
              </a:rPr>
              <a:t>package</a:t>
            </a:r>
            <a:r>
              <a:rPr lang="ko-KR" altLang="en-US" dirty="0" smtClean="0"/>
              <a:t> </a:t>
            </a:r>
            <a:r>
              <a:rPr lang="en-US" altLang="ko-KR" dirty="0"/>
              <a:t>import </a:t>
            </a:r>
            <a:r>
              <a:rPr lang="en-US" altLang="ko-KR" dirty="0" smtClean="0">
                <a:solidFill>
                  <a:srgbClr val="0000CC"/>
                </a:solidFill>
              </a:rPr>
              <a:t>module</a:t>
            </a:r>
            <a:r>
              <a:rPr lang="en-US" altLang="ko-KR" dirty="0" smtClean="0"/>
              <a:t>" </a:t>
            </a:r>
          </a:p>
          <a:p>
            <a:r>
              <a:rPr lang="en-US" altLang="ko-KR" dirty="0" smtClean="0"/>
              <a:t>To import a function, try “from </a:t>
            </a:r>
            <a:r>
              <a:rPr lang="en-US" altLang="ko-KR" dirty="0" err="1" smtClean="0">
                <a:solidFill>
                  <a:srgbClr val="0000CC"/>
                </a:solidFill>
              </a:rPr>
              <a:t>package.module</a:t>
            </a:r>
            <a:r>
              <a:rPr lang="en-US" altLang="ko-KR" dirty="0" smtClean="0">
                <a:solidFill>
                  <a:srgbClr val="0000CC"/>
                </a:solidFill>
              </a:rPr>
              <a:t> </a:t>
            </a:r>
            <a:r>
              <a:rPr lang="en-US" altLang="ko-KR" dirty="0" smtClean="0"/>
              <a:t>import </a:t>
            </a:r>
            <a:r>
              <a:rPr lang="en-US" altLang="ko-KR" dirty="0" smtClean="0">
                <a:solidFill>
                  <a:srgbClr val="0000CC"/>
                </a:solidFill>
              </a:rPr>
              <a:t>function</a:t>
            </a:r>
            <a:r>
              <a:rPr lang="en-US" altLang="ko-KR" dirty="0" smtClean="0"/>
              <a:t>”</a:t>
            </a:r>
            <a:endParaRPr lang="en-US" altLang="ko-KR" dirty="0"/>
          </a:p>
        </p:txBody>
      </p:sp>
      <p:sp>
        <p:nvSpPr>
          <p:cNvPr id="4" name="Slide Number Placeholder 3"/>
          <p:cNvSpPr>
            <a:spLocks noGrp="1"/>
          </p:cNvSpPr>
          <p:nvPr>
            <p:ph type="sldNum" sz="quarter" idx="12"/>
          </p:nvPr>
        </p:nvSpPr>
        <p:spPr/>
        <p:txBody>
          <a:bodyPr/>
          <a:lstStyle/>
          <a:p>
            <a:fld id="{E7B612BC-FA30-47E7-8F83-60B8876EFC04}" type="slidenum">
              <a:rPr lang="ko-KR" altLang="en-US" smtClean="0">
                <a:solidFill>
                  <a:prstClr val="black">
                    <a:tint val="75000"/>
                  </a:prstClr>
                </a:solidFill>
              </a:rPr>
              <a:pPr/>
              <a:t>25</a:t>
            </a:fld>
            <a:endParaRPr lang="ko-KR" altLang="en-US">
              <a:solidFill>
                <a:prstClr val="black">
                  <a:tint val="75000"/>
                </a:prstClr>
              </a:solidFill>
            </a:endParaRPr>
          </a:p>
        </p:txBody>
      </p:sp>
      <p:sp>
        <p:nvSpPr>
          <p:cNvPr id="7" name="Rectangle 6"/>
          <p:cNvSpPr/>
          <p:nvPr/>
        </p:nvSpPr>
        <p:spPr>
          <a:xfrm>
            <a:off x="0" y="6619950"/>
            <a:ext cx="2880803" cy="276999"/>
          </a:xfrm>
          <a:prstGeom prst="rect">
            <a:avLst/>
          </a:prstGeom>
        </p:spPr>
        <p:txBody>
          <a:bodyPr wrap="square">
            <a:spAutoFit/>
          </a:bodyPr>
          <a:lstStyle/>
          <a:p>
            <a:r>
              <a:rPr lang="ko-KR" altLang="en-US" sz="1200" dirty="0"/>
              <a:t>http://pythonstudy.xyz/python/article</a:t>
            </a:r>
            <a:r>
              <a:rPr lang="ko-KR" altLang="en-US" sz="1200" dirty="0" smtClean="0"/>
              <a:t>/</a:t>
            </a:r>
            <a:endParaRPr lang="ko-KR" altLang="en-US" sz="1200" dirty="0"/>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37464" y="4146003"/>
            <a:ext cx="6083935" cy="2309231"/>
          </a:xfrm>
          <a:prstGeom prst="rect">
            <a:avLst/>
          </a:prstGeom>
        </p:spPr>
      </p:pic>
      <p:grpSp>
        <p:nvGrpSpPr>
          <p:cNvPr id="10" name="Group 19"/>
          <p:cNvGrpSpPr/>
          <p:nvPr/>
        </p:nvGrpSpPr>
        <p:grpSpPr>
          <a:xfrm>
            <a:off x="1561948" y="2605293"/>
            <a:ext cx="3047564" cy="402119"/>
            <a:chOff x="1152939" y="3667539"/>
            <a:chExt cx="3047564" cy="402119"/>
          </a:xfrm>
        </p:grpSpPr>
        <p:cxnSp>
          <p:nvCxnSpPr>
            <p:cNvPr id="11" name="Straight Connector 16"/>
            <p:cNvCxnSpPr/>
            <p:nvPr/>
          </p:nvCxnSpPr>
          <p:spPr>
            <a:xfrm>
              <a:off x="1152939" y="3667539"/>
              <a:ext cx="1808922" cy="0"/>
            </a:xfrm>
            <a:prstGeom prst="line">
              <a:avLst/>
            </a:prstGeom>
            <a:ln w="76200">
              <a:solidFill>
                <a:srgbClr val="0000CC"/>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2432070" y="3669548"/>
              <a:ext cx="1768433" cy="400110"/>
            </a:xfrm>
            <a:prstGeom prst="rect">
              <a:avLst/>
            </a:prstGeom>
            <a:noFill/>
          </p:spPr>
          <p:txBody>
            <a:bodyPr wrap="none" rtlCol="0">
              <a:spAutoFit/>
            </a:bodyPr>
            <a:lstStyle/>
            <a:p>
              <a:r>
                <a:rPr lang="en-US" altLang="ko-KR" sz="2000" dirty="0" smtClean="0">
                  <a:solidFill>
                    <a:srgbClr val="0000CC"/>
                  </a:solidFill>
                  <a:latin typeface="나눔명조" panose="02020603020101020101" pitchFamily="18" charset="-127"/>
                  <a:ea typeface="나눔명조" panose="02020603020101020101" pitchFamily="18" charset="-127"/>
                </a:rPr>
                <a:t>package name</a:t>
              </a:r>
              <a:endParaRPr lang="ko-KR" altLang="en-US" sz="2000" dirty="0">
                <a:solidFill>
                  <a:srgbClr val="0000CC"/>
                </a:solidFill>
                <a:latin typeface="나눔명조" panose="02020603020101020101" pitchFamily="18" charset="-127"/>
                <a:ea typeface="나눔명조" panose="02020603020101020101" pitchFamily="18" charset="-127"/>
              </a:endParaRPr>
            </a:p>
          </p:txBody>
        </p:sp>
      </p:grpSp>
      <p:grpSp>
        <p:nvGrpSpPr>
          <p:cNvPr id="13" name="Group 21"/>
          <p:cNvGrpSpPr/>
          <p:nvPr/>
        </p:nvGrpSpPr>
        <p:grpSpPr>
          <a:xfrm>
            <a:off x="3942719" y="2369606"/>
            <a:ext cx="2273208" cy="400110"/>
            <a:chOff x="1152939" y="3427873"/>
            <a:chExt cx="2273208" cy="400110"/>
          </a:xfrm>
        </p:grpSpPr>
        <p:cxnSp>
          <p:nvCxnSpPr>
            <p:cNvPr id="14" name="Straight Connector 22"/>
            <p:cNvCxnSpPr/>
            <p:nvPr/>
          </p:nvCxnSpPr>
          <p:spPr>
            <a:xfrm flipV="1">
              <a:off x="1152939" y="3663560"/>
              <a:ext cx="566114" cy="3979"/>
            </a:xfrm>
            <a:prstGeom prst="line">
              <a:avLst/>
            </a:prstGeom>
            <a:ln w="76200">
              <a:solidFill>
                <a:srgbClr val="00B0F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1729849" y="3427873"/>
              <a:ext cx="1696298" cy="400110"/>
            </a:xfrm>
            <a:prstGeom prst="rect">
              <a:avLst/>
            </a:prstGeom>
            <a:noFill/>
          </p:spPr>
          <p:txBody>
            <a:bodyPr wrap="none" rtlCol="0">
              <a:spAutoFit/>
            </a:bodyPr>
            <a:lstStyle/>
            <a:p>
              <a:r>
                <a:rPr lang="en-US" altLang="ko-KR" sz="2000" dirty="0" smtClean="0">
                  <a:solidFill>
                    <a:srgbClr val="00B0F0"/>
                  </a:solidFill>
                  <a:latin typeface="나눔명조" panose="02020603020101020101" pitchFamily="18" charset="-127"/>
                  <a:ea typeface="나눔명조" panose="02020603020101020101" pitchFamily="18" charset="-127"/>
                </a:rPr>
                <a:t>module name</a:t>
              </a:r>
              <a:endParaRPr lang="ko-KR" altLang="en-US" sz="2000" dirty="0">
                <a:solidFill>
                  <a:srgbClr val="00B0F0"/>
                </a:solidFill>
                <a:latin typeface="나눔명조" panose="02020603020101020101" pitchFamily="18" charset="-127"/>
                <a:ea typeface="나눔명조" panose="02020603020101020101" pitchFamily="18" charset="-127"/>
              </a:endParaRPr>
            </a:p>
          </p:txBody>
        </p:sp>
      </p:grpSp>
      <p:grpSp>
        <p:nvGrpSpPr>
          <p:cNvPr id="19" name="Group 19"/>
          <p:cNvGrpSpPr/>
          <p:nvPr/>
        </p:nvGrpSpPr>
        <p:grpSpPr>
          <a:xfrm>
            <a:off x="1540162" y="3688279"/>
            <a:ext cx="3597135" cy="427285"/>
            <a:chOff x="1152939" y="3667539"/>
            <a:chExt cx="3597135" cy="427285"/>
          </a:xfrm>
        </p:grpSpPr>
        <p:cxnSp>
          <p:nvCxnSpPr>
            <p:cNvPr id="20" name="Straight Connector 16"/>
            <p:cNvCxnSpPr/>
            <p:nvPr/>
          </p:nvCxnSpPr>
          <p:spPr>
            <a:xfrm>
              <a:off x="1152939" y="3667539"/>
              <a:ext cx="1808922" cy="0"/>
            </a:xfrm>
            <a:prstGeom prst="line">
              <a:avLst/>
            </a:prstGeom>
            <a:ln w="76200">
              <a:solidFill>
                <a:srgbClr val="0000CC"/>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1830685" y="3694714"/>
              <a:ext cx="2919389" cy="400110"/>
            </a:xfrm>
            <a:prstGeom prst="rect">
              <a:avLst/>
            </a:prstGeom>
            <a:noFill/>
          </p:spPr>
          <p:txBody>
            <a:bodyPr wrap="none" rtlCol="0">
              <a:spAutoFit/>
            </a:bodyPr>
            <a:lstStyle/>
            <a:p>
              <a:r>
                <a:rPr lang="en-US" altLang="ko-KR" sz="2000" dirty="0" smtClean="0">
                  <a:solidFill>
                    <a:srgbClr val="0000CC"/>
                  </a:solidFill>
                  <a:latin typeface="나눔명조" panose="02020603020101020101" pitchFamily="18" charset="-127"/>
                  <a:ea typeface="나눔명조" panose="02020603020101020101" pitchFamily="18" charset="-127"/>
                </a:rPr>
                <a:t>package + </a:t>
              </a:r>
              <a:r>
                <a:rPr lang="en-US" altLang="ko-KR" sz="2000" dirty="0" smtClean="0">
                  <a:solidFill>
                    <a:srgbClr val="00B0F0"/>
                  </a:solidFill>
                  <a:latin typeface="나눔명조" panose="02020603020101020101" pitchFamily="18" charset="-127"/>
                  <a:ea typeface="나눔명조" panose="02020603020101020101" pitchFamily="18" charset="-127"/>
                </a:rPr>
                <a:t>module</a:t>
              </a:r>
              <a:r>
                <a:rPr lang="en-US" altLang="ko-KR" sz="2000" dirty="0" smtClean="0">
                  <a:solidFill>
                    <a:srgbClr val="0000CC"/>
                  </a:solidFill>
                  <a:latin typeface="나눔명조" panose="02020603020101020101" pitchFamily="18" charset="-127"/>
                  <a:ea typeface="나눔명조" panose="02020603020101020101" pitchFamily="18" charset="-127"/>
                </a:rPr>
                <a:t> name</a:t>
              </a:r>
              <a:endParaRPr lang="ko-KR" altLang="en-US" sz="2000" dirty="0">
                <a:solidFill>
                  <a:srgbClr val="0000CC"/>
                </a:solidFill>
                <a:latin typeface="나눔명조" panose="02020603020101020101" pitchFamily="18" charset="-127"/>
                <a:ea typeface="나눔명조" panose="02020603020101020101" pitchFamily="18" charset="-127"/>
              </a:endParaRPr>
            </a:p>
          </p:txBody>
        </p:sp>
      </p:grpSp>
      <p:grpSp>
        <p:nvGrpSpPr>
          <p:cNvPr id="25" name="Group 25"/>
          <p:cNvGrpSpPr/>
          <p:nvPr/>
        </p:nvGrpSpPr>
        <p:grpSpPr>
          <a:xfrm>
            <a:off x="4540259" y="3475208"/>
            <a:ext cx="2558807" cy="400110"/>
            <a:chOff x="-706369" y="3947272"/>
            <a:chExt cx="2558807" cy="400110"/>
          </a:xfrm>
        </p:grpSpPr>
        <p:cxnSp>
          <p:nvCxnSpPr>
            <p:cNvPr id="26" name="Straight Connector 26"/>
            <p:cNvCxnSpPr/>
            <p:nvPr/>
          </p:nvCxnSpPr>
          <p:spPr>
            <a:xfrm flipV="1">
              <a:off x="-706369" y="4184944"/>
              <a:ext cx="759917" cy="1"/>
            </a:xfrm>
            <a:prstGeom prst="line">
              <a:avLst/>
            </a:prstGeom>
            <a:ln w="76200">
              <a:solidFill>
                <a:srgbClr val="0066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53548" y="3947272"/>
              <a:ext cx="1798890" cy="400110"/>
            </a:xfrm>
            <a:prstGeom prst="rect">
              <a:avLst/>
            </a:prstGeom>
            <a:noFill/>
          </p:spPr>
          <p:txBody>
            <a:bodyPr wrap="none" rtlCol="0">
              <a:spAutoFit/>
            </a:bodyPr>
            <a:lstStyle/>
            <a:p>
              <a:r>
                <a:rPr lang="en-US" altLang="ko-KR" sz="2000" dirty="0" smtClean="0">
                  <a:solidFill>
                    <a:srgbClr val="006600"/>
                  </a:solidFill>
                  <a:latin typeface="나눔명조" panose="02020603020101020101" pitchFamily="18" charset="-127"/>
                  <a:ea typeface="나눔명조" panose="02020603020101020101" pitchFamily="18" charset="-127"/>
                </a:rPr>
                <a:t>function name</a:t>
              </a:r>
              <a:endParaRPr lang="ko-KR" altLang="en-US" sz="2000" dirty="0">
                <a:solidFill>
                  <a:srgbClr val="006600"/>
                </a:solidFill>
                <a:latin typeface="나눔명조" panose="02020603020101020101" pitchFamily="18" charset="-127"/>
                <a:ea typeface="나눔명조" panose="02020603020101020101" pitchFamily="18" charset="-127"/>
              </a:endParaRPr>
            </a:p>
          </p:txBody>
        </p:sp>
      </p:grpSp>
    </p:spTree>
    <p:extLst>
      <p:ext uri="{BB962C8B-B14F-4D97-AF65-F5344CB8AC3E}">
        <p14:creationId xmlns:p14="http://schemas.microsoft.com/office/powerpoint/2010/main" val="2907609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fade">
                                      <p:cBhvr>
                                        <p:cTn id="22"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ltLang="ko-KR" dirty="0" smtClean="0"/>
              <a:t>Machine learning code…</a:t>
            </a:r>
            <a:endParaRPr lang="ko-KR" altLang="en-US" dirty="0"/>
          </a:p>
        </p:txBody>
      </p:sp>
      <p:sp>
        <p:nvSpPr>
          <p:cNvPr id="5" name="Content Placeholder 4"/>
          <p:cNvSpPr>
            <a:spLocks noGrp="1"/>
          </p:cNvSpPr>
          <p:nvPr>
            <p:ph idx="1"/>
          </p:nvPr>
        </p:nvSpPr>
        <p:spPr>
          <a:xfrm>
            <a:off x="1590907" y="923636"/>
            <a:ext cx="7331420" cy="5569239"/>
          </a:xfrm>
        </p:spPr>
        <p:txBody>
          <a:bodyPr>
            <a:normAutofit fontScale="92500" lnSpcReduction="10000"/>
          </a:bodyPr>
          <a:lstStyle/>
          <a:p>
            <a:pPr marL="0" indent="0">
              <a:buNone/>
            </a:pPr>
            <a:r>
              <a:rPr lang="en-US" altLang="ko-KR" b="1" dirty="0">
                <a:solidFill>
                  <a:srgbClr val="00B050"/>
                </a:solidFill>
              </a:rPr>
              <a:t>import</a:t>
            </a:r>
            <a:r>
              <a:rPr lang="en-US" altLang="ko-KR" b="1" dirty="0"/>
              <a:t> torch</a:t>
            </a:r>
          </a:p>
          <a:p>
            <a:pPr marL="0" indent="0">
              <a:buNone/>
            </a:pPr>
            <a:r>
              <a:rPr lang="en-US" altLang="ko-KR" b="1" dirty="0" smtClean="0">
                <a:solidFill>
                  <a:srgbClr val="00B050"/>
                </a:solidFill>
              </a:rPr>
              <a:t>class</a:t>
            </a:r>
            <a:r>
              <a:rPr lang="en-US" altLang="ko-KR" b="1" dirty="0" smtClean="0"/>
              <a:t> </a:t>
            </a:r>
            <a:r>
              <a:rPr lang="en-US" altLang="ko-KR" b="1" dirty="0" err="1"/>
              <a:t>MyReLU</a:t>
            </a:r>
            <a:r>
              <a:rPr lang="en-US" altLang="ko-KR" b="1" dirty="0"/>
              <a:t>(</a:t>
            </a:r>
            <a:r>
              <a:rPr lang="en-US" altLang="ko-KR" b="1" dirty="0" err="1"/>
              <a:t>torch.autograd.Function</a:t>
            </a:r>
            <a:r>
              <a:rPr lang="en-US" altLang="ko-KR" b="1" dirty="0"/>
              <a:t>):</a:t>
            </a:r>
          </a:p>
          <a:p>
            <a:pPr marL="0" indent="0">
              <a:buNone/>
            </a:pPr>
            <a:r>
              <a:rPr lang="en-US" altLang="ko-KR" b="1" dirty="0">
                <a:solidFill>
                  <a:schemeClr val="bg1">
                    <a:lumMod val="85000"/>
                  </a:schemeClr>
                </a:solidFill>
              </a:rPr>
              <a:t>    </a:t>
            </a:r>
            <a:r>
              <a:rPr lang="en-US" altLang="ko-KR" b="1" dirty="0" smtClean="0">
                <a:solidFill>
                  <a:schemeClr val="bg1">
                    <a:lumMod val="85000"/>
                  </a:schemeClr>
                </a:solidFill>
              </a:rPr>
              <a:t>"""    XXXX</a:t>
            </a:r>
            <a:endParaRPr lang="ko-KR" altLang="en-US" b="1" dirty="0">
              <a:solidFill>
                <a:schemeClr val="bg1">
                  <a:lumMod val="85000"/>
                </a:schemeClr>
              </a:solidFill>
            </a:endParaRPr>
          </a:p>
          <a:p>
            <a:pPr marL="0" indent="0">
              <a:buNone/>
            </a:pPr>
            <a:r>
              <a:rPr lang="en-US" altLang="ko-KR" b="1" dirty="0" err="1" smtClean="0">
                <a:solidFill>
                  <a:srgbClr val="00B050"/>
                </a:solidFill>
              </a:rPr>
              <a:t>def</a:t>
            </a:r>
            <a:r>
              <a:rPr lang="en-US" altLang="ko-KR" b="1" dirty="0" smtClean="0">
                <a:solidFill>
                  <a:srgbClr val="00B050"/>
                </a:solidFill>
              </a:rPr>
              <a:t> </a:t>
            </a:r>
            <a:r>
              <a:rPr lang="en-US" altLang="ko-KR" b="1" dirty="0"/>
              <a:t>forward(</a:t>
            </a:r>
            <a:r>
              <a:rPr lang="en-US" altLang="ko-KR" b="1" dirty="0" err="1"/>
              <a:t>ctx</a:t>
            </a:r>
            <a:r>
              <a:rPr lang="en-US" altLang="ko-KR" b="1" dirty="0"/>
              <a:t>, input):</a:t>
            </a:r>
          </a:p>
          <a:p>
            <a:pPr marL="0" indent="0">
              <a:buNone/>
            </a:pPr>
            <a:r>
              <a:rPr lang="en-US" altLang="ko-KR" b="1" dirty="0">
                <a:solidFill>
                  <a:schemeClr val="bg1">
                    <a:lumMod val="85000"/>
                  </a:schemeClr>
                </a:solidFill>
              </a:rPr>
              <a:t>        </a:t>
            </a:r>
            <a:r>
              <a:rPr lang="en-US" altLang="ko-KR" b="1" dirty="0" smtClean="0">
                <a:solidFill>
                  <a:schemeClr val="bg1">
                    <a:lumMod val="85000"/>
                  </a:schemeClr>
                </a:solidFill>
              </a:rPr>
              <a:t>"""  XXXX</a:t>
            </a:r>
          </a:p>
          <a:p>
            <a:pPr marL="0" indent="0">
              <a:buNone/>
            </a:pPr>
            <a:endParaRPr lang="en-US" altLang="ko-KR" b="1" dirty="0"/>
          </a:p>
          <a:p>
            <a:pPr marL="0" indent="0">
              <a:buNone/>
            </a:pPr>
            <a:r>
              <a:rPr lang="en-US" altLang="ko-KR" b="1" dirty="0" err="1" smtClean="0">
                <a:solidFill>
                  <a:srgbClr val="00B050"/>
                </a:solidFill>
              </a:rPr>
              <a:t>def</a:t>
            </a:r>
            <a:r>
              <a:rPr lang="en-US" altLang="ko-KR" b="1" dirty="0" smtClean="0">
                <a:solidFill>
                  <a:srgbClr val="0000CC"/>
                </a:solidFill>
              </a:rPr>
              <a:t> </a:t>
            </a:r>
            <a:r>
              <a:rPr lang="en-US" altLang="ko-KR" b="1" dirty="0"/>
              <a:t>backward(</a:t>
            </a:r>
            <a:r>
              <a:rPr lang="en-US" altLang="ko-KR" b="1" dirty="0" err="1"/>
              <a:t>ctx</a:t>
            </a:r>
            <a:r>
              <a:rPr lang="en-US" altLang="ko-KR" b="1" dirty="0"/>
              <a:t>, </a:t>
            </a:r>
            <a:r>
              <a:rPr lang="en-US" altLang="ko-KR" b="1" dirty="0" err="1"/>
              <a:t>grad_output</a:t>
            </a:r>
            <a:r>
              <a:rPr lang="en-US" altLang="ko-KR" b="1" dirty="0"/>
              <a:t>):</a:t>
            </a:r>
          </a:p>
          <a:p>
            <a:pPr marL="0" indent="0">
              <a:buNone/>
            </a:pPr>
            <a:r>
              <a:rPr lang="en-US" altLang="ko-KR" b="1" dirty="0">
                <a:solidFill>
                  <a:schemeClr val="bg1">
                    <a:lumMod val="85000"/>
                  </a:schemeClr>
                </a:solidFill>
              </a:rPr>
              <a:t>        </a:t>
            </a:r>
            <a:r>
              <a:rPr lang="en-US" altLang="ko-KR" b="1" dirty="0" smtClean="0">
                <a:solidFill>
                  <a:schemeClr val="bg1">
                    <a:lumMod val="85000"/>
                  </a:schemeClr>
                </a:solidFill>
              </a:rPr>
              <a:t>""" XXXX</a:t>
            </a:r>
            <a:endParaRPr lang="en-US" altLang="ko-KR" b="1" dirty="0">
              <a:solidFill>
                <a:schemeClr val="bg1">
                  <a:lumMod val="85000"/>
                </a:schemeClr>
              </a:solidFill>
            </a:endParaRPr>
          </a:p>
          <a:p>
            <a:pPr marL="0" indent="0">
              <a:buNone/>
            </a:pPr>
            <a:r>
              <a:rPr lang="en-US" altLang="ko-KR" b="1" dirty="0" smtClean="0">
                <a:solidFill>
                  <a:schemeClr val="bg1">
                    <a:lumMod val="85000"/>
                  </a:schemeClr>
                </a:solidFill>
              </a:rPr>
              <a:t>input</a:t>
            </a:r>
            <a:r>
              <a:rPr lang="en-US" altLang="ko-KR" b="1" dirty="0">
                <a:solidFill>
                  <a:schemeClr val="bg1">
                    <a:lumMod val="85000"/>
                  </a:schemeClr>
                </a:solidFill>
              </a:rPr>
              <a:t>, = </a:t>
            </a:r>
            <a:r>
              <a:rPr lang="en-US" altLang="ko-KR" b="1" dirty="0" err="1">
                <a:solidFill>
                  <a:schemeClr val="bg1">
                    <a:lumMod val="85000"/>
                  </a:schemeClr>
                </a:solidFill>
              </a:rPr>
              <a:t>ctx.saved_tensors</a:t>
            </a:r>
            <a:endParaRPr lang="en-US" altLang="ko-KR" b="1" dirty="0">
              <a:solidFill>
                <a:schemeClr val="bg1">
                  <a:lumMod val="85000"/>
                </a:schemeClr>
              </a:solidFill>
            </a:endParaRPr>
          </a:p>
          <a:p>
            <a:pPr marL="0" indent="0">
              <a:buNone/>
            </a:pPr>
            <a:r>
              <a:rPr lang="en-US" altLang="ko-KR" b="1" dirty="0">
                <a:solidFill>
                  <a:schemeClr val="bg1">
                    <a:lumMod val="85000"/>
                  </a:schemeClr>
                </a:solidFill>
              </a:rPr>
              <a:t>        </a:t>
            </a:r>
            <a:r>
              <a:rPr lang="en-US" altLang="ko-KR" b="1" dirty="0" err="1">
                <a:solidFill>
                  <a:schemeClr val="bg1">
                    <a:lumMod val="85000"/>
                  </a:schemeClr>
                </a:solidFill>
              </a:rPr>
              <a:t>grad_input</a:t>
            </a:r>
            <a:r>
              <a:rPr lang="en-US" altLang="ko-KR" b="1" dirty="0">
                <a:solidFill>
                  <a:schemeClr val="bg1">
                    <a:lumMod val="85000"/>
                  </a:schemeClr>
                </a:solidFill>
              </a:rPr>
              <a:t> = </a:t>
            </a:r>
            <a:r>
              <a:rPr lang="en-US" altLang="ko-KR" b="1" dirty="0" err="1">
                <a:solidFill>
                  <a:schemeClr val="bg1">
                    <a:lumMod val="85000"/>
                  </a:schemeClr>
                </a:solidFill>
              </a:rPr>
              <a:t>grad_output.clone</a:t>
            </a:r>
            <a:r>
              <a:rPr lang="en-US" altLang="ko-KR" b="1" dirty="0">
                <a:solidFill>
                  <a:schemeClr val="bg1">
                    <a:lumMod val="85000"/>
                  </a:schemeClr>
                </a:solidFill>
              </a:rPr>
              <a:t>()</a:t>
            </a:r>
          </a:p>
          <a:p>
            <a:pPr marL="0" indent="0">
              <a:buNone/>
            </a:pPr>
            <a:r>
              <a:rPr lang="en-US" altLang="ko-KR" b="1" dirty="0">
                <a:solidFill>
                  <a:schemeClr val="bg1">
                    <a:lumMod val="85000"/>
                  </a:schemeClr>
                </a:solidFill>
              </a:rPr>
              <a:t>        </a:t>
            </a:r>
            <a:r>
              <a:rPr lang="en-US" altLang="ko-KR" b="1" dirty="0" err="1">
                <a:solidFill>
                  <a:schemeClr val="bg1">
                    <a:lumMod val="85000"/>
                  </a:schemeClr>
                </a:solidFill>
              </a:rPr>
              <a:t>grad_input</a:t>
            </a:r>
            <a:r>
              <a:rPr lang="en-US" altLang="ko-KR" b="1" dirty="0">
                <a:solidFill>
                  <a:schemeClr val="bg1">
                    <a:lumMod val="85000"/>
                  </a:schemeClr>
                </a:solidFill>
              </a:rPr>
              <a:t>[input &lt; 0] = 0</a:t>
            </a:r>
          </a:p>
          <a:p>
            <a:pPr marL="0" indent="0">
              <a:buNone/>
            </a:pPr>
            <a:r>
              <a:rPr lang="en-US" altLang="ko-KR" b="1" dirty="0">
                <a:solidFill>
                  <a:schemeClr val="bg1">
                    <a:lumMod val="85000"/>
                  </a:schemeClr>
                </a:solidFill>
              </a:rPr>
              <a:t>        return </a:t>
            </a:r>
            <a:r>
              <a:rPr lang="en-US" altLang="ko-KR" b="1" dirty="0" err="1">
                <a:solidFill>
                  <a:schemeClr val="bg1">
                    <a:lumMod val="85000"/>
                  </a:schemeClr>
                </a:solidFill>
              </a:rPr>
              <a:t>grad_input</a:t>
            </a:r>
            <a:endParaRPr lang="en-US" altLang="ko-KR" b="1" dirty="0">
              <a:solidFill>
                <a:schemeClr val="bg1">
                  <a:lumMod val="85000"/>
                </a:schemeClr>
              </a:solidFill>
            </a:endParaRPr>
          </a:p>
          <a:p>
            <a:pPr marL="0" indent="0">
              <a:buNone/>
            </a:pPr>
            <a:endParaRPr lang="en-US" altLang="ko-KR" b="1" dirty="0">
              <a:solidFill>
                <a:schemeClr val="bg1">
                  <a:lumMod val="85000"/>
                </a:schemeClr>
              </a:solidFill>
            </a:endParaRPr>
          </a:p>
          <a:p>
            <a:pPr marL="0" indent="0">
              <a:buNone/>
            </a:pPr>
            <a:r>
              <a:rPr lang="en-US" altLang="ko-KR" b="1" dirty="0" err="1">
                <a:solidFill>
                  <a:schemeClr val="bg1">
                    <a:lumMod val="85000"/>
                  </a:schemeClr>
                </a:solidFill>
              </a:rPr>
              <a:t>dtype</a:t>
            </a:r>
            <a:r>
              <a:rPr lang="en-US" altLang="ko-KR" b="1" dirty="0">
                <a:solidFill>
                  <a:schemeClr val="bg1">
                    <a:lumMod val="85000"/>
                  </a:schemeClr>
                </a:solidFill>
              </a:rPr>
              <a:t> = </a:t>
            </a:r>
            <a:r>
              <a:rPr lang="en-US" altLang="ko-KR" b="1" dirty="0" err="1">
                <a:solidFill>
                  <a:schemeClr val="bg1">
                    <a:lumMod val="85000"/>
                  </a:schemeClr>
                </a:solidFill>
              </a:rPr>
              <a:t>torch.float</a:t>
            </a:r>
            <a:endParaRPr lang="en-US" altLang="ko-KR" b="1" dirty="0">
              <a:solidFill>
                <a:schemeClr val="bg1">
                  <a:lumMod val="85000"/>
                </a:schemeClr>
              </a:solidFill>
            </a:endParaRPr>
          </a:p>
          <a:p>
            <a:endParaRPr lang="en-US" altLang="ko-KR" b="1" dirty="0"/>
          </a:p>
          <a:p>
            <a:endParaRPr lang="en-US" altLang="ko-KR" b="1" dirty="0"/>
          </a:p>
        </p:txBody>
      </p:sp>
      <p:sp>
        <p:nvSpPr>
          <p:cNvPr id="3" name="Slide Number Placeholder 2"/>
          <p:cNvSpPr>
            <a:spLocks noGrp="1"/>
          </p:cNvSpPr>
          <p:nvPr>
            <p:ph type="sldNum" sz="quarter" idx="12"/>
          </p:nvPr>
        </p:nvSpPr>
        <p:spPr/>
        <p:txBody>
          <a:bodyPr/>
          <a:lstStyle/>
          <a:p>
            <a:fld id="{E7B612BC-FA30-47E7-8F83-60B8876EFC04}" type="slidenum">
              <a:rPr lang="ko-KR" altLang="en-US" smtClean="0">
                <a:solidFill>
                  <a:prstClr val="black">
                    <a:tint val="75000"/>
                  </a:prstClr>
                </a:solidFill>
              </a:rPr>
              <a:pPr/>
              <a:t>26</a:t>
            </a:fld>
            <a:endParaRPr lang="ko-KR" altLang="en-US">
              <a:solidFill>
                <a:prstClr val="black">
                  <a:tint val="75000"/>
                </a:prstClr>
              </a:solidFill>
            </a:endParaRPr>
          </a:p>
        </p:txBody>
      </p:sp>
      <p:sp>
        <p:nvSpPr>
          <p:cNvPr id="6" name="TextBox 5"/>
          <p:cNvSpPr txBox="1"/>
          <p:nvPr/>
        </p:nvSpPr>
        <p:spPr>
          <a:xfrm>
            <a:off x="0" y="6594474"/>
            <a:ext cx="2751779" cy="276999"/>
          </a:xfrm>
          <a:prstGeom prst="rect">
            <a:avLst/>
          </a:prstGeom>
          <a:noFill/>
        </p:spPr>
        <p:txBody>
          <a:bodyPr wrap="none" rtlCol="0">
            <a:spAutoFit/>
          </a:bodyPr>
          <a:lstStyle/>
          <a:p>
            <a:r>
              <a:rPr lang="en-US" altLang="ko-KR" sz="1200" dirty="0">
                <a:ea typeface="나눔명조" panose="02020603020101020101" pitchFamily="18" charset="-127"/>
              </a:rPr>
              <a:t>[http://busterworld.tistory.com/64 [BW</a:t>
            </a:r>
            <a:r>
              <a:rPr lang="en-US" altLang="ko-KR" sz="1200" dirty="0" smtClean="0">
                <a:ea typeface="나눔명조" panose="02020603020101020101" pitchFamily="18" charset="-127"/>
              </a:rPr>
              <a:t>]]</a:t>
            </a:r>
            <a:endParaRPr lang="ko-KR" altLang="en-US" sz="1200" dirty="0">
              <a:ea typeface="나눔명조" panose="02020603020101020101" pitchFamily="18" charset="-127"/>
            </a:endParaRPr>
          </a:p>
        </p:txBody>
      </p:sp>
      <p:sp>
        <p:nvSpPr>
          <p:cNvPr id="14" name="Rectangle 13"/>
          <p:cNvSpPr/>
          <p:nvPr/>
        </p:nvSpPr>
        <p:spPr>
          <a:xfrm>
            <a:off x="1375889" y="1306286"/>
            <a:ext cx="823025" cy="348343"/>
          </a:xfrm>
          <a:prstGeom prst="rect">
            <a:avLst/>
          </a:prstGeom>
          <a:noFill/>
          <a:ln w="5715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15139364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normAutofit/>
          </a:bodyPr>
          <a:lstStyle/>
          <a:p>
            <a:r>
              <a:rPr lang="ko-KR" altLang="en-US" dirty="0" smtClean="0"/>
              <a:t>클래스는 데이터와 </a:t>
            </a:r>
            <a:r>
              <a:rPr lang="ko-KR" altLang="en-US" dirty="0"/>
              <a:t>그에 대한 처리를 하나로 정의한 </a:t>
            </a:r>
            <a:r>
              <a:rPr lang="ko-KR" altLang="en-US" dirty="0" smtClean="0"/>
              <a:t>것으로 함수와 유사 개념</a:t>
            </a:r>
            <a:endParaRPr lang="en-US" altLang="ko-KR" dirty="0"/>
          </a:p>
          <a:p>
            <a:r>
              <a:rPr lang="en-US" altLang="ko-KR" dirty="0"/>
              <a:t>A class defines data and its processing as </a:t>
            </a:r>
            <a:r>
              <a:rPr lang="en-US" altLang="ko-KR" dirty="0" smtClean="0"/>
              <a:t>one group</a:t>
            </a:r>
          </a:p>
          <a:p>
            <a:endParaRPr lang="en-US" altLang="ko-KR" dirty="0" smtClean="0"/>
          </a:p>
        </p:txBody>
      </p:sp>
      <p:sp>
        <p:nvSpPr>
          <p:cNvPr id="15" name="TextBox 14"/>
          <p:cNvSpPr txBox="1"/>
          <p:nvPr/>
        </p:nvSpPr>
        <p:spPr>
          <a:xfrm>
            <a:off x="1764019" y="2193269"/>
            <a:ext cx="5471370" cy="4401205"/>
          </a:xfrm>
          <a:prstGeom prst="rect">
            <a:avLst/>
          </a:prstGeom>
          <a:noFill/>
        </p:spPr>
        <p:txBody>
          <a:bodyPr wrap="none" rtlCol="0">
            <a:spAutoFit/>
          </a:bodyPr>
          <a:lstStyle/>
          <a:p>
            <a:r>
              <a:rPr lang="en-US" altLang="ko-KR" sz="2000" b="1" dirty="0">
                <a:solidFill>
                  <a:srgbClr val="00B050"/>
                </a:solidFill>
                <a:latin typeface="나눔명조" panose="02020603020101020101" pitchFamily="18" charset="-127"/>
                <a:ea typeface="나눔명조" panose="02020603020101020101" pitchFamily="18" charset="-127"/>
              </a:rPr>
              <a:t>class</a:t>
            </a:r>
            <a:r>
              <a:rPr lang="en-US" altLang="ko-KR" sz="2000" dirty="0">
                <a:latin typeface="나눔명조" panose="02020603020101020101" pitchFamily="18" charset="-127"/>
                <a:ea typeface="나눔명조" panose="02020603020101020101" pitchFamily="18" charset="-127"/>
              </a:rPr>
              <a:t> </a:t>
            </a:r>
            <a:r>
              <a:rPr lang="en-US" altLang="ko-KR" sz="2000" dirty="0" err="1">
                <a:latin typeface="나눔명조" panose="02020603020101020101" pitchFamily="18" charset="-127"/>
                <a:ea typeface="나눔명조" panose="02020603020101020101" pitchFamily="18" charset="-127"/>
              </a:rPr>
              <a:t>Bdb</a:t>
            </a:r>
            <a:r>
              <a:rPr lang="en-US" altLang="ko-KR" sz="2000" dirty="0">
                <a:latin typeface="나눔명조" panose="02020603020101020101" pitchFamily="18" charset="-127"/>
                <a:ea typeface="나눔명조" panose="02020603020101020101" pitchFamily="18" charset="-127"/>
              </a:rPr>
              <a:t>:</a:t>
            </a:r>
          </a:p>
          <a:p>
            <a:endParaRPr lang="en-US" altLang="ko-KR" sz="2000" dirty="0" smtClean="0">
              <a:latin typeface="나눔명조" panose="02020603020101020101" pitchFamily="18" charset="-127"/>
              <a:ea typeface="나눔명조" panose="02020603020101020101" pitchFamily="18" charset="-127"/>
            </a:endParaRPr>
          </a:p>
          <a:p>
            <a:r>
              <a:rPr lang="en-US" altLang="ko-KR" sz="2000" dirty="0" smtClean="0">
                <a:latin typeface="나눔명조" panose="02020603020101020101" pitchFamily="18" charset="-127"/>
                <a:ea typeface="나눔명조" panose="02020603020101020101" pitchFamily="18" charset="-127"/>
              </a:rPr>
              <a:t>    """XXXXXXXX</a:t>
            </a:r>
          </a:p>
          <a:p>
            <a:endParaRPr lang="en-US" altLang="ko-KR" sz="2000" dirty="0" smtClean="0">
              <a:latin typeface="나눔명조" panose="02020603020101020101" pitchFamily="18" charset="-127"/>
              <a:ea typeface="나눔명조" panose="02020603020101020101" pitchFamily="18" charset="-127"/>
            </a:endParaRPr>
          </a:p>
          <a:p>
            <a:r>
              <a:rPr lang="en-US" altLang="ko-KR" sz="2000" dirty="0" smtClean="0">
                <a:latin typeface="나눔명조" panose="02020603020101020101" pitchFamily="18" charset="-127"/>
                <a:ea typeface="나눔명조" panose="02020603020101020101" pitchFamily="18" charset="-127"/>
              </a:rPr>
              <a:t>    count = 0</a:t>
            </a:r>
          </a:p>
          <a:p>
            <a:endParaRPr lang="en-US" altLang="ko-KR" sz="2000" dirty="0" smtClean="0">
              <a:latin typeface="나눔명조" panose="02020603020101020101" pitchFamily="18" charset="-127"/>
              <a:ea typeface="나눔명조" panose="02020603020101020101" pitchFamily="18" charset="-127"/>
            </a:endParaRPr>
          </a:p>
          <a:p>
            <a:r>
              <a:rPr lang="en-US" altLang="ko-KR" sz="2000" dirty="0" smtClean="0">
                <a:latin typeface="나눔명조" panose="02020603020101020101" pitchFamily="18" charset="-127"/>
                <a:ea typeface="나눔명조" panose="02020603020101020101" pitchFamily="18" charset="-127"/>
              </a:rPr>
              <a:t>    </a:t>
            </a:r>
            <a:r>
              <a:rPr lang="en-US" altLang="ko-KR" sz="2000" dirty="0" err="1">
                <a:solidFill>
                  <a:schemeClr val="tx1">
                    <a:lumMod val="50000"/>
                    <a:lumOff val="50000"/>
                  </a:schemeClr>
                </a:solidFill>
                <a:latin typeface="나눔명조" panose="02020603020101020101" pitchFamily="18" charset="-127"/>
                <a:ea typeface="나눔명조" panose="02020603020101020101" pitchFamily="18" charset="-127"/>
              </a:rPr>
              <a:t>def</a:t>
            </a:r>
            <a:r>
              <a:rPr lang="en-US" altLang="ko-KR" sz="2000" dirty="0">
                <a:solidFill>
                  <a:schemeClr val="tx1">
                    <a:lumMod val="50000"/>
                    <a:lumOff val="50000"/>
                  </a:schemeClr>
                </a:solidFill>
                <a:latin typeface="나눔명조" panose="02020603020101020101" pitchFamily="18" charset="-127"/>
                <a:ea typeface="나눔명조" panose="02020603020101020101" pitchFamily="18" charset="-127"/>
              </a:rPr>
              <a:t> __</a:t>
            </a:r>
            <a:r>
              <a:rPr lang="en-US" altLang="ko-KR" sz="2000" dirty="0" err="1">
                <a:solidFill>
                  <a:schemeClr val="tx1">
                    <a:lumMod val="50000"/>
                    <a:lumOff val="50000"/>
                  </a:schemeClr>
                </a:solidFill>
                <a:latin typeface="나눔명조" panose="02020603020101020101" pitchFamily="18" charset="-127"/>
                <a:ea typeface="나눔명조" panose="02020603020101020101" pitchFamily="18" charset="-127"/>
              </a:rPr>
              <a:t>init</a:t>
            </a:r>
            <a:r>
              <a:rPr lang="en-US" altLang="ko-KR" sz="2000" dirty="0">
                <a:solidFill>
                  <a:schemeClr val="tx1">
                    <a:lumMod val="50000"/>
                    <a:lumOff val="50000"/>
                  </a:schemeClr>
                </a:solidFill>
                <a:latin typeface="나눔명조" panose="02020603020101020101" pitchFamily="18" charset="-127"/>
                <a:ea typeface="나눔명조" panose="02020603020101020101" pitchFamily="18" charset="-127"/>
              </a:rPr>
              <a:t>__(self, skip=None):</a:t>
            </a:r>
          </a:p>
          <a:p>
            <a:r>
              <a:rPr lang="en-US" altLang="ko-KR" sz="2000" dirty="0">
                <a:solidFill>
                  <a:schemeClr val="tx1">
                    <a:lumMod val="50000"/>
                    <a:lumOff val="50000"/>
                  </a:schemeClr>
                </a:solidFill>
                <a:latin typeface="나눔명조" panose="02020603020101020101" pitchFamily="18" charset="-127"/>
                <a:ea typeface="나눔명조" panose="02020603020101020101" pitchFamily="18" charset="-127"/>
              </a:rPr>
              <a:t>        </a:t>
            </a:r>
            <a:r>
              <a:rPr lang="en-US" altLang="ko-KR" sz="2000" dirty="0" err="1">
                <a:solidFill>
                  <a:schemeClr val="tx1">
                    <a:lumMod val="50000"/>
                    <a:lumOff val="50000"/>
                  </a:schemeClr>
                </a:solidFill>
                <a:latin typeface="나눔명조" panose="02020603020101020101" pitchFamily="18" charset="-127"/>
                <a:ea typeface="나눔명조" panose="02020603020101020101" pitchFamily="18" charset="-127"/>
              </a:rPr>
              <a:t>self.skip</a:t>
            </a:r>
            <a:r>
              <a:rPr lang="en-US" altLang="ko-KR" sz="2000" dirty="0">
                <a:solidFill>
                  <a:schemeClr val="tx1">
                    <a:lumMod val="50000"/>
                    <a:lumOff val="50000"/>
                  </a:schemeClr>
                </a:solidFill>
                <a:latin typeface="나눔명조" panose="02020603020101020101" pitchFamily="18" charset="-127"/>
                <a:ea typeface="나눔명조" panose="02020603020101020101" pitchFamily="18" charset="-127"/>
              </a:rPr>
              <a:t> = set(skip) if skip else None</a:t>
            </a:r>
          </a:p>
          <a:p>
            <a:r>
              <a:rPr lang="en-US" altLang="ko-KR" sz="2000" dirty="0">
                <a:solidFill>
                  <a:schemeClr val="tx1">
                    <a:lumMod val="50000"/>
                    <a:lumOff val="50000"/>
                  </a:schemeClr>
                </a:solidFill>
                <a:latin typeface="나눔명조" panose="02020603020101020101" pitchFamily="18" charset="-127"/>
                <a:ea typeface="나눔명조" panose="02020603020101020101" pitchFamily="18" charset="-127"/>
              </a:rPr>
              <a:t>        </a:t>
            </a:r>
            <a:r>
              <a:rPr lang="en-US" altLang="ko-KR" sz="2000" dirty="0" err="1">
                <a:solidFill>
                  <a:schemeClr val="tx1">
                    <a:lumMod val="50000"/>
                    <a:lumOff val="50000"/>
                  </a:schemeClr>
                </a:solidFill>
                <a:latin typeface="나눔명조" panose="02020603020101020101" pitchFamily="18" charset="-127"/>
                <a:ea typeface="나눔명조" panose="02020603020101020101" pitchFamily="18" charset="-127"/>
              </a:rPr>
              <a:t>self.breaks</a:t>
            </a:r>
            <a:r>
              <a:rPr lang="en-US" altLang="ko-KR" sz="2000" dirty="0">
                <a:solidFill>
                  <a:schemeClr val="tx1">
                    <a:lumMod val="50000"/>
                    <a:lumOff val="50000"/>
                  </a:schemeClr>
                </a:solidFill>
                <a:latin typeface="나눔명조" panose="02020603020101020101" pitchFamily="18" charset="-127"/>
                <a:ea typeface="나눔명조" panose="02020603020101020101" pitchFamily="18" charset="-127"/>
              </a:rPr>
              <a:t> = {}</a:t>
            </a:r>
          </a:p>
          <a:p>
            <a:r>
              <a:rPr lang="en-US" altLang="ko-KR" sz="2000" dirty="0">
                <a:solidFill>
                  <a:schemeClr val="tx1">
                    <a:lumMod val="50000"/>
                    <a:lumOff val="50000"/>
                  </a:schemeClr>
                </a:solidFill>
                <a:latin typeface="나눔명조" panose="02020603020101020101" pitchFamily="18" charset="-127"/>
                <a:ea typeface="나눔명조" panose="02020603020101020101" pitchFamily="18" charset="-127"/>
              </a:rPr>
              <a:t>        </a:t>
            </a:r>
            <a:r>
              <a:rPr lang="en-US" altLang="ko-KR" sz="2000" dirty="0" err="1">
                <a:solidFill>
                  <a:schemeClr val="tx1">
                    <a:lumMod val="50000"/>
                    <a:lumOff val="50000"/>
                  </a:schemeClr>
                </a:solidFill>
                <a:latin typeface="나눔명조" panose="02020603020101020101" pitchFamily="18" charset="-127"/>
                <a:ea typeface="나눔명조" panose="02020603020101020101" pitchFamily="18" charset="-127"/>
              </a:rPr>
              <a:t>self.fncache</a:t>
            </a:r>
            <a:r>
              <a:rPr lang="en-US" altLang="ko-KR" sz="2000" dirty="0">
                <a:solidFill>
                  <a:schemeClr val="tx1">
                    <a:lumMod val="50000"/>
                    <a:lumOff val="50000"/>
                  </a:schemeClr>
                </a:solidFill>
                <a:latin typeface="나눔명조" panose="02020603020101020101" pitchFamily="18" charset="-127"/>
                <a:ea typeface="나눔명조" panose="02020603020101020101" pitchFamily="18" charset="-127"/>
              </a:rPr>
              <a:t> = {}</a:t>
            </a:r>
          </a:p>
          <a:p>
            <a:endParaRPr lang="en-US" altLang="ko-KR" sz="2000" dirty="0">
              <a:solidFill>
                <a:schemeClr val="tx1">
                  <a:lumMod val="50000"/>
                  <a:lumOff val="50000"/>
                </a:schemeClr>
              </a:solidFill>
              <a:latin typeface="나눔명조" panose="02020603020101020101" pitchFamily="18" charset="-127"/>
              <a:ea typeface="나눔명조" panose="02020603020101020101" pitchFamily="18" charset="-127"/>
            </a:endParaRPr>
          </a:p>
          <a:p>
            <a:r>
              <a:rPr lang="en-US" altLang="ko-KR" sz="2000" dirty="0">
                <a:solidFill>
                  <a:schemeClr val="tx1">
                    <a:lumMod val="50000"/>
                    <a:lumOff val="50000"/>
                  </a:schemeClr>
                </a:solidFill>
                <a:latin typeface="나눔명조" panose="02020603020101020101" pitchFamily="18" charset="-127"/>
                <a:ea typeface="나눔명조" panose="02020603020101020101" pitchFamily="18" charset="-127"/>
              </a:rPr>
              <a:t>    </a:t>
            </a:r>
            <a:r>
              <a:rPr lang="en-US" altLang="ko-KR" sz="2000" dirty="0" err="1">
                <a:solidFill>
                  <a:schemeClr val="tx1">
                    <a:lumMod val="50000"/>
                    <a:lumOff val="50000"/>
                  </a:schemeClr>
                </a:solidFill>
                <a:latin typeface="나눔명조" panose="02020603020101020101" pitchFamily="18" charset="-127"/>
                <a:ea typeface="나눔명조" panose="02020603020101020101" pitchFamily="18" charset="-127"/>
              </a:rPr>
              <a:t>def</a:t>
            </a:r>
            <a:r>
              <a:rPr lang="en-US" altLang="ko-KR" sz="2000" dirty="0">
                <a:solidFill>
                  <a:schemeClr val="tx1">
                    <a:lumMod val="50000"/>
                    <a:lumOff val="50000"/>
                  </a:schemeClr>
                </a:solidFill>
                <a:latin typeface="나눔명조" panose="02020603020101020101" pitchFamily="18" charset="-127"/>
                <a:ea typeface="나눔명조" panose="02020603020101020101" pitchFamily="18" charset="-127"/>
              </a:rPr>
              <a:t> canonic(self, filename):</a:t>
            </a:r>
          </a:p>
          <a:p>
            <a:r>
              <a:rPr lang="en-US" altLang="ko-KR" sz="2000" dirty="0">
                <a:solidFill>
                  <a:schemeClr val="tx1">
                    <a:lumMod val="50000"/>
                    <a:lumOff val="50000"/>
                  </a:schemeClr>
                </a:solidFill>
                <a:latin typeface="나눔명조" panose="02020603020101020101" pitchFamily="18" charset="-127"/>
                <a:ea typeface="나눔명조" panose="02020603020101020101" pitchFamily="18" charset="-127"/>
              </a:rPr>
              <a:t>        if filename == "&lt;" + filename[1:-1] + "&gt;":</a:t>
            </a:r>
          </a:p>
          <a:p>
            <a:r>
              <a:rPr lang="en-US" altLang="ko-KR" sz="2000" dirty="0">
                <a:solidFill>
                  <a:schemeClr val="tx1">
                    <a:lumMod val="50000"/>
                    <a:lumOff val="50000"/>
                  </a:schemeClr>
                </a:solidFill>
                <a:latin typeface="나눔명조" panose="02020603020101020101" pitchFamily="18" charset="-127"/>
                <a:ea typeface="나눔명조" panose="02020603020101020101" pitchFamily="18" charset="-127"/>
              </a:rPr>
              <a:t>            return filename</a:t>
            </a:r>
            <a:endParaRPr lang="ko-KR" altLang="en-US" sz="2000" dirty="0">
              <a:solidFill>
                <a:schemeClr val="tx1">
                  <a:lumMod val="50000"/>
                  <a:lumOff val="50000"/>
                </a:schemeClr>
              </a:solidFill>
              <a:latin typeface="나눔명조" panose="02020603020101020101" pitchFamily="18" charset="-127"/>
              <a:ea typeface="나눔명조" panose="02020603020101020101" pitchFamily="18" charset="-127"/>
            </a:endParaRPr>
          </a:p>
        </p:txBody>
      </p:sp>
      <p:sp>
        <p:nvSpPr>
          <p:cNvPr id="2" name="Title 1"/>
          <p:cNvSpPr>
            <a:spLocks noGrp="1"/>
          </p:cNvSpPr>
          <p:nvPr>
            <p:ph type="title"/>
          </p:nvPr>
        </p:nvSpPr>
        <p:spPr/>
        <p:txBody>
          <a:bodyPr/>
          <a:lstStyle/>
          <a:p>
            <a:r>
              <a:rPr lang="en-US" altLang="ko-KR" dirty="0" smtClean="0"/>
              <a:t>Python Class</a:t>
            </a:r>
            <a:endParaRPr lang="ko-KR" altLang="en-US" dirty="0"/>
          </a:p>
        </p:txBody>
      </p:sp>
      <p:sp>
        <p:nvSpPr>
          <p:cNvPr id="4" name="Slide Number Placeholder 3"/>
          <p:cNvSpPr>
            <a:spLocks noGrp="1"/>
          </p:cNvSpPr>
          <p:nvPr>
            <p:ph type="sldNum" sz="quarter" idx="12"/>
          </p:nvPr>
        </p:nvSpPr>
        <p:spPr/>
        <p:txBody>
          <a:bodyPr/>
          <a:lstStyle/>
          <a:p>
            <a:fld id="{E7B612BC-FA30-47E7-8F83-60B8876EFC04}" type="slidenum">
              <a:rPr lang="ko-KR" altLang="en-US" smtClean="0">
                <a:solidFill>
                  <a:prstClr val="black">
                    <a:tint val="75000"/>
                  </a:prstClr>
                </a:solidFill>
              </a:rPr>
              <a:pPr/>
              <a:t>27</a:t>
            </a:fld>
            <a:endParaRPr lang="ko-KR" altLang="en-US">
              <a:solidFill>
                <a:prstClr val="black">
                  <a:tint val="75000"/>
                </a:prstClr>
              </a:solidFill>
            </a:endParaRPr>
          </a:p>
        </p:txBody>
      </p:sp>
      <p:grpSp>
        <p:nvGrpSpPr>
          <p:cNvPr id="10" name="Group 9"/>
          <p:cNvGrpSpPr/>
          <p:nvPr/>
        </p:nvGrpSpPr>
        <p:grpSpPr>
          <a:xfrm>
            <a:off x="2391120" y="2374534"/>
            <a:ext cx="2081870" cy="400110"/>
            <a:chOff x="2250679" y="1400146"/>
            <a:chExt cx="2081870" cy="400110"/>
          </a:xfrm>
        </p:grpSpPr>
        <p:cxnSp>
          <p:nvCxnSpPr>
            <p:cNvPr id="11" name="Straight Connector 10"/>
            <p:cNvCxnSpPr/>
            <p:nvPr/>
          </p:nvCxnSpPr>
          <p:spPr>
            <a:xfrm>
              <a:off x="2250679" y="1600201"/>
              <a:ext cx="635640" cy="0"/>
            </a:xfrm>
            <a:prstGeom prst="line">
              <a:avLst/>
            </a:prstGeom>
            <a:ln w="76200">
              <a:solidFill>
                <a:srgbClr val="0000CC"/>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2886319" y="1400146"/>
              <a:ext cx="1446230" cy="400110"/>
            </a:xfrm>
            <a:prstGeom prst="rect">
              <a:avLst/>
            </a:prstGeom>
            <a:noFill/>
          </p:spPr>
          <p:txBody>
            <a:bodyPr wrap="none" rtlCol="0">
              <a:spAutoFit/>
            </a:bodyPr>
            <a:lstStyle/>
            <a:p>
              <a:r>
                <a:rPr lang="en-US" altLang="ko-KR" sz="2000" b="1" dirty="0" smtClean="0">
                  <a:solidFill>
                    <a:srgbClr val="0000CC"/>
                  </a:solidFill>
                  <a:latin typeface="나눔명조" panose="02020603020101020101" pitchFamily="18" charset="-127"/>
                  <a:ea typeface="나눔명조" panose="02020603020101020101" pitchFamily="18" charset="-127"/>
                </a:rPr>
                <a:t>Class name</a:t>
              </a:r>
              <a:endParaRPr lang="ko-KR" altLang="en-US" sz="2000" b="1" dirty="0">
                <a:solidFill>
                  <a:srgbClr val="0000CC"/>
                </a:solidFill>
                <a:latin typeface="나눔명조" panose="02020603020101020101" pitchFamily="18" charset="-127"/>
                <a:ea typeface="나눔명조" panose="02020603020101020101" pitchFamily="18" charset="-127"/>
              </a:endParaRPr>
            </a:p>
          </p:txBody>
        </p:sp>
      </p:grpSp>
      <p:sp>
        <p:nvSpPr>
          <p:cNvPr id="22" name="Rectangle 21"/>
          <p:cNvSpPr/>
          <p:nvPr/>
        </p:nvSpPr>
        <p:spPr>
          <a:xfrm>
            <a:off x="0" y="6563646"/>
            <a:ext cx="2328458" cy="276999"/>
          </a:xfrm>
          <a:prstGeom prst="rect">
            <a:avLst/>
          </a:prstGeom>
        </p:spPr>
        <p:txBody>
          <a:bodyPr wrap="none">
            <a:spAutoFit/>
          </a:bodyPr>
          <a:lstStyle/>
          <a:p>
            <a:r>
              <a:rPr lang="ko-KR" altLang="en-US" sz="1200" dirty="0"/>
              <a:t>http://www.dongwun.com/tc/142</a:t>
            </a:r>
          </a:p>
        </p:txBody>
      </p:sp>
      <p:grpSp>
        <p:nvGrpSpPr>
          <p:cNvPr id="5" name="그룹 4"/>
          <p:cNvGrpSpPr/>
          <p:nvPr/>
        </p:nvGrpSpPr>
        <p:grpSpPr>
          <a:xfrm>
            <a:off x="86895" y="3708255"/>
            <a:ext cx="1898317" cy="2619951"/>
            <a:chOff x="86895" y="3708255"/>
            <a:chExt cx="1898317" cy="2619951"/>
          </a:xfrm>
        </p:grpSpPr>
        <p:sp>
          <p:nvSpPr>
            <p:cNvPr id="17" name="TextBox 16"/>
            <p:cNvSpPr txBox="1"/>
            <p:nvPr/>
          </p:nvSpPr>
          <p:spPr>
            <a:xfrm>
              <a:off x="86895" y="4589575"/>
              <a:ext cx="1507352" cy="707886"/>
            </a:xfrm>
            <a:prstGeom prst="rect">
              <a:avLst/>
            </a:prstGeom>
            <a:noFill/>
          </p:spPr>
          <p:txBody>
            <a:bodyPr wrap="square" rtlCol="0">
              <a:spAutoFit/>
            </a:bodyPr>
            <a:lstStyle/>
            <a:p>
              <a:pPr algn="r"/>
              <a:r>
                <a:rPr lang="en-US" altLang="ko-KR" sz="2000" b="1" dirty="0" smtClean="0">
                  <a:solidFill>
                    <a:srgbClr val="0000CC"/>
                  </a:solidFill>
                  <a:latin typeface="나눔명조" panose="02020603020101020101" pitchFamily="18" charset="-127"/>
                  <a:ea typeface="나눔명조" panose="02020603020101020101" pitchFamily="18" charset="-127"/>
                </a:rPr>
                <a:t>Description code</a:t>
              </a:r>
              <a:endParaRPr lang="ko-KR" altLang="en-US" sz="2000" b="1" dirty="0">
                <a:solidFill>
                  <a:srgbClr val="0000CC"/>
                </a:solidFill>
                <a:latin typeface="나눔명조" panose="02020603020101020101" pitchFamily="18" charset="-127"/>
                <a:ea typeface="나눔명조" panose="02020603020101020101" pitchFamily="18" charset="-127"/>
              </a:endParaRPr>
            </a:p>
          </p:txBody>
        </p:sp>
        <p:sp>
          <p:nvSpPr>
            <p:cNvPr id="3" name="왼쪽 중괄호 2"/>
            <p:cNvSpPr/>
            <p:nvPr/>
          </p:nvSpPr>
          <p:spPr>
            <a:xfrm>
              <a:off x="1714086" y="3708255"/>
              <a:ext cx="271126" cy="2619951"/>
            </a:xfrm>
            <a:prstGeom prst="leftBrace">
              <a:avLst>
                <a:gd name="adj1" fmla="val 34499"/>
                <a:gd name="adj2" fmla="val 50000"/>
              </a:avLst>
            </a:prstGeom>
            <a:ln w="38100">
              <a:solidFill>
                <a:srgbClr val="0000CC"/>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spTree>
    <p:extLst>
      <p:ext uri="{BB962C8B-B14F-4D97-AF65-F5344CB8AC3E}">
        <p14:creationId xmlns:p14="http://schemas.microsoft.com/office/powerpoint/2010/main" val="2701551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normAutofit/>
          </a:bodyPr>
          <a:lstStyle/>
          <a:p>
            <a:r>
              <a:rPr lang="ko-KR" altLang="en-US" dirty="0"/>
              <a:t>메서드</a:t>
            </a:r>
            <a:r>
              <a:rPr lang="en-US" altLang="ko-KR" dirty="0"/>
              <a:t>(method): </a:t>
            </a:r>
            <a:r>
              <a:rPr lang="ko-KR" altLang="en-US" dirty="0"/>
              <a:t>클래스의 행위를 표현하는 것으로 클래스 내의 </a:t>
            </a:r>
            <a:r>
              <a:rPr lang="ko-KR" altLang="en-US" dirty="0" smtClean="0"/>
              <a:t>함수</a:t>
            </a:r>
            <a:endParaRPr lang="en-US" altLang="ko-KR" dirty="0" smtClean="0"/>
          </a:p>
          <a:p>
            <a:r>
              <a:rPr lang="en-US" altLang="ko-KR" dirty="0" smtClean="0"/>
              <a:t>Method is a </a:t>
            </a:r>
            <a:r>
              <a:rPr lang="en-US" altLang="ko-KR" dirty="0"/>
              <a:t>function in a class </a:t>
            </a:r>
            <a:r>
              <a:rPr lang="en-US" altLang="ko-KR" dirty="0" smtClean="0"/>
              <a:t>expressing </a:t>
            </a:r>
            <a:r>
              <a:rPr lang="en-US" altLang="ko-KR" dirty="0"/>
              <a:t>the behavior of the class</a:t>
            </a:r>
          </a:p>
          <a:p>
            <a:pPr marL="0" indent="0">
              <a:buNone/>
            </a:pPr>
            <a:endParaRPr lang="en-US" altLang="ko-KR" dirty="0" smtClean="0"/>
          </a:p>
        </p:txBody>
      </p:sp>
      <p:sp>
        <p:nvSpPr>
          <p:cNvPr id="2" name="Title 1"/>
          <p:cNvSpPr>
            <a:spLocks noGrp="1"/>
          </p:cNvSpPr>
          <p:nvPr>
            <p:ph type="title"/>
          </p:nvPr>
        </p:nvSpPr>
        <p:spPr/>
        <p:txBody>
          <a:bodyPr/>
          <a:lstStyle/>
          <a:p>
            <a:r>
              <a:rPr lang="en-US" altLang="ko-KR" dirty="0" smtClean="0"/>
              <a:t>Method: member </a:t>
            </a:r>
            <a:r>
              <a:rPr lang="en-US" altLang="ko-KR" dirty="0"/>
              <a:t>of Python </a:t>
            </a:r>
            <a:r>
              <a:rPr lang="en-US" altLang="ko-KR" dirty="0" smtClean="0"/>
              <a:t>class</a:t>
            </a:r>
            <a:endParaRPr lang="ko-KR" altLang="en-US" dirty="0"/>
          </a:p>
        </p:txBody>
      </p:sp>
      <p:sp>
        <p:nvSpPr>
          <p:cNvPr id="4" name="Slide Number Placeholder 3"/>
          <p:cNvSpPr>
            <a:spLocks noGrp="1"/>
          </p:cNvSpPr>
          <p:nvPr>
            <p:ph type="sldNum" sz="quarter" idx="12"/>
          </p:nvPr>
        </p:nvSpPr>
        <p:spPr/>
        <p:txBody>
          <a:bodyPr/>
          <a:lstStyle/>
          <a:p>
            <a:fld id="{E7B612BC-FA30-47E7-8F83-60B8876EFC04}" type="slidenum">
              <a:rPr lang="ko-KR" altLang="en-US" smtClean="0">
                <a:solidFill>
                  <a:prstClr val="black">
                    <a:tint val="75000"/>
                  </a:prstClr>
                </a:solidFill>
              </a:rPr>
              <a:pPr/>
              <a:t>28</a:t>
            </a:fld>
            <a:endParaRPr lang="ko-KR" altLang="en-US">
              <a:solidFill>
                <a:prstClr val="black">
                  <a:tint val="75000"/>
                </a:prstClr>
              </a:solidFill>
            </a:endParaRPr>
          </a:p>
        </p:txBody>
      </p:sp>
      <p:sp>
        <p:nvSpPr>
          <p:cNvPr id="8" name="Rectangle 7"/>
          <p:cNvSpPr/>
          <p:nvPr/>
        </p:nvSpPr>
        <p:spPr>
          <a:xfrm>
            <a:off x="0" y="6619950"/>
            <a:ext cx="2880803" cy="276999"/>
          </a:xfrm>
          <a:prstGeom prst="rect">
            <a:avLst/>
          </a:prstGeom>
        </p:spPr>
        <p:txBody>
          <a:bodyPr wrap="square">
            <a:spAutoFit/>
          </a:bodyPr>
          <a:lstStyle/>
          <a:p>
            <a:r>
              <a:rPr lang="ko-KR" altLang="en-US" sz="1200" dirty="0"/>
              <a:t>http://pythonstudy.xyz/python/article</a:t>
            </a:r>
            <a:r>
              <a:rPr lang="ko-KR" altLang="en-US" sz="1200" dirty="0" smtClean="0"/>
              <a:t>/</a:t>
            </a:r>
            <a:endParaRPr lang="ko-KR" altLang="en-US" sz="1200" dirty="0"/>
          </a:p>
        </p:txBody>
      </p:sp>
      <p:grpSp>
        <p:nvGrpSpPr>
          <p:cNvPr id="3" name="Group 2"/>
          <p:cNvGrpSpPr/>
          <p:nvPr/>
        </p:nvGrpSpPr>
        <p:grpSpPr>
          <a:xfrm>
            <a:off x="580243" y="4258064"/>
            <a:ext cx="1357414" cy="1600200"/>
            <a:chOff x="580243" y="4005943"/>
            <a:chExt cx="1357414" cy="1600200"/>
          </a:xfrm>
        </p:grpSpPr>
        <p:sp>
          <p:nvSpPr>
            <p:cNvPr id="20" name="TextBox 19"/>
            <p:cNvSpPr txBox="1"/>
            <p:nvPr/>
          </p:nvSpPr>
          <p:spPr>
            <a:xfrm>
              <a:off x="580243" y="4605988"/>
              <a:ext cx="1077539" cy="400110"/>
            </a:xfrm>
            <a:prstGeom prst="rect">
              <a:avLst/>
            </a:prstGeom>
            <a:noFill/>
          </p:spPr>
          <p:txBody>
            <a:bodyPr wrap="none" rtlCol="0">
              <a:spAutoFit/>
            </a:bodyPr>
            <a:lstStyle/>
            <a:p>
              <a:r>
                <a:rPr lang="en-US" altLang="ko-KR" sz="2000" b="1" dirty="0" smtClean="0">
                  <a:solidFill>
                    <a:srgbClr val="0000CC"/>
                  </a:solidFill>
                  <a:latin typeface="나눔명조" panose="02020603020101020101" pitchFamily="18" charset="-127"/>
                  <a:ea typeface="나눔명조" panose="02020603020101020101" pitchFamily="18" charset="-127"/>
                </a:rPr>
                <a:t>Method</a:t>
              </a:r>
              <a:endParaRPr lang="ko-KR" altLang="en-US" sz="2000" b="1" dirty="0">
                <a:solidFill>
                  <a:srgbClr val="0000CC"/>
                </a:solidFill>
                <a:latin typeface="나눔명조" panose="02020603020101020101" pitchFamily="18" charset="-127"/>
                <a:ea typeface="나눔명조" panose="02020603020101020101" pitchFamily="18" charset="-127"/>
              </a:endParaRPr>
            </a:p>
          </p:txBody>
        </p:sp>
        <p:sp>
          <p:nvSpPr>
            <p:cNvPr id="21" name="Left Brace 20"/>
            <p:cNvSpPr/>
            <p:nvPr/>
          </p:nvSpPr>
          <p:spPr>
            <a:xfrm>
              <a:off x="1741716" y="4005943"/>
              <a:ext cx="195941" cy="1600200"/>
            </a:xfrm>
            <a:prstGeom prst="leftBrace">
              <a:avLst>
                <a:gd name="adj1" fmla="val 67983"/>
                <a:gd name="adj2" fmla="val 50000"/>
              </a:avLst>
            </a:prstGeom>
            <a:ln w="38100">
              <a:solidFill>
                <a:srgbClr val="0000CC"/>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sp>
        <p:nvSpPr>
          <p:cNvPr id="16" name="TextBox 15"/>
          <p:cNvSpPr txBox="1"/>
          <p:nvPr/>
        </p:nvSpPr>
        <p:spPr>
          <a:xfrm>
            <a:off x="1764019" y="2193269"/>
            <a:ext cx="5471370" cy="4401205"/>
          </a:xfrm>
          <a:prstGeom prst="rect">
            <a:avLst/>
          </a:prstGeom>
          <a:noFill/>
        </p:spPr>
        <p:txBody>
          <a:bodyPr wrap="none" rtlCol="0">
            <a:spAutoFit/>
          </a:bodyPr>
          <a:lstStyle/>
          <a:p>
            <a:r>
              <a:rPr lang="en-US" altLang="ko-KR" sz="2000" b="1" dirty="0">
                <a:solidFill>
                  <a:schemeClr val="bg1">
                    <a:lumMod val="50000"/>
                  </a:schemeClr>
                </a:solidFill>
                <a:latin typeface="나눔명조" panose="02020603020101020101" pitchFamily="18" charset="-127"/>
                <a:ea typeface="나눔명조" panose="02020603020101020101" pitchFamily="18" charset="-127"/>
              </a:rPr>
              <a:t>class</a:t>
            </a:r>
            <a:r>
              <a:rPr lang="en-US" altLang="ko-KR" sz="2000" dirty="0">
                <a:solidFill>
                  <a:schemeClr val="bg1">
                    <a:lumMod val="50000"/>
                  </a:schemeClr>
                </a:solidFill>
                <a:latin typeface="나눔명조" panose="02020603020101020101" pitchFamily="18" charset="-127"/>
                <a:ea typeface="나눔명조" panose="02020603020101020101" pitchFamily="18" charset="-127"/>
              </a:rPr>
              <a:t> </a:t>
            </a:r>
            <a:r>
              <a:rPr lang="en-US" altLang="ko-KR" sz="2000" dirty="0" err="1">
                <a:solidFill>
                  <a:schemeClr val="bg1">
                    <a:lumMod val="50000"/>
                  </a:schemeClr>
                </a:solidFill>
                <a:latin typeface="나눔명조" panose="02020603020101020101" pitchFamily="18" charset="-127"/>
                <a:ea typeface="나눔명조" panose="02020603020101020101" pitchFamily="18" charset="-127"/>
              </a:rPr>
              <a:t>Bdb</a:t>
            </a:r>
            <a:r>
              <a:rPr lang="en-US" altLang="ko-KR" sz="2000" dirty="0">
                <a:solidFill>
                  <a:schemeClr val="bg1">
                    <a:lumMod val="50000"/>
                  </a:schemeClr>
                </a:solidFill>
                <a:latin typeface="나눔명조" panose="02020603020101020101" pitchFamily="18" charset="-127"/>
                <a:ea typeface="나눔명조" panose="02020603020101020101" pitchFamily="18" charset="-127"/>
              </a:rPr>
              <a:t>:</a:t>
            </a:r>
          </a:p>
          <a:p>
            <a:endParaRPr lang="en-US" altLang="ko-KR" sz="2000" dirty="0" smtClean="0">
              <a:solidFill>
                <a:schemeClr val="bg1">
                  <a:lumMod val="50000"/>
                </a:schemeClr>
              </a:solidFill>
              <a:latin typeface="나눔명조" panose="02020603020101020101" pitchFamily="18" charset="-127"/>
              <a:ea typeface="나눔명조" panose="02020603020101020101" pitchFamily="18" charset="-127"/>
            </a:endParaRPr>
          </a:p>
          <a:p>
            <a:r>
              <a:rPr lang="en-US" altLang="ko-KR" sz="2000" dirty="0" smtClean="0">
                <a:solidFill>
                  <a:schemeClr val="bg1">
                    <a:lumMod val="50000"/>
                  </a:schemeClr>
                </a:solidFill>
                <a:latin typeface="나눔명조" panose="02020603020101020101" pitchFamily="18" charset="-127"/>
                <a:ea typeface="나눔명조" panose="02020603020101020101" pitchFamily="18" charset="-127"/>
              </a:rPr>
              <a:t>    """XXXXXXXX</a:t>
            </a:r>
          </a:p>
          <a:p>
            <a:endParaRPr lang="en-US" altLang="ko-KR" sz="2000" dirty="0" smtClean="0">
              <a:solidFill>
                <a:schemeClr val="bg1">
                  <a:lumMod val="50000"/>
                </a:schemeClr>
              </a:solidFill>
              <a:latin typeface="나눔명조" panose="02020603020101020101" pitchFamily="18" charset="-127"/>
              <a:ea typeface="나눔명조" panose="02020603020101020101" pitchFamily="18" charset="-127"/>
            </a:endParaRPr>
          </a:p>
          <a:p>
            <a:r>
              <a:rPr lang="en-US" altLang="ko-KR" sz="2000" dirty="0" smtClean="0">
                <a:solidFill>
                  <a:schemeClr val="bg1">
                    <a:lumMod val="50000"/>
                  </a:schemeClr>
                </a:solidFill>
                <a:latin typeface="나눔명조" panose="02020603020101020101" pitchFamily="18" charset="-127"/>
                <a:ea typeface="나눔명조" panose="02020603020101020101" pitchFamily="18" charset="-127"/>
              </a:rPr>
              <a:t>    count = 0</a:t>
            </a:r>
          </a:p>
          <a:p>
            <a:endParaRPr lang="en-US" altLang="ko-KR" sz="2000" dirty="0" smtClean="0">
              <a:latin typeface="나눔명조" panose="02020603020101020101" pitchFamily="18" charset="-127"/>
              <a:ea typeface="나눔명조" panose="02020603020101020101" pitchFamily="18" charset="-127"/>
            </a:endParaRPr>
          </a:p>
          <a:p>
            <a:r>
              <a:rPr lang="en-US" altLang="ko-KR" sz="2000" dirty="0" smtClean="0">
                <a:latin typeface="나눔명조" panose="02020603020101020101" pitchFamily="18" charset="-127"/>
                <a:ea typeface="나눔명조" panose="02020603020101020101" pitchFamily="18" charset="-127"/>
              </a:rPr>
              <a:t>    </a:t>
            </a:r>
            <a:r>
              <a:rPr lang="en-US" altLang="ko-KR" sz="2000" b="1" dirty="0" err="1">
                <a:solidFill>
                  <a:srgbClr val="00B050"/>
                </a:solidFill>
                <a:latin typeface="나눔명조" panose="02020603020101020101" pitchFamily="18" charset="-127"/>
                <a:ea typeface="나눔명조" panose="02020603020101020101" pitchFamily="18" charset="-127"/>
              </a:rPr>
              <a:t>def</a:t>
            </a:r>
            <a:r>
              <a:rPr lang="en-US" altLang="ko-KR" sz="2000" dirty="0">
                <a:latin typeface="나눔명조" panose="02020603020101020101" pitchFamily="18" charset="-127"/>
                <a:ea typeface="나눔명조" panose="02020603020101020101" pitchFamily="18" charset="-127"/>
              </a:rPr>
              <a:t> __</a:t>
            </a:r>
            <a:r>
              <a:rPr lang="en-US" altLang="ko-KR" sz="2000" dirty="0" err="1">
                <a:latin typeface="나눔명조" panose="02020603020101020101" pitchFamily="18" charset="-127"/>
                <a:ea typeface="나눔명조" panose="02020603020101020101" pitchFamily="18" charset="-127"/>
              </a:rPr>
              <a:t>init</a:t>
            </a:r>
            <a:r>
              <a:rPr lang="en-US" altLang="ko-KR" sz="2000" dirty="0">
                <a:latin typeface="나눔명조" panose="02020603020101020101" pitchFamily="18" charset="-127"/>
                <a:ea typeface="나눔명조" panose="02020603020101020101" pitchFamily="18" charset="-127"/>
              </a:rPr>
              <a:t>__(self, skip=None):</a:t>
            </a:r>
          </a:p>
          <a:p>
            <a:r>
              <a:rPr lang="en-US" altLang="ko-KR" sz="2000" dirty="0">
                <a:latin typeface="나눔명조" panose="02020603020101020101" pitchFamily="18" charset="-127"/>
                <a:ea typeface="나눔명조" panose="02020603020101020101" pitchFamily="18" charset="-127"/>
              </a:rPr>
              <a:t>        </a:t>
            </a:r>
            <a:r>
              <a:rPr lang="en-US" altLang="ko-KR" sz="2000" dirty="0" err="1">
                <a:latin typeface="나눔명조" panose="02020603020101020101" pitchFamily="18" charset="-127"/>
                <a:ea typeface="나눔명조" panose="02020603020101020101" pitchFamily="18" charset="-127"/>
              </a:rPr>
              <a:t>self.skip</a:t>
            </a:r>
            <a:r>
              <a:rPr lang="en-US" altLang="ko-KR" sz="2000" dirty="0">
                <a:latin typeface="나눔명조" panose="02020603020101020101" pitchFamily="18" charset="-127"/>
                <a:ea typeface="나눔명조" panose="02020603020101020101" pitchFamily="18" charset="-127"/>
              </a:rPr>
              <a:t> = set(skip) if skip else None</a:t>
            </a:r>
          </a:p>
          <a:p>
            <a:r>
              <a:rPr lang="en-US" altLang="ko-KR" sz="2000" dirty="0">
                <a:latin typeface="나눔명조" panose="02020603020101020101" pitchFamily="18" charset="-127"/>
                <a:ea typeface="나눔명조" panose="02020603020101020101" pitchFamily="18" charset="-127"/>
              </a:rPr>
              <a:t>        </a:t>
            </a:r>
            <a:r>
              <a:rPr lang="en-US" altLang="ko-KR" sz="2000" dirty="0" err="1">
                <a:latin typeface="나눔명조" panose="02020603020101020101" pitchFamily="18" charset="-127"/>
                <a:ea typeface="나눔명조" panose="02020603020101020101" pitchFamily="18" charset="-127"/>
              </a:rPr>
              <a:t>self.breaks</a:t>
            </a:r>
            <a:r>
              <a:rPr lang="en-US" altLang="ko-KR" sz="2000" dirty="0">
                <a:latin typeface="나눔명조" panose="02020603020101020101" pitchFamily="18" charset="-127"/>
                <a:ea typeface="나눔명조" panose="02020603020101020101" pitchFamily="18" charset="-127"/>
              </a:rPr>
              <a:t> = {}</a:t>
            </a:r>
          </a:p>
          <a:p>
            <a:r>
              <a:rPr lang="en-US" altLang="ko-KR" sz="2000" dirty="0">
                <a:latin typeface="나눔명조" panose="02020603020101020101" pitchFamily="18" charset="-127"/>
                <a:ea typeface="나눔명조" panose="02020603020101020101" pitchFamily="18" charset="-127"/>
              </a:rPr>
              <a:t>        </a:t>
            </a:r>
            <a:r>
              <a:rPr lang="en-US" altLang="ko-KR" sz="2000" dirty="0" err="1">
                <a:latin typeface="나눔명조" panose="02020603020101020101" pitchFamily="18" charset="-127"/>
                <a:ea typeface="나눔명조" panose="02020603020101020101" pitchFamily="18" charset="-127"/>
              </a:rPr>
              <a:t>self.fncache</a:t>
            </a:r>
            <a:r>
              <a:rPr lang="en-US" altLang="ko-KR" sz="2000" dirty="0">
                <a:latin typeface="나눔명조" panose="02020603020101020101" pitchFamily="18" charset="-127"/>
                <a:ea typeface="나눔명조" panose="02020603020101020101" pitchFamily="18" charset="-127"/>
              </a:rPr>
              <a:t> = {}</a:t>
            </a:r>
          </a:p>
          <a:p>
            <a:endParaRPr lang="en-US" altLang="ko-KR" sz="2000" dirty="0">
              <a:latin typeface="나눔명조" panose="02020603020101020101" pitchFamily="18" charset="-127"/>
              <a:ea typeface="나눔명조" panose="02020603020101020101" pitchFamily="18" charset="-127"/>
            </a:endParaRPr>
          </a:p>
          <a:p>
            <a:r>
              <a:rPr lang="en-US" altLang="ko-KR" sz="2000" dirty="0">
                <a:latin typeface="나눔명조" panose="02020603020101020101" pitchFamily="18" charset="-127"/>
                <a:ea typeface="나눔명조" panose="02020603020101020101" pitchFamily="18" charset="-127"/>
              </a:rPr>
              <a:t>    </a:t>
            </a:r>
            <a:r>
              <a:rPr lang="en-US" altLang="ko-KR" sz="2000" b="1" dirty="0" err="1">
                <a:solidFill>
                  <a:srgbClr val="00B050"/>
                </a:solidFill>
                <a:latin typeface="나눔명조" panose="02020603020101020101" pitchFamily="18" charset="-127"/>
                <a:ea typeface="나눔명조" panose="02020603020101020101" pitchFamily="18" charset="-127"/>
              </a:rPr>
              <a:t>def</a:t>
            </a:r>
            <a:r>
              <a:rPr lang="en-US" altLang="ko-KR" sz="2000" dirty="0">
                <a:latin typeface="나눔명조" panose="02020603020101020101" pitchFamily="18" charset="-127"/>
                <a:ea typeface="나눔명조" panose="02020603020101020101" pitchFamily="18" charset="-127"/>
              </a:rPr>
              <a:t> canonic(self, filename):</a:t>
            </a:r>
          </a:p>
          <a:p>
            <a:r>
              <a:rPr lang="en-US" altLang="ko-KR" sz="2000" dirty="0">
                <a:latin typeface="나눔명조" panose="02020603020101020101" pitchFamily="18" charset="-127"/>
                <a:ea typeface="나눔명조" panose="02020603020101020101" pitchFamily="18" charset="-127"/>
              </a:rPr>
              <a:t>        if filename == "&lt;" + filename[1:-1] + "&gt;":</a:t>
            </a:r>
          </a:p>
          <a:p>
            <a:r>
              <a:rPr lang="en-US" altLang="ko-KR" sz="2000" dirty="0">
                <a:latin typeface="나눔명조" panose="02020603020101020101" pitchFamily="18" charset="-127"/>
                <a:ea typeface="나눔명조" panose="02020603020101020101" pitchFamily="18" charset="-127"/>
              </a:rPr>
              <a:t>            return filename</a:t>
            </a:r>
            <a:endParaRPr lang="ko-KR" altLang="en-US" sz="2000" dirty="0">
              <a:latin typeface="나눔명조" panose="02020603020101020101" pitchFamily="18" charset="-127"/>
              <a:ea typeface="나눔명조" panose="02020603020101020101" pitchFamily="18" charset="-127"/>
            </a:endParaRPr>
          </a:p>
        </p:txBody>
      </p:sp>
    </p:spTree>
    <p:extLst>
      <p:ext uri="{BB962C8B-B14F-4D97-AF65-F5344CB8AC3E}">
        <p14:creationId xmlns:p14="http://schemas.microsoft.com/office/powerpoint/2010/main" val="2419349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dirty="0" smtClean="0"/>
              <a:t>Class variables</a:t>
            </a:r>
            <a:endParaRPr lang="ko-KR" altLang="en-US" dirty="0"/>
          </a:p>
        </p:txBody>
      </p:sp>
      <p:sp>
        <p:nvSpPr>
          <p:cNvPr id="6" name="Content Placeholder 5"/>
          <p:cNvSpPr>
            <a:spLocks noGrp="1"/>
          </p:cNvSpPr>
          <p:nvPr>
            <p:ph idx="1"/>
          </p:nvPr>
        </p:nvSpPr>
        <p:spPr/>
        <p:txBody>
          <a:bodyPr>
            <a:normAutofit/>
          </a:bodyPr>
          <a:lstStyle/>
          <a:p>
            <a:r>
              <a:rPr lang="ko-KR" altLang="en-US" dirty="0"/>
              <a:t>클래스 변수</a:t>
            </a:r>
            <a:r>
              <a:rPr lang="en-US" altLang="ko-KR" dirty="0"/>
              <a:t> (class variable</a:t>
            </a:r>
            <a:r>
              <a:rPr lang="en-US" altLang="ko-KR" dirty="0" smtClean="0"/>
              <a:t>)</a:t>
            </a:r>
            <a:r>
              <a:rPr lang="ko-KR" altLang="en-US" dirty="0" smtClean="0"/>
              <a:t>은 메서드 </a:t>
            </a:r>
            <a:r>
              <a:rPr lang="ko-KR" altLang="en-US" dirty="0"/>
              <a:t>밖에 존재하는 </a:t>
            </a:r>
            <a:r>
              <a:rPr lang="ko-KR" altLang="en-US" dirty="0" smtClean="0"/>
              <a:t>변수로 </a:t>
            </a:r>
            <a:r>
              <a:rPr lang="en-US" altLang="ko-KR" dirty="0" smtClean="0"/>
              <a:t>"</a:t>
            </a:r>
            <a:r>
              <a:rPr lang="ko-KR" altLang="en-US" dirty="0"/>
              <a:t>클래스명</a:t>
            </a:r>
            <a:r>
              <a:rPr lang="en-US" altLang="ko-KR" dirty="0"/>
              <a:t>.</a:t>
            </a:r>
            <a:r>
              <a:rPr lang="ko-KR" altLang="en-US" dirty="0"/>
              <a:t>변수명</a:t>
            </a:r>
            <a:r>
              <a:rPr lang="en-US" altLang="ko-KR" dirty="0"/>
              <a:t>" </a:t>
            </a:r>
            <a:r>
              <a:rPr lang="ko-KR" altLang="en-US" dirty="0"/>
              <a:t>으로 엑세스 할 수 있다</a:t>
            </a:r>
            <a:r>
              <a:rPr lang="en-US" altLang="ko-KR" dirty="0"/>
              <a:t>. </a:t>
            </a:r>
          </a:p>
          <a:p>
            <a:r>
              <a:rPr lang="en-US" altLang="ko-KR" dirty="0"/>
              <a:t>Class </a:t>
            </a:r>
            <a:r>
              <a:rPr lang="en-US" altLang="ko-KR" dirty="0" smtClean="0"/>
              <a:t>variables is defined outside the method by “</a:t>
            </a:r>
            <a:r>
              <a:rPr lang="en-US" altLang="ko-KR" dirty="0" err="1" smtClean="0"/>
              <a:t>class.variable</a:t>
            </a:r>
            <a:r>
              <a:rPr lang="en-US" altLang="ko-KR" dirty="0" smtClean="0"/>
              <a:t>”</a:t>
            </a:r>
          </a:p>
        </p:txBody>
      </p:sp>
      <p:sp>
        <p:nvSpPr>
          <p:cNvPr id="4" name="Slide Number Placeholder 3"/>
          <p:cNvSpPr>
            <a:spLocks noGrp="1"/>
          </p:cNvSpPr>
          <p:nvPr>
            <p:ph type="sldNum" sz="quarter" idx="12"/>
          </p:nvPr>
        </p:nvSpPr>
        <p:spPr/>
        <p:txBody>
          <a:bodyPr/>
          <a:lstStyle/>
          <a:p>
            <a:fld id="{E7B612BC-FA30-47E7-8F83-60B8876EFC04}" type="slidenum">
              <a:rPr lang="ko-KR" altLang="en-US" smtClean="0">
                <a:solidFill>
                  <a:prstClr val="black">
                    <a:tint val="75000"/>
                  </a:prstClr>
                </a:solidFill>
              </a:rPr>
              <a:pPr/>
              <a:t>29</a:t>
            </a:fld>
            <a:endParaRPr lang="ko-KR" altLang="en-US">
              <a:solidFill>
                <a:prstClr val="black">
                  <a:tint val="75000"/>
                </a:prstClr>
              </a:solidFill>
            </a:endParaRPr>
          </a:p>
        </p:txBody>
      </p:sp>
      <p:sp>
        <p:nvSpPr>
          <p:cNvPr id="15" name="TextBox 14"/>
          <p:cNvSpPr txBox="1"/>
          <p:nvPr/>
        </p:nvSpPr>
        <p:spPr>
          <a:xfrm>
            <a:off x="1764018" y="2193269"/>
            <a:ext cx="5471370" cy="4401205"/>
          </a:xfrm>
          <a:prstGeom prst="rect">
            <a:avLst/>
          </a:prstGeom>
          <a:noFill/>
        </p:spPr>
        <p:txBody>
          <a:bodyPr wrap="none" rtlCol="0">
            <a:spAutoFit/>
          </a:bodyPr>
          <a:lstStyle/>
          <a:p>
            <a:r>
              <a:rPr lang="en-US" altLang="ko-KR" sz="2000" b="1" dirty="0">
                <a:solidFill>
                  <a:srgbClr val="0000CC"/>
                </a:solidFill>
                <a:latin typeface="나눔명조" panose="02020603020101020101" pitchFamily="18" charset="-127"/>
                <a:ea typeface="나눔명조" panose="02020603020101020101" pitchFamily="18" charset="-127"/>
              </a:rPr>
              <a:t>class</a:t>
            </a:r>
            <a:r>
              <a:rPr lang="en-US" altLang="ko-KR" sz="2000" dirty="0">
                <a:solidFill>
                  <a:srgbClr val="0000CC"/>
                </a:solidFill>
                <a:latin typeface="나눔명조" panose="02020603020101020101" pitchFamily="18" charset="-127"/>
                <a:ea typeface="나눔명조" panose="02020603020101020101" pitchFamily="18" charset="-127"/>
              </a:rPr>
              <a:t> </a:t>
            </a:r>
            <a:r>
              <a:rPr lang="en-US" altLang="ko-KR" sz="2000" dirty="0" err="1">
                <a:solidFill>
                  <a:srgbClr val="0000CC"/>
                </a:solidFill>
                <a:latin typeface="나눔명조" panose="02020603020101020101" pitchFamily="18" charset="-127"/>
                <a:ea typeface="나눔명조" panose="02020603020101020101" pitchFamily="18" charset="-127"/>
              </a:rPr>
              <a:t>Bdb</a:t>
            </a:r>
            <a:r>
              <a:rPr lang="en-US" altLang="ko-KR" sz="2000" dirty="0">
                <a:solidFill>
                  <a:srgbClr val="0000CC"/>
                </a:solidFill>
                <a:latin typeface="나눔명조" panose="02020603020101020101" pitchFamily="18" charset="-127"/>
                <a:ea typeface="나눔명조" panose="02020603020101020101" pitchFamily="18" charset="-127"/>
              </a:rPr>
              <a:t>:</a:t>
            </a:r>
          </a:p>
          <a:p>
            <a:endParaRPr lang="en-US" altLang="ko-KR" sz="2000" dirty="0">
              <a:solidFill>
                <a:schemeClr val="tx1">
                  <a:lumMod val="50000"/>
                  <a:lumOff val="50000"/>
                </a:schemeClr>
              </a:solidFill>
              <a:latin typeface="나눔명조" panose="02020603020101020101" pitchFamily="18" charset="-127"/>
              <a:ea typeface="나눔명조" panose="02020603020101020101" pitchFamily="18" charset="-127"/>
            </a:endParaRPr>
          </a:p>
          <a:p>
            <a:r>
              <a:rPr lang="en-US" altLang="ko-KR" sz="2000" dirty="0">
                <a:solidFill>
                  <a:schemeClr val="tx1">
                    <a:lumMod val="50000"/>
                    <a:lumOff val="50000"/>
                  </a:schemeClr>
                </a:solidFill>
                <a:latin typeface="나눔명조" panose="02020603020101020101" pitchFamily="18" charset="-127"/>
                <a:ea typeface="나눔명조" panose="02020603020101020101" pitchFamily="18" charset="-127"/>
              </a:rPr>
              <a:t>    </a:t>
            </a:r>
            <a:r>
              <a:rPr lang="en-US" altLang="ko-KR" sz="2000" dirty="0" smtClean="0">
                <a:solidFill>
                  <a:schemeClr val="tx1">
                    <a:lumMod val="50000"/>
                    <a:lumOff val="50000"/>
                  </a:schemeClr>
                </a:solidFill>
                <a:latin typeface="나눔명조" panose="02020603020101020101" pitchFamily="18" charset="-127"/>
                <a:ea typeface="나눔명조" panose="02020603020101020101" pitchFamily="18" charset="-127"/>
              </a:rPr>
              <a:t>"""XXXXXXXX</a:t>
            </a:r>
            <a:endParaRPr lang="en-US" altLang="ko-KR" sz="2000" dirty="0">
              <a:solidFill>
                <a:schemeClr val="tx1">
                  <a:lumMod val="50000"/>
                  <a:lumOff val="50000"/>
                </a:schemeClr>
              </a:solidFill>
              <a:latin typeface="나눔명조" panose="02020603020101020101" pitchFamily="18" charset="-127"/>
              <a:ea typeface="나눔명조" panose="02020603020101020101" pitchFamily="18" charset="-127"/>
            </a:endParaRPr>
          </a:p>
          <a:p>
            <a:endParaRPr lang="en-US" altLang="ko-KR" sz="2000" dirty="0">
              <a:solidFill>
                <a:schemeClr val="tx1">
                  <a:lumMod val="50000"/>
                  <a:lumOff val="50000"/>
                </a:schemeClr>
              </a:solidFill>
              <a:latin typeface="나눔명조" panose="02020603020101020101" pitchFamily="18" charset="-127"/>
              <a:ea typeface="나눔명조" panose="02020603020101020101" pitchFamily="18" charset="-127"/>
            </a:endParaRPr>
          </a:p>
          <a:p>
            <a:r>
              <a:rPr lang="en-US" altLang="ko-KR" sz="2000" dirty="0" smtClean="0">
                <a:solidFill>
                  <a:schemeClr val="tx1">
                    <a:lumMod val="50000"/>
                    <a:lumOff val="50000"/>
                  </a:schemeClr>
                </a:solidFill>
                <a:latin typeface="나눔명조" panose="02020603020101020101" pitchFamily="18" charset="-127"/>
                <a:ea typeface="나눔명조" panose="02020603020101020101" pitchFamily="18" charset="-127"/>
              </a:rPr>
              <a:t>    </a:t>
            </a:r>
            <a:r>
              <a:rPr lang="en-US" altLang="ko-KR" sz="2000" dirty="0" smtClean="0">
                <a:solidFill>
                  <a:srgbClr val="0000CC"/>
                </a:solidFill>
                <a:latin typeface="나눔명조" panose="02020603020101020101" pitchFamily="18" charset="-127"/>
                <a:ea typeface="나눔명조" panose="02020603020101020101" pitchFamily="18" charset="-127"/>
              </a:rPr>
              <a:t>count = 0</a:t>
            </a:r>
            <a:endParaRPr lang="en-US" altLang="ko-KR" sz="2000" dirty="0">
              <a:solidFill>
                <a:srgbClr val="0000CC"/>
              </a:solidFill>
              <a:latin typeface="나눔명조" panose="02020603020101020101" pitchFamily="18" charset="-127"/>
              <a:ea typeface="나눔명조" panose="02020603020101020101" pitchFamily="18" charset="-127"/>
            </a:endParaRPr>
          </a:p>
          <a:p>
            <a:endParaRPr lang="en-US" altLang="ko-KR" sz="2000" dirty="0">
              <a:latin typeface="나눔명조" panose="02020603020101020101" pitchFamily="18" charset="-127"/>
              <a:ea typeface="나눔명조" panose="02020603020101020101" pitchFamily="18" charset="-127"/>
            </a:endParaRPr>
          </a:p>
          <a:p>
            <a:r>
              <a:rPr lang="en-US" altLang="ko-KR" sz="2000" dirty="0">
                <a:latin typeface="나눔명조" panose="02020603020101020101" pitchFamily="18" charset="-127"/>
                <a:ea typeface="나눔명조" panose="02020603020101020101" pitchFamily="18" charset="-127"/>
              </a:rPr>
              <a:t>    </a:t>
            </a:r>
            <a:r>
              <a:rPr lang="en-US" altLang="ko-KR" sz="2000" dirty="0" err="1">
                <a:solidFill>
                  <a:schemeClr val="tx1">
                    <a:lumMod val="50000"/>
                    <a:lumOff val="50000"/>
                  </a:schemeClr>
                </a:solidFill>
                <a:latin typeface="나눔명조" panose="02020603020101020101" pitchFamily="18" charset="-127"/>
                <a:ea typeface="나눔명조" panose="02020603020101020101" pitchFamily="18" charset="-127"/>
              </a:rPr>
              <a:t>def</a:t>
            </a:r>
            <a:r>
              <a:rPr lang="en-US" altLang="ko-KR" sz="2000" dirty="0">
                <a:solidFill>
                  <a:schemeClr val="tx1">
                    <a:lumMod val="50000"/>
                    <a:lumOff val="50000"/>
                  </a:schemeClr>
                </a:solidFill>
                <a:latin typeface="나눔명조" panose="02020603020101020101" pitchFamily="18" charset="-127"/>
                <a:ea typeface="나눔명조" panose="02020603020101020101" pitchFamily="18" charset="-127"/>
              </a:rPr>
              <a:t> __</a:t>
            </a:r>
            <a:r>
              <a:rPr lang="en-US" altLang="ko-KR" sz="2000" dirty="0" err="1">
                <a:solidFill>
                  <a:schemeClr val="tx1">
                    <a:lumMod val="50000"/>
                    <a:lumOff val="50000"/>
                  </a:schemeClr>
                </a:solidFill>
                <a:latin typeface="나눔명조" panose="02020603020101020101" pitchFamily="18" charset="-127"/>
                <a:ea typeface="나눔명조" panose="02020603020101020101" pitchFamily="18" charset="-127"/>
              </a:rPr>
              <a:t>init</a:t>
            </a:r>
            <a:r>
              <a:rPr lang="en-US" altLang="ko-KR" sz="2000" dirty="0">
                <a:solidFill>
                  <a:schemeClr val="tx1">
                    <a:lumMod val="50000"/>
                    <a:lumOff val="50000"/>
                  </a:schemeClr>
                </a:solidFill>
                <a:latin typeface="나눔명조" panose="02020603020101020101" pitchFamily="18" charset="-127"/>
                <a:ea typeface="나눔명조" panose="02020603020101020101" pitchFamily="18" charset="-127"/>
              </a:rPr>
              <a:t>__(self, skip=None):</a:t>
            </a:r>
          </a:p>
          <a:p>
            <a:r>
              <a:rPr lang="en-US" altLang="ko-KR" sz="2000" dirty="0">
                <a:solidFill>
                  <a:schemeClr val="tx1">
                    <a:lumMod val="50000"/>
                    <a:lumOff val="50000"/>
                  </a:schemeClr>
                </a:solidFill>
                <a:latin typeface="나눔명조" panose="02020603020101020101" pitchFamily="18" charset="-127"/>
                <a:ea typeface="나눔명조" panose="02020603020101020101" pitchFamily="18" charset="-127"/>
              </a:rPr>
              <a:t>        </a:t>
            </a:r>
            <a:r>
              <a:rPr lang="en-US" altLang="ko-KR" sz="2000" dirty="0" err="1">
                <a:solidFill>
                  <a:schemeClr val="tx1">
                    <a:lumMod val="50000"/>
                    <a:lumOff val="50000"/>
                  </a:schemeClr>
                </a:solidFill>
                <a:latin typeface="나눔명조" panose="02020603020101020101" pitchFamily="18" charset="-127"/>
                <a:ea typeface="나눔명조" panose="02020603020101020101" pitchFamily="18" charset="-127"/>
              </a:rPr>
              <a:t>self.skip</a:t>
            </a:r>
            <a:r>
              <a:rPr lang="en-US" altLang="ko-KR" sz="2000" dirty="0">
                <a:solidFill>
                  <a:schemeClr val="tx1">
                    <a:lumMod val="50000"/>
                    <a:lumOff val="50000"/>
                  </a:schemeClr>
                </a:solidFill>
                <a:latin typeface="나눔명조" panose="02020603020101020101" pitchFamily="18" charset="-127"/>
                <a:ea typeface="나눔명조" panose="02020603020101020101" pitchFamily="18" charset="-127"/>
              </a:rPr>
              <a:t> = set(skip) if skip else None</a:t>
            </a:r>
          </a:p>
          <a:p>
            <a:r>
              <a:rPr lang="en-US" altLang="ko-KR" sz="2000" dirty="0">
                <a:solidFill>
                  <a:schemeClr val="tx1">
                    <a:lumMod val="50000"/>
                    <a:lumOff val="50000"/>
                  </a:schemeClr>
                </a:solidFill>
                <a:latin typeface="나눔명조" panose="02020603020101020101" pitchFamily="18" charset="-127"/>
                <a:ea typeface="나눔명조" panose="02020603020101020101" pitchFamily="18" charset="-127"/>
              </a:rPr>
              <a:t>        </a:t>
            </a:r>
            <a:r>
              <a:rPr lang="en-US" altLang="ko-KR" sz="2000" dirty="0" err="1">
                <a:solidFill>
                  <a:schemeClr val="tx1">
                    <a:lumMod val="50000"/>
                    <a:lumOff val="50000"/>
                  </a:schemeClr>
                </a:solidFill>
                <a:latin typeface="나눔명조" panose="02020603020101020101" pitchFamily="18" charset="-127"/>
                <a:ea typeface="나눔명조" panose="02020603020101020101" pitchFamily="18" charset="-127"/>
              </a:rPr>
              <a:t>self.breaks</a:t>
            </a:r>
            <a:r>
              <a:rPr lang="en-US" altLang="ko-KR" sz="2000" dirty="0">
                <a:solidFill>
                  <a:schemeClr val="tx1">
                    <a:lumMod val="50000"/>
                    <a:lumOff val="50000"/>
                  </a:schemeClr>
                </a:solidFill>
                <a:latin typeface="나눔명조" panose="02020603020101020101" pitchFamily="18" charset="-127"/>
                <a:ea typeface="나눔명조" panose="02020603020101020101" pitchFamily="18" charset="-127"/>
              </a:rPr>
              <a:t> = {}</a:t>
            </a:r>
          </a:p>
          <a:p>
            <a:r>
              <a:rPr lang="en-US" altLang="ko-KR" sz="2000" dirty="0">
                <a:solidFill>
                  <a:schemeClr val="tx1">
                    <a:lumMod val="50000"/>
                    <a:lumOff val="50000"/>
                  </a:schemeClr>
                </a:solidFill>
                <a:latin typeface="나눔명조" panose="02020603020101020101" pitchFamily="18" charset="-127"/>
                <a:ea typeface="나눔명조" panose="02020603020101020101" pitchFamily="18" charset="-127"/>
              </a:rPr>
              <a:t>        </a:t>
            </a:r>
            <a:r>
              <a:rPr lang="en-US" altLang="ko-KR" sz="2000" dirty="0" err="1">
                <a:solidFill>
                  <a:schemeClr val="tx1">
                    <a:lumMod val="50000"/>
                    <a:lumOff val="50000"/>
                  </a:schemeClr>
                </a:solidFill>
                <a:latin typeface="나눔명조" panose="02020603020101020101" pitchFamily="18" charset="-127"/>
                <a:ea typeface="나눔명조" panose="02020603020101020101" pitchFamily="18" charset="-127"/>
              </a:rPr>
              <a:t>self.fncache</a:t>
            </a:r>
            <a:r>
              <a:rPr lang="en-US" altLang="ko-KR" sz="2000" dirty="0">
                <a:solidFill>
                  <a:schemeClr val="tx1">
                    <a:lumMod val="50000"/>
                    <a:lumOff val="50000"/>
                  </a:schemeClr>
                </a:solidFill>
                <a:latin typeface="나눔명조" panose="02020603020101020101" pitchFamily="18" charset="-127"/>
                <a:ea typeface="나눔명조" panose="02020603020101020101" pitchFamily="18" charset="-127"/>
              </a:rPr>
              <a:t> = {}</a:t>
            </a:r>
          </a:p>
          <a:p>
            <a:endParaRPr lang="en-US" altLang="ko-KR" sz="2000" dirty="0">
              <a:solidFill>
                <a:schemeClr val="tx1">
                  <a:lumMod val="50000"/>
                  <a:lumOff val="50000"/>
                </a:schemeClr>
              </a:solidFill>
              <a:latin typeface="나눔명조" panose="02020603020101020101" pitchFamily="18" charset="-127"/>
              <a:ea typeface="나눔명조" panose="02020603020101020101" pitchFamily="18" charset="-127"/>
            </a:endParaRPr>
          </a:p>
          <a:p>
            <a:r>
              <a:rPr lang="en-US" altLang="ko-KR" sz="2000" dirty="0">
                <a:solidFill>
                  <a:schemeClr val="tx1">
                    <a:lumMod val="50000"/>
                    <a:lumOff val="50000"/>
                  </a:schemeClr>
                </a:solidFill>
                <a:latin typeface="나눔명조" panose="02020603020101020101" pitchFamily="18" charset="-127"/>
                <a:ea typeface="나눔명조" panose="02020603020101020101" pitchFamily="18" charset="-127"/>
              </a:rPr>
              <a:t>    </a:t>
            </a:r>
            <a:r>
              <a:rPr lang="en-US" altLang="ko-KR" sz="2000" dirty="0" err="1">
                <a:solidFill>
                  <a:schemeClr val="tx1">
                    <a:lumMod val="50000"/>
                    <a:lumOff val="50000"/>
                  </a:schemeClr>
                </a:solidFill>
                <a:latin typeface="나눔명조" panose="02020603020101020101" pitchFamily="18" charset="-127"/>
                <a:ea typeface="나눔명조" panose="02020603020101020101" pitchFamily="18" charset="-127"/>
              </a:rPr>
              <a:t>def</a:t>
            </a:r>
            <a:r>
              <a:rPr lang="en-US" altLang="ko-KR" sz="2000" dirty="0">
                <a:solidFill>
                  <a:schemeClr val="tx1">
                    <a:lumMod val="50000"/>
                    <a:lumOff val="50000"/>
                  </a:schemeClr>
                </a:solidFill>
                <a:latin typeface="나눔명조" panose="02020603020101020101" pitchFamily="18" charset="-127"/>
                <a:ea typeface="나눔명조" panose="02020603020101020101" pitchFamily="18" charset="-127"/>
              </a:rPr>
              <a:t> canonic(self, filename):</a:t>
            </a:r>
          </a:p>
          <a:p>
            <a:r>
              <a:rPr lang="en-US" altLang="ko-KR" sz="2000" dirty="0">
                <a:solidFill>
                  <a:schemeClr val="tx1">
                    <a:lumMod val="50000"/>
                    <a:lumOff val="50000"/>
                  </a:schemeClr>
                </a:solidFill>
                <a:latin typeface="나눔명조" panose="02020603020101020101" pitchFamily="18" charset="-127"/>
                <a:ea typeface="나눔명조" panose="02020603020101020101" pitchFamily="18" charset="-127"/>
              </a:rPr>
              <a:t>        if filename == "&lt;" + filename[1:-1] + "&gt;":</a:t>
            </a:r>
          </a:p>
          <a:p>
            <a:r>
              <a:rPr lang="en-US" altLang="ko-KR" sz="2000" dirty="0">
                <a:solidFill>
                  <a:schemeClr val="tx1">
                    <a:lumMod val="50000"/>
                    <a:lumOff val="50000"/>
                  </a:schemeClr>
                </a:solidFill>
                <a:latin typeface="나눔명조" panose="02020603020101020101" pitchFamily="18" charset="-127"/>
                <a:ea typeface="나눔명조" panose="02020603020101020101" pitchFamily="18" charset="-127"/>
              </a:rPr>
              <a:t>            return filename</a:t>
            </a:r>
            <a:endParaRPr lang="ko-KR" altLang="en-US" sz="2000" dirty="0">
              <a:solidFill>
                <a:schemeClr val="tx1">
                  <a:lumMod val="50000"/>
                  <a:lumOff val="50000"/>
                </a:schemeClr>
              </a:solidFill>
              <a:latin typeface="나눔명조" panose="02020603020101020101" pitchFamily="18" charset="-127"/>
              <a:ea typeface="나눔명조" panose="02020603020101020101" pitchFamily="18" charset="-127"/>
            </a:endParaRPr>
          </a:p>
        </p:txBody>
      </p:sp>
      <p:sp>
        <p:nvSpPr>
          <p:cNvPr id="8" name="Rectangle 7"/>
          <p:cNvSpPr/>
          <p:nvPr/>
        </p:nvSpPr>
        <p:spPr>
          <a:xfrm>
            <a:off x="0" y="6619950"/>
            <a:ext cx="2880803" cy="276999"/>
          </a:xfrm>
          <a:prstGeom prst="rect">
            <a:avLst/>
          </a:prstGeom>
        </p:spPr>
        <p:txBody>
          <a:bodyPr wrap="square">
            <a:spAutoFit/>
          </a:bodyPr>
          <a:lstStyle/>
          <a:p>
            <a:r>
              <a:rPr lang="ko-KR" altLang="en-US" sz="1200" dirty="0"/>
              <a:t>http://pythonstudy.xyz/python/article</a:t>
            </a:r>
            <a:r>
              <a:rPr lang="ko-KR" altLang="en-US" sz="1200" dirty="0" smtClean="0"/>
              <a:t>/</a:t>
            </a:r>
            <a:endParaRPr lang="ko-KR" altLang="en-US" sz="1200" dirty="0"/>
          </a:p>
        </p:txBody>
      </p:sp>
      <p:grpSp>
        <p:nvGrpSpPr>
          <p:cNvPr id="9" name="Group 8"/>
          <p:cNvGrpSpPr/>
          <p:nvPr/>
        </p:nvGrpSpPr>
        <p:grpSpPr>
          <a:xfrm>
            <a:off x="3254289" y="3044948"/>
            <a:ext cx="5303459" cy="549365"/>
            <a:chOff x="3254289" y="3044948"/>
            <a:chExt cx="5303459" cy="549365"/>
          </a:xfrm>
        </p:grpSpPr>
        <p:cxnSp>
          <p:nvCxnSpPr>
            <p:cNvPr id="7" name="Straight Arrow Connector 6"/>
            <p:cNvCxnSpPr/>
            <p:nvPr/>
          </p:nvCxnSpPr>
          <p:spPr>
            <a:xfrm flipH="1">
              <a:off x="3254289" y="3310759"/>
              <a:ext cx="860511" cy="283554"/>
            </a:xfrm>
            <a:prstGeom prst="straightConnector1">
              <a:avLst/>
            </a:prstGeom>
            <a:ln w="38100">
              <a:solidFill>
                <a:srgbClr val="0000CC"/>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4052989" y="3044948"/>
              <a:ext cx="4504759" cy="400110"/>
            </a:xfrm>
            <a:prstGeom prst="rect">
              <a:avLst/>
            </a:prstGeom>
            <a:noFill/>
          </p:spPr>
          <p:txBody>
            <a:bodyPr wrap="none" rtlCol="0">
              <a:spAutoFit/>
            </a:bodyPr>
            <a:lstStyle/>
            <a:p>
              <a:r>
                <a:rPr lang="en-US" altLang="ko-KR" sz="2000" dirty="0" smtClean="0">
                  <a:solidFill>
                    <a:srgbClr val="0000CC"/>
                  </a:solidFill>
                  <a:latin typeface="나눔명조" panose="02020603020101020101" pitchFamily="18" charset="-127"/>
                  <a:ea typeface="나눔명조" panose="02020603020101020101" pitchFamily="18" charset="-127"/>
                </a:rPr>
                <a:t>Class variable, accessed by ‘</a:t>
              </a:r>
              <a:r>
                <a:rPr lang="en-US" altLang="ko-KR" sz="2000" dirty="0" err="1" smtClean="0">
                  <a:solidFill>
                    <a:srgbClr val="0000CC"/>
                  </a:solidFill>
                  <a:latin typeface="나눔명조" panose="02020603020101020101" pitchFamily="18" charset="-127"/>
                  <a:ea typeface="나눔명조" panose="02020603020101020101" pitchFamily="18" charset="-127"/>
                </a:rPr>
                <a:t>Bdb.count</a:t>
              </a:r>
              <a:r>
                <a:rPr lang="en-US" altLang="ko-KR" sz="2000" dirty="0" smtClean="0">
                  <a:solidFill>
                    <a:srgbClr val="0000CC"/>
                  </a:solidFill>
                  <a:latin typeface="나눔명조" panose="02020603020101020101" pitchFamily="18" charset="-127"/>
                  <a:ea typeface="나눔명조" panose="02020603020101020101" pitchFamily="18" charset="-127"/>
                </a:rPr>
                <a:t>’</a:t>
              </a:r>
              <a:endParaRPr lang="ko-KR" altLang="en-US" sz="2000" dirty="0">
                <a:solidFill>
                  <a:srgbClr val="0000CC"/>
                </a:solidFill>
                <a:latin typeface="나눔명조" panose="02020603020101020101" pitchFamily="18" charset="-127"/>
                <a:ea typeface="나눔명조" panose="02020603020101020101" pitchFamily="18" charset="-127"/>
              </a:endParaRPr>
            </a:p>
          </p:txBody>
        </p:sp>
      </p:grpSp>
    </p:spTree>
    <p:extLst>
      <p:ext uri="{BB962C8B-B14F-4D97-AF65-F5344CB8AC3E}">
        <p14:creationId xmlns:p14="http://schemas.microsoft.com/office/powerpoint/2010/main" val="2499626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ltLang="ko-KR" dirty="0" smtClean="0"/>
              <a:t>Feedback from Capstone 1</a:t>
            </a:r>
            <a:endParaRPr lang="ko-KR" altLang="en-US" dirty="0"/>
          </a:p>
        </p:txBody>
      </p:sp>
      <p:sp>
        <p:nvSpPr>
          <p:cNvPr id="2" name="Content Placeholder 1"/>
          <p:cNvSpPr>
            <a:spLocks noGrp="1"/>
          </p:cNvSpPr>
          <p:nvPr>
            <p:ph idx="1"/>
          </p:nvPr>
        </p:nvSpPr>
        <p:spPr>
          <a:xfrm>
            <a:off x="267855" y="923636"/>
            <a:ext cx="8505265" cy="5569239"/>
          </a:xfrm>
        </p:spPr>
        <p:txBody>
          <a:bodyPr>
            <a:normAutofit/>
          </a:bodyPr>
          <a:lstStyle/>
          <a:p>
            <a:r>
              <a:rPr lang="en-US" altLang="ko-KR" dirty="0" smtClean="0"/>
              <a:t>Pros</a:t>
            </a:r>
          </a:p>
          <a:p>
            <a:pPr lvl="1"/>
            <a:r>
              <a:rPr lang="en-US" altLang="ko-KR" dirty="0" smtClean="0"/>
              <a:t>Challenging, fruitful curriculum </a:t>
            </a:r>
          </a:p>
          <a:p>
            <a:pPr lvl="1"/>
            <a:r>
              <a:rPr lang="ko-KR" altLang="en-US" dirty="0" smtClean="0"/>
              <a:t>도전적이지만 많은 것을 배울 수 있었음</a:t>
            </a:r>
            <a:endParaRPr lang="en-US" altLang="ko-KR" dirty="0" smtClean="0"/>
          </a:p>
          <a:p>
            <a:pPr lvl="1"/>
            <a:r>
              <a:rPr lang="en-US" altLang="ko-KR" dirty="0" smtClean="0"/>
              <a:t>Excellent TA support </a:t>
            </a:r>
            <a:r>
              <a:rPr lang="ko-KR" altLang="en-US" dirty="0" smtClean="0"/>
              <a:t>조교들의 지원에 감사</a:t>
            </a:r>
            <a:endParaRPr lang="en-US" altLang="ko-KR" dirty="0" smtClean="0"/>
          </a:p>
          <a:p>
            <a:endParaRPr lang="en-US" altLang="ko-KR" dirty="0" smtClean="0"/>
          </a:p>
          <a:p>
            <a:r>
              <a:rPr lang="en-US" altLang="ko-KR" dirty="0" smtClean="0"/>
              <a:t>Cons</a:t>
            </a:r>
          </a:p>
          <a:p>
            <a:pPr lvl="1"/>
            <a:r>
              <a:rPr lang="en-US" altLang="ko-KR" dirty="0" smtClean="0"/>
              <a:t>Nonsystematic coding curriculum </a:t>
            </a:r>
            <a:r>
              <a:rPr lang="ko-KR" altLang="en-US" dirty="0" smtClean="0"/>
              <a:t>소프트웨어에 대한 체계적 교육이 없어 </a:t>
            </a:r>
            <a:endParaRPr lang="en-US" altLang="ko-KR" dirty="0" smtClean="0"/>
          </a:p>
          <a:p>
            <a:pPr lvl="1"/>
            <a:r>
              <a:rPr lang="en-US" altLang="ko-KR" dirty="0" smtClean="0"/>
              <a:t>Time consuming coding and debugging </a:t>
            </a:r>
            <a:r>
              <a:rPr lang="ko-KR" altLang="en-US" dirty="0" smtClean="0"/>
              <a:t>프로그래밍에 시간이 너무 많이 할애 되었음</a:t>
            </a:r>
            <a:endParaRPr lang="en-US" altLang="ko-KR" dirty="0" smtClean="0"/>
          </a:p>
          <a:p>
            <a:pPr lvl="1"/>
            <a:r>
              <a:rPr lang="en-US" altLang="ko-KR" dirty="0" smtClean="0"/>
              <a:t>Rule changes </a:t>
            </a:r>
            <a:r>
              <a:rPr lang="ko-KR" altLang="en-US" dirty="0" smtClean="0"/>
              <a:t>규정 등의 변경에 대한 불만</a:t>
            </a:r>
            <a:endParaRPr lang="ko-KR" altLang="en-US" dirty="0"/>
          </a:p>
        </p:txBody>
      </p:sp>
      <p:sp>
        <p:nvSpPr>
          <p:cNvPr id="4" name="직사각형 3"/>
          <p:cNvSpPr/>
          <p:nvPr/>
        </p:nvSpPr>
        <p:spPr>
          <a:xfrm>
            <a:off x="267855" y="2896302"/>
            <a:ext cx="8606760" cy="2311802"/>
          </a:xfrm>
          <a:prstGeom prst="rect">
            <a:avLst/>
          </a:prstGeom>
          <a:noFill/>
          <a:ln w="762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190340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267854" y="923636"/>
            <a:ext cx="8497005" cy="5569239"/>
          </a:xfrm>
        </p:spPr>
        <p:txBody>
          <a:bodyPr>
            <a:normAutofit/>
          </a:bodyPr>
          <a:lstStyle/>
          <a:p>
            <a:r>
              <a:rPr lang="ko-KR" altLang="en-US" dirty="0"/>
              <a:t>인스턴스 변수</a:t>
            </a:r>
            <a:r>
              <a:rPr lang="en-US" altLang="ko-KR" dirty="0"/>
              <a:t>(Instant </a:t>
            </a:r>
            <a:r>
              <a:rPr lang="en-US" altLang="ko-KR" dirty="0" smtClean="0"/>
              <a:t>variable)</a:t>
            </a:r>
            <a:r>
              <a:rPr lang="ko-KR" altLang="en-US" dirty="0" smtClean="0"/>
              <a:t>는 메서드 </a:t>
            </a:r>
            <a:r>
              <a:rPr lang="ko-KR" altLang="en-US" dirty="0"/>
              <a:t>안에서 사용되면서 </a:t>
            </a:r>
            <a:r>
              <a:rPr lang="en-US" altLang="ko-KR" dirty="0"/>
              <a:t>"self.</a:t>
            </a:r>
            <a:r>
              <a:rPr lang="ko-KR" altLang="en-US" dirty="0"/>
              <a:t>변수명</a:t>
            </a:r>
            <a:r>
              <a:rPr lang="en-US" altLang="ko-KR" dirty="0"/>
              <a:t>"</a:t>
            </a:r>
            <a:r>
              <a:rPr lang="ko-KR" altLang="en-US" dirty="0"/>
              <a:t>처럼 </a:t>
            </a:r>
            <a:r>
              <a:rPr lang="ko-KR" altLang="en-US" dirty="0" smtClean="0"/>
              <a:t>사용된다</a:t>
            </a:r>
            <a:r>
              <a:rPr lang="en-US" altLang="ko-KR" dirty="0" smtClean="0"/>
              <a:t>. </a:t>
            </a:r>
          </a:p>
          <a:p>
            <a:r>
              <a:rPr lang="en-US" altLang="ko-KR" dirty="0" smtClean="0"/>
              <a:t>Instant variable is used </a:t>
            </a:r>
            <a:r>
              <a:rPr lang="en-US" altLang="ko-KR" dirty="0"/>
              <a:t>in a method, such as "</a:t>
            </a:r>
            <a:r>
              <a:rPr lang="en-US" altLang="ko-KR" dirty="0" err="1"/>
              <a:t>self.variable</a:t>
            </a:r>
            <a:r>
              <a:rPr lang="en-US" altLang="ko-KR" dirty="0" smtClean="0"/>
              <a:t>"</a:t>
            </a:r>
            <a:endParaRPr lang="ko-KR" altLang="en-US" dirty="0"/>
          </a:p>
        </p:txBody>
      </p:sp>
      <p:sp>
        <p:nvSpPr>
          <p:cNvPr id="13" name="TextBox 12"/>
          <p:cNvSpPr txBox="1"/>
          <p:nvPr/>
        </p:nvSpPr>
        <p:spPr>
          <a:xfrm>
            <a:off x="1764018" y="2193269"/>
            <a:ext cx="5471370" cy="4401205"/>
          </a:xfrm>
          <a:prstGeom prst="rect">
            <a:avLst/>
          </a:prstGeom>
          <a:noFill/>
        </p:spPr>
        <p:txBody>
          <a:bodyPr wrap="none" rtlCol="0">
            <a:spAutoFit/>
          </a:bodyPr>
          <a:lstStyle/>
          <a:p>
            <a:r>
              <a:rPr lang="en-US" altLang="ko-KR" sz="2000" b="1" dirty="0">
                <a:solidFill>
                  <a:schemeClr val="bg1">
                    <a:lumMod val="50000"/>
                  </a:schemeClr>
                </a:solidFill>
                <a:latin typeface="나눔명조" panose="02020603020101020101" pitchFamily="18" charset="-127"/>
                <a:ea typeface="나눔명조" panose="02020603020101020101" pitchFamily="18" charset="-127"/>
              </a:rPr>
              <a:t>class</a:t>
            </a:r>
            <a:r>
              <a:rPr lang="en-US" altLang="ko-KR" sz="2000" dirty="0">
                <a:solidFill>
                  <a:schemeClr val="bg1">
                    <a:lumMod val="50000"/>
                  </a:schemeClr>
                </a:solidFill>
                <a:latin typeface="나눔명조" panose="02020603020101020101" pitchFamily="18" charset="-127"/>
                <a:ea typeface="나눔명조" panose="02020603020101020101" pitchFamily="18" charset="-127"/>
              </a:rPr>
              <a:t> </a:t>
            </a:r>
            <a:r>
              <a:rPr lang="en-US" altLang="ko-KR" sz="2000" dirty="0" err="1">
                <a:solidFill>
                  <a:schemeClr val="bg1">
                    <a:lumMod val="50000"/>
                  </a:schemeClr>
                </a:solidFill>
                <a:latin typeface="나눔명조" panose="02020603020101020101" pitchFamily="18" charset="-127"/>
                <a:ea typeface="나눔명조" panose="02020603020101020101" pitchFamily="18" charset="-127"/>
              </a:rPr>
              <a:t>Bdb</a:t>
            </a:r>
            <a:r>
              <a:rPr lang="en-US" altLang="ko-KR" sz="2000" dirty="0">
                <a:solidFill>
                  <a:schemeClr val="bg1">
                    <a:lumMod val="50000"/>
                  </a:schemeClr>
                </a:solidFill>
                <a:latin typeface="나눔명조" panose="02020603020101020101" pitchFamily="18" charset="-127"/>
                <a:ea typeface="나눔명조" panose="02020603020101020101" pitchFamily="18" charset="-127"/>
              </a:rPr>
              <a:t>:</a:t>
            </a:r>
          </a:p>
          <a:p>
            <a:endParaRPr lang="en-US" altLang="ko-KR" sz="2000" dirty="0">
              <a:solidFill>
                <a:schemeClr val="bg1">
                  <a:lumMod val="50000"/>
                </a:schemeClr>
              </a:solidFill>
              <a:latin typeface="나눔명조" panose="02020603020101020101" pitchFamily="18" charset="-127"/>
              <a:ea typeface="나눔명조" panose="02020603020101020101" pitchFamily="18" charset="-127"/>
            </a:endParaRPr>
          </a:p>
          <a:p>
            <a:r>
              <a:rPr lang="en-US" altLang="ko-KR" sz="2000" dirty="0">
                <a:solidFill>
                  <a:schemeClr val="bg1">
                    <a:lumMod val="50000"/>
                  </a:schemeClr>
                </a:solidFill>
                <a:latin typeface="나눔명조" panose="02020603020101020101" pitchFamily="18" charset="-127"/>
                <a:ea typeface="나눔명조" panose="02020603020101020101" pitchFamily="18" charset="-127"/>
              </a:rPr>
              <a:t>    </a:t>
            </a:r>
            <a:r>
              <a:rPr lang="en-US" altLang="ko-KR" sz="2000" dirty="0" smtClean="0">
                <a:solidFill>
                  <a:schemeClr val="bg1">
                    <a:lumMod val="50000"/>
                  </a:schemeClr>
                </a:solidFill>
                <a:latin typeface="나눔명조" panose="02020603020101020101" pitchFamily="18" charset="-127"/>
                <a:ea typeface="나눔명조" panose="02020603020101020101" pitchFamily="18" charset="-127"/>
              </a:rPr>
              <a:t>"""XXXXXXXX</a:t>
            </a:r>
            <a:endParaRPr lang="en-US" altLang="ko-KR" sz="2000" dirty="0">
              <a:solidFill>
                <a:schemeClr val="bg1">
                  <a:lumMod val="50000"/>
                </a:schemeClr>
              </a:solidFill>
              <a:latin typeface="나눔명조" panose="02020603020101020101" pitchFamily="18" charset="-127"/>
              <a:ea typeface="나눔명조" panose="02020603020101020101" pitchFamily="18" charset="-127"/>
            </a:endParaRPr>
          </a:p>
          <a:p>
            <a:endParaRPr lang="en-US" altLang="ko-KR" sz="2000" dirty="0">
              <a:solidFill>
                <a:schemeClr val="bg1">
                  <a:lumMod val="50000"/>
                </a:schemeClr>
              </a:solidFill>
              <a:latin typeface="나눔명조" panose="02020603020101020101" pitchFamily="18" charset="-127"/>
              <a:ea typeface="나눔명조" panose="02020603020101020101" pitchFamily="18" charset="-127"/>
            </a:endParaRPr>
          </a:p>
          <a:p>
            <a:r>
              <a:rPr lang="en-US" altLang="ko-KR" sz="2000" dirty="0" smtClean="0">
                <a:solidFill>
                  <a:schemeClr val="bg1">
                    <a:lumMod val="50000"/>
                  </a:schemeClr>
                </a:solidFill>
                <a:latin typeface="나눔명조" panose="02020603020101020101" pitchFamily="18" charset="-127"/>
                <a:ea typeface="나눔명조" panose="02020603020101020101" pitchFamily="18" charset="-127"/>
              </a:rPr>
              <a:t>    count = 0</a:t>
            </a:r>
            <a:endParaRPr lang="en-US" altLang="ko-KR" sz="2000" dirty="0">
              <a:solidFill>
                <a:schemeClr val="bg1">
                  <a:lumMod val="50000"/>
                </a:schemeClr>
              </a:solidFill>
              <a:latin typeface="나눔명조" panose="02020603020101020101" pitchFamily="18" charset="-127"/>
              <a:ea typeface="나눔명조" panose="02020603020101020101" pitchFamily="18" charset="-127"/>
            </a:endParaRPr>
          </a:p>
          <a:p>
            <a:endParaRPr lang="en-US" altLang="ko-KR" sz="2000" dirty="0">
              <a:solidFill>
                <a:schemeClr val="bg1">
                  <a:lumMod val="50000"/>
                </a:schemeClr>
              </a:solidFill>
              <a:latin typeface="나눔명조" panose="02020603020101020101" pitchFamily="18" charset="-127"/>
              <a:ea typeface="나눔명조" panose="02020603020101020101" pitchFamily="18" charset="-127"/>
            </a:endParaRPr>
          </a:p>
          <a:p>
            <a:r>
              <a:rPr lang="en-US" altLang="ko-KR" sz="2000" dirty="0">
                <a:latin typeface="나눔명조" panose="02020603020101020101" pitchFamily="18" charset="-127"/>
                <a:ea typeface="나눔명조" panose="02020603020101020101" pitchFamily="18" charset="-127"/>
              </a:rPr>
              <a:t>    </a:t>
            </a:r>
            <a:r>
              <a:rPr lang="en-US" altLang="ko-KR" sz="2000" b="1" dirty="0" err="1">
                <a:solidFill>
                  <a:srgbClr val="00B050"/>
                </a:solidFill>
                <a:latin typeface="나눔명조" panose="02020603020101020101" pitchFamily="18" charset="-127"/>
                <a:ea typeface="나눔명조" panose="02020603020101020101" pitchFamily="18" charset="-127"/>
              </a:rPr>
              <a:t>def</a:t>
            </a:r>
            <a:r>
              <a:rPr lang="en-US" altLang="ko-KR" sz="2000" dirty="0">
                <a:latin typeface="나눔명조" panose="02020603020101020101" pitchFamily="18" charset="-127"/>
                <a:ea typeface="나눔명조" panose="02020603020101020101" pitchFamily="18" charset="-127"/>
              </a:rPr>
              <a:t> __</a:t>
            </a:r>
            <a:r>
              <a:rPr lang="en-US" altLang="ko-KR" sz="2000" dirty="0" err="1">
                <a:latin typeface="나눔명조" panose="02020603020101020101" pitchFamily="18" charset="-127"/>
                <a:ea typeface="나눔명조" panose="02020603020101020101" pitchFamily="18" charset="-127"/>
              </a:rPr>
              <a:t>init</a:t>
            </a:r>
            <a:r>
              <a:rPr lang="en-US" altLang="ko-KR" sz="2000" dirty="0">
                <a:latin typeface="나눔명조" panose="02020603020101020101" pitchFamily="18" charset="-127"/>
                <a:ea typeface="나눔명조" panose="02020603020101020101" pitchFamily="18" charset="-127"/>
              </a:rPr>
              <a:t>__(self, skip=None):</a:t>
            </a:r>
          </a:p>
          <a:p>
            <a:r>
              <a:rPr lang="en-US" altLang="ko-KR" sz="2000" dirty="0">
                <a:latin typeface="나눔명조" panose="02020603020101020101" pitchFamily="18" charset="-127"/>
                <a:ea typeface="나눔명조" panose="02020603020101020101" pitchFamily="18" charset="-127"/>
              </a:rPr>
              <a:t>        </a:t>
            </a:r>
            <a:r>
              <a:rPr lang="en-US" altLang="ko-KR" sz="2000" dirty="0" err="1">
                <a:latin typeface="나눔명조" panose="02020603020101020101" pitchFamily="18" charset="-127"/>
                <a:ea typeface="나눔명조" panose="02020603020101020101" pitchFamily="18" charset="-127"/>
              </a:rPr>
              <a:t>self.skip</a:t>
            </a:r>
            <a:r>
              <a:rPr lang="en-US" altLang="ko-KR" sz="2000" dirty="0">
                <a:latin typeface="나눔명조" panose="02020603020101020101" pitchFamily="18" charset="-127"/>
                <a:ea typeface="나눔명조" panose="02020603020101020101" pitchFamily="18" charset="-127"/>
              </a:rPr>
              <a:t> = set(skip) if skip else None</a:t>
            </a:r>
          </a:p>
          <a:p>
            <a:r>
              <a:rPr lang="en-US" altLang="ko-KR" sz="2000" dirty="0">
                <a:latin typeface="나눔명조" panose="02020603020101020101" pitchFamily="18" charset="-127"/>
                <a:ea typeface="나눔명조" panose="02020603020101020101" pitchFamily="18" charset="-127"/>
              </a:rPr>
              <a:t>        </a:t>
            </a:r>
            <a:r>
              <a:rPr lang="en-US" altLang="ko-KR" sz="2000" dirty="0" err="1">
                <a:latin typeface="나눔명조" panose="02020603020101020101" pitchFamily="18" charset="-127"/>
                <a:ea typeface="나눔명조" panose="02020603020101020101" pitchFamily="18" charset="-127"/>
              </a:rPr>
              <a:t>self.breaks</a:t>
            </a:r>
            <a:r>
              <a:rPr lang="en-US" altLang="ko-KR" sz="2000" dirty="0">
                <a:latin typeface="나눔명조" panose="02020603020101020101" pitchFamily="18" charset="-127"/>
                <a:ea typeface="나눔명조" panose="02020603020101020101" pitchFamily="18" charset="-127"/>
              </a:rPr>
              <a:t> = {}</a:t>
            </a:r>
          </a:p>
          <a:p>
            <a:r>
              <a:rPr lang="en-US" altLang="ko-KR" sz="2000" dirty="0">
                <a:latin typeface="나눔명조" panose="02020603020101020101" pitchFamily="18" charset="-127"/>
                <a:ea typeface="나눔명조" panose="02020603020101020101" pitchFamily="18" charset="-127"/>
              </a:rPr>
              <a:t>        </a:t>
            </a:r>
            <a:r>
              <a:rPr lang="en-US" altLang="ko-KR" sz="2000" dirty="0" err="1">
                <a:latin typeface="나눔명조" panose="02020603020101020101" pitchFamily="18" charset="-127"/>
                <a:ea typeface="나눔명조" panose="02020603020101020101" pitchFamily="18" charset="-127"/>
              </a:rPr>
              <a:t>self.fncache</a:t>
            </a:r>
            <a:r>
              <a:rPr lang="en-US" altLang="ko-KR" sz="2000" dirty="0">
                <a:latin typeface="나눔명조" panose="02020603020101020101" pitchFamily="18" charset="-127"/>
                <a:ea typeface="나눔명조" panose="02020603020101020101" pitchFamily="18" charset="-127"/>
              </a:rPr>
              <a:t> = {}</a:t>
            </a:r>
          </a:p>
          <a:p>
            <a:endParaRPr lang="en-US" altLang="ko-KR" sz="2000" dirty="0">
              <a:solidFill>
                <a:schemeClr val="bg1">
                  <a:lumMod val="50000"/>
                </a:schemeClr>
              </a:solidFill>
              <a:latin typeface="나눔명조" panose="02020603020101020101" pitchFamily="18" charset="-127"/>
              <a:ea typeface="나눔명조" panose="02020603020101020101" pitchFamily="18" charset="-127"/>
            </a:endParaRPr>
          </a:p>
          <a:p>
            <a:r>
              <a:rPr lang="en-US" altLang="ko-KR" sz="2000" dirty="0">
                <a:solidFill>
                  <a:schemeClr val="bg1">
                    <a:lumMod val="50000"/>
                  </a:schemeClr>
                </a:solidFill>
                <a:latin typeface="나눔명조" panose="02020603020101020101" pitchFamily="18" charset="-127"/>
                <a:ea typeface="나눔명조" panose="02020603020101020101" pitchFamily="18" charset="-127"/>
              </a:rPr>
              <a:t>    </a:t>
            </a:r>
            <a:r>
              <a:rPr lang="en-US" altLang="ko-KR" sz="2000" dirty="0" err="1">
                <a:solidFill>
                  <a:schemeClr val="bg1">
                    <a:lumMod val="50000"/>
                  </a:schemeClr>
                </a:solidFill>
                <a:latin typeface="나눔명조" panose="02020603020101020101" pitchFamily="18" charset="-127"/>
                <a:ea typeface="나눔명조" panose="02020603020101020101" pitchFamily="18" charset="-127"/>
              </a:rPr>
              <a:t>def</a:t>
            </a:r>
            <a:r>
              <a:rPr lang="en-US" altLang="ko-KR" sz="2000" dirty="0">
                <a:solidFill>
                  <a:schemeClr val="bg1">
                    <a:lumMod val="50000"/>
                  </a:schemeClr>
                </a:solidFill>
                <a:latin typeface="나눔명조" panose="02020603020101020101" pitchFamily="18" charset="-127"/>
                <a:ea typeface="나눔명조" panose="02020603020101020101" pitchFamily="18" charset="-127"/>
              </a:rPr>
              <a:t> canonic(self, filename):</a:t>
            </a:r>
          </a:p>
          <a:p>
            <a:r>
              <a:rPr lang="en-US" altLang="ko-KR" sz="2000" dirty="0">
                <a:solidFill>
                  <a:schemeClr val="bg1">
                    <a:lumMod val="50000"/>
                  </a:schemeClr>
                </a:solidFill>
                <a:latin typeface="나눔명조" panose="02020603020101020101" pitchFamily="18" charset="-127"/>
                <a:ea typeface="나눔명조" panose="02020603020101020101" pitchFamily="18" charset="-127"/>
              </a:rPr>
              <a:t>        if filename == "&lt;" + filename[1:-1] + "&gt;":</a:t>
            </a:r>
          </a:p>
          <a:p>
            <a:r>
              <a:rPr lang="en-US" altLang="ko-KR" sz="2000" dirty="0">
                <a:solidFill>
                  <a:schemeClr val="bg1">
                    <a:lumMod val="50000"/>
                  </a:schemeClr>
                </a:solidFill>
                <a:latin typeface="나눔명조" panose="02020603020101020101" pitchFamily="18" charset="-127"/>
                <a:ea typeface="나눔명조" panose="02020603020101020101" pitchFamily="18" charset="-127"/>
              </a:rPr>
              <a:t>            return filename</a:t>
            </a:r>
            <a:endParaRPr lang="ko-KR" altLang="en-US" sz="2000" dirty="0">
              <a:solidFill>
                <a:schemeClr val="bg1">
                  <a:lumMod val="50000"/>
                </a:schemeClr>
              </a:solidFill>
              <a:latin typeface="나눔명조" panose="02020603020101020101" pitchFamily="18" charset="-127"/>
              <a:ea typeface="나눔명조" panose="02020603020101020101" pitchFamily="18" charset="-127"/>
            </a:endParaRPr>
          </a:p>
        </p:txBody>
      </p:sp>
      <p:sp>
        <p:nvSpPr>
          <p:cNvPr id="2" name="Title 1"/>
          <p:cNvSpPr>
            <a:spLocks noGrp="1"/>
          </p:cNvSpPr>
          <p:nvPr>
            <p:ph type="title"/>
          </p:nvPr>
        </p:nvSpPr>
        <p:spPr/>
        <p:txBody>
          <a:bodyPr/>
          <a:lstStyle/>
          <a:p>
            <a:r>
              <a:rPr lang="en-US" altLang="ko-KR" dirty="0" smtClean="0"/>
              <a:t>Instance variables</a:t>
            </a:r>
            <a:endParaRPr lang="ko-KR" altLang="en-US" dirty="0"/>
          </a:p>
        </p:txBody>
      </p:sp>
      <p:sp>
        <p:nvSpPr>
          <p:cNvPr id="4" name="Slide Number Placeholder 3"/>
          <p:cNvSpPr>
            <a:spLocks noGrp="1"/>
          </p:cNvSpPr>
          <p:nvPr>
            <p:ph type="sldNum" sz="quarter" idx="12"/>
          </p:nvPr>
        </p:nvSpPr>
        <p:spPr/>
        <p:txBody>
          <a:bodyPr/>
          <a:lstStyle/>
          <a:p>
            <a:fld id="{E7B612BC-FA30-47E7-8F83-60B8876EFC04}" type="slidenum">
              <a:rPr lang="ko-KR" altLang="en-US" smtClean="0">
                <a:solidFill>
                  <a:prstClr val="black">
                    <a:tint val="75000"/>
                  </a:prstClr>
                </a:solidFill>
              </a:rPr>
              <a:pPr/>
              <a:t>30</a:t>
            </a:fld>
            <a:endParaRPr lang="ko-KR" altLang="en-US">
              <a:solidFill>
                <a:prstClr val="black">
                  <a:tint val="75000"/>
                </a:prstClr>
              </a:solidFill>
            </a:endParaRPr>
          </a:p>
        </p:txBody>
      </p:sp>
      <p:sp>
        <p:nvSpPr>
          <p:cNvPr id="8" name="Rectangle 7"/>
          <p:cNvSpPr/>
          <p:nvPr/>
        </p:nvSpPr>
        <p:spPr>
          <a:xfrm>
            <a:off x="0" y="6619950"/>
            <a:ext cx="2880803" cy="276999"/>
          </a:xfrm>
          <a:prstGeom prst="rect">
            <a:avLst/>
          </a:prstGeom>
        </p:spPr>
        <p:txBody>
          <a:bodyPr wrap="square">
            <a:spAutoFit/>
          </a:bodyPr>
          <a:lstStyle/>
          <a:p>
            <a:r>
              <a:rPr lang="ko-KR" altLang="en-US" sz="1200" dirty="0"/>
              <a:t>http://pythonstudy.xyz/python/article</a:t>
            </a:r>
            <a:r>
              <a:rPr lang="ko-KR" altLang="en-US" sz="1200" dirty="0" smtClean="0"/>
              <a:t>/</a:t>
            </a:r>
            <a:endParaRPr lang="ko-KR" altLang="en-US" sz="1200" dirty="0"/>
          </a:p>
        </p:txBody>
      </p:sp>
      <p:grpSp>
        <p:nvGrpSpPr>
          <p:cNvPr id="3" name="Group 2"/>
          <p:cNvGrpSpPr/>
          <p:nvPr/>
        </p:nvGrpSpPr>
        <p:grpSpPr>
          <a:xfrm>
            <a:off x="89457" y="4393871"/>
            <a:ext cx="2353269" cy="1000155"/>
            <a:chOff x="-415611" y="4005943"/>
            <a:chExt cx="2353269" cy="1000155"/>
          </a:xfrm>
        </p:grpSpPr>
        <p:sp>
          <p:nvSpPr>
            <p:cNvPr id="20" name="TextBox 19"/>
            <p:cNvSpPr txBox="1"/>
            <p:nvPr/>
          </p:nvSpPr>
          <p:spPr>
            <a:xfrm>
              <a:off x="-415611" y="4305965"/>
              <a:ext cx="2056973" cy="400110"/>
            </a:xfrm>
            <a:prstGeom prst="rect">
              <a:avLst/>
            </a:prstGeom>
            <a:noFill/>
          </p:spPr>
          <p:txBody>
            <a:bodyPr wrap="none" rtlCol="0">
              <a:spAutoFit/>
            </a:bodyPr>
            <a:lstStyle/>
            <a:p>
              <a:r>
                <a:rPr lang="en-US" altLang="ko-KR" sz="2000" b="1" dirty="0" smtClean="0">
                  <a:solidFill>
                    <a:srgbClr val="0000CC"/>
                  </a:solidFill>
                  <a:latin typeface="나눔명조" panose="02020603020101020101" pitchFamily="18" charset="-127"/>
                  <a:ea typeface="나눔명조" panose="02020603020101020101" pitchFamily="18" charset="-127"/>
                </a:rPr>
                <a:t>Instance variable</a:t>
              </a:r>
              <a:endParaRPr lang="ko-KR" altLang="en-US" sz="2000" b="1" dirty="0">
                <a:solidFill>
                  <a:srgbClr val="0000CC"/>
                </a:solidFill>
                <a:latin typeface="나눔명조" panose="02020603020101020101" pitchFamily="18" charset="-127"/>
                <a:ea typeface="나눔명조" panose="02020603020101020101" pitchFamily="18" charset="-127"/>
              </a:endParaRPr>
            </a:p>
          </p:txBody>
        </p:sp>
        <p:sp>
          <p:nvSpPr>
            <p:cNvPr id="21" name="Left Brace 20"/>
            <p:cNvSpPr/>
            <p:nvPr/>
          </p:nvSpPr>
          <p:spPr>
            <a:xfrm>
              <a:off x="1740806" y="4005943"/>
              <a:ext cx="196852" cy="1000155"/>
            </a:xfrm>
            <a:prstGeom prst="leftBrace">
              <a:avLst>
                <a:gd name="adj1" fmla="val 67983"/>
                <a:gd name="adj2" fmla="val 50000"/>
              </a:avLst>
            </a:prstGeom>
            <a:ln w="38100">
              <a:solidFill>
                <a:srgbClr val="0000CC"/>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grpSp>
        <p:nvGrpSpPr>
          <p:cNvPr id="11" name="Group 10"/>
          <p:cNvGrpSpPr/>
          <p:nvPr/>
        </p:nvGrpSpPr>
        <p:grpSpPr>
          <a:xfrm>
            <a:off x="2245874" y="3504026"/>
            <a:ext cx="6640619" cy="1015663"/>
            <a:chOff x="2245874" y="3504026"/>
            <a:chExt cx="6640619" cy="1015663"/>
          </a:xfrm>
        </p:grpSpPr>
        <p:sp>
          <p:nvSpPr>
            <p:cNvPr id="5" name="TextBox 4"/>
            <p:cNvSpPr txBox="1"/>
            <p:nvPr/>
          </p:nvSpPr>
          <p:spPr>
            <a:xfrm>
              <a:off x="5429727" y="3504026"/>
              <a:ext cx="3456766" cy="1015663"/>
            </a:xfrm>
            <a:prstGeom prst="rect">
              <a:avLst/>
            </a:prstGeom>
            <a:noFill/>
          </p:spPr>
          <p:txBody>
            <a:bodyPr wrap="square" rtlCol="0">
              <a:spAutoFit/>
            </a:bodyPr>
            <a:lstStyle/>
            <a:p>
              <a:r>
                <a:rPr lang="en-US" altLang="ko-KR" sz="2000" dirty="0" smtClean="0">
                  <a:solidFill>
                    <a:srgbClr val="0000CC"/>
                  </a:solidFill>
                  <a:latin typeface="나눔명조" panose="02020603020101020101" pitchFamily="18" charset="-127"/>
                  <a:ea typeface="나눔명조" panose="02020603020101020101" pitchFamily="18" charset="-127"/>
                </a:rPr>
                <a:t>Class initializer that sets the</a:t>
              </a:r>
            </a:p>
            <a:p>
              <a:pPr marL="342900" indent="-342900">
                <a:buFontTx/>
                <a:buChar char="-"/>
              </a:pPr>
              <a:r>
                <a:rPr lang="en-US" altLang="ko-KR" sz="2000" dirty="0" smtClean="0">
                  <a:solidFill>
                    <a:srgbClr val="0000CC"/>
                  </a:solidFill>
                  <a:latin typeface="나눔명조" panose="02020603020101020101" pitchFamily="18" charset="-127"/>
                  <a:ea typeface="나눔명조" panose="02020603020101020101" pitchFamily="18" charset="-127"/>
                </a:rPr>
                <a:t>Instance variable</a:t>
              </a:r>
            </a:p>
            <a:p>
              <a:pPr marL="342900" indent="-342900">
                <a:buFontTx/>
                <a:buChar char="-"/>
              </a:pPr>
              <a:r>
                <a:rPr lang="en-US" altLang="ko-KR" sz="2000" dirty="0" smtClean="0">
                  <a:solidFill>
                    <a:srgbClr val="0000CC"/>
                  </a:solidFill>
                  <a:latin typeface="나눔명조" panose="02020603020101020101" pitchFamily="18" charset="-127"/>
                  <a:ea typeface="나눔명조" panose="02020603020101020101" pitchFamily="18" charset="-127"/>
                </a:rPr>
                <a:t>Initialize the object</a:t>
              </a:r>
              <a:endParaRPr lang="ko-KR" altLang="en-US" sz="2000" dirty="0">
                <a:solidFill>
                  <a:srgbClr val="0000CC"/>
                </a:solidFill>
                <a:latin typeface="나눔명조" panose="02020603020101020101" pitchFamily="18" charset="-127"/>
                <a:ea typeface="나눔명조" panose="02020603020101020101" pitchFamily="18" charset="-127"/>
              </a:endParaRPr>
            </a:p>
          </p:txBody>
        </p:sp>
        <p:cxnSp>
          <p:nvCxnSpPr>
            <p:cNvPr id="10" name="Straight Connector 9"/>
            <p:cNvCxnSpPr/>
            <p:nvPr/>
          </p:nvCxnSpPr>
          <p:spPr>
            <a:xfrm>
              <a:off x="2245874" y="4393871"/>
              <a:ext cx="3183853" cy="0"/>
            </a:xfrm>
            <a:prstGeom prst="line">
              <a:avLst/>
            </a:prstGeom>
            <a:ln w="76200">
              <a:solidFill>
                <a:srgbClr val="0000CC"/>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59983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168783" y="3138898"/>
            <a:ext cx="5805303" cy="3071091"/>
          </a:xfrm>
          <a:prstGeom prst="rect">
            <a:avLst/>
          </a:prstGeom>
        </p:spPr>
      </p:pic>
      <p:pic>
        <p:nvPicPr>
          <p:cNvPr id="5" name="Picture 4"/>
          <p:cNvPicPr>
            <a:picLocks noChangeAspect="1"/>
          </p:cNvPicPr>
          <p:nvPr/>
        </p:nvPicPr>
        <p:blipFill>
          <a:blip r:embed="rId4"/>
          <a:stretch>
            <a:fillRect/>
          </a:stretch>
        </p:blipFill>
        <p:spPr>
          <a:xfrm>
            <a:off x="5235229" y="3138899"/>
            <a:ext cx="3483744" cy="3071091"/>
          </a:xfrm>
          <a:prstGeom prst="rect">
            <a:avLst/>
          </a:prstGeom>
        </p:spPr>
      </p:pic>
      <p:sp>
        <p:nvSpPr>
          <p:cNvPr id="2" name="Title 1"/>
          <p:cNvSpPr>
            <a:spLocks noGrp="1"/>
          </p:cNvSpPr>
          <p:nvPr>
            <p:ph type="title"/>
          </p:nvPr>
        </p:nvSpPr>
        <p:spPr/>
        <p:txBody>
          <a:bodyPr/>
          <a:lstStyle/>
          <a:p>
            <a:r>
              <a:rPr lang="en-US" altLang="ko-KR" dirty="0" smtClean="0"/>
              <a:t>Object in Python Class </a:t>
            </a:r>
            <a:endParaRPr lang="ko-KR" altLang="en-US" dirty="0"/>
          </a:p>
        </p:txBody>
      </p:sp>
      <p:sp>
        <p:nvSpPr>
          <p:cNvPr id="3" name="Content Placeholder 2"/>
          <p:cNvSpPr>
            <a:spLocks noGrp="1"/>
          </p:cNvSpPr>
          <p:nvPr>
            <p:ph idx="1"/>
          </p:nvPr>
        </p:nvSpPr>
        <p:spPr/>
        <p:txBody>
          <a:bodyPr>
            <a:normAutofit/>
          </a:bodyPr>
          <a:lstStyle/>
          <a:p>
            <a:r>
              <a:rPr lang="ko-KR" altLang="en-US" dirty="0" smtClean="0"/>
              <a:t>클래스를 사용하기 위해 객체</a:t>
            </a:r>
            <a:r>
              <a:rPr lang="en-US" altLang="ko-KR" dirty="0"/>
              <a:t>(Object</a:t>
            </a:r>
            <a:r>
              <a:rPr lang="en-US" altLang="ko-KR" dirty="0" smtClean="0"/>
              <a:t>)</a:t>
            </a:r>
            <a:r>
              <a:rPr lang="ko-KR" altLang="en-US" dirty="0" smtClean="0"/>
              <a:t>를 생성해야 하며 </a:t>
            </a:r>
            <a:r>
              <a:rPr lang="en-US" altLang="ko-KR" dirty="0" smtClean="0"/>
              <a:t>"</a:t>
            </a:r>
            <a:r>
              <a:rPr lang="ko-KR" altLang="en-US" dirty="0"/>
              <a:t>객체변수명 </a:t>
            </a:r>
            <a:r>
              <a:rPr lang="en-US" altLang="ko-KR" dirty="0"/>
              <a:t>= </a:t>
            </a:r>
            <a:r>
              <a:rPr lang="ko-KR" altLang="en-US" dirty="0"/>
              <a:t>클래스명</a:t>
            </a:r>
            <a:r>
              <a:rPr lang="en-US" altLang="ko-KR" dirty="0"/>
              <a:t>()"</a:t>
            </a:r>
            <a:r>
              <a:rPr lang="ko-KR" altLang="en-US" dirty="0"/>
              <a:t>과 같이 클래스명을 함수 호출하는 것처럼 사용하면 된다</a:t>
            </a:r>
            <a:r>
              <a:rPr lang="en-US" altLang="ko-KR" dirty="0"/>
              <a:t>. </a:t>
            </a:r>
            <a:endParaRPr lang="en-US" altLang="ko-KR" dirty="0" smtClean="0"/>
          </a:p>
          <a:p>
            <a:r>
              <a:rPr lang="en-US" altLang="ko-KR" dirty="0"/>
              <a:t>To use a class, you first need to create an object from the class. To create an object in Python, use the class name as if you were calling a function like "object variable name = class name </a:t>
            </a:r>
            <a:r>
              <a:rPr lang="en-US" altLang="ko-KR" dirty="0" smtClean="0"/>
              <a:t>()".</a:t>
            </a:r>
            <a:endParaRPr lang="en-US" altLang="ko-KR" dirty="0"/>
          </a:p>
        </p:txBody>
      </p:sp>
      <p:sp>
        <p:nvSpPr>
          <p:cNvPr id="4" name="Slide Number Placeholder 3"/>
          <p:cNvSpPr>
            <a:spLocks noGrp="1"/>
          </p:cNvSpPr>
          <p:nvPr>
            <p:ph type="sldNum" sz="quarter" idx="12"/>
          </p:nvPr>
        </p:nvSpPr>
        <p:spPr/>
        <p:txBody>
          <a:bodyPr/>
          <a:lstStyle/>
          <a:p>
            <a:fld id="{E7B612BC-FA30-47E7-8F83-60B8876EFC04}" type="slidenum">
              <a:rPr lang="ko-KR" altLang="en-US" smtClean="0">
                <a:solidFill>
                  <a:prstClr val="black">
                    <a:tint val="75000"/>
                  </a:prstClr>
                </a:solidFill>
              </a:rPr>
              <a:pPr/>
              <a:t>31</a:t>
            </a:fld>
            <a:endParaRPr lang="ko-KR" altLang="en-US">
              <a:solidFill>
                <a:prstClr val="black">
                  <a:tint val="75000"/>
                </a:prstClr>
              </a:solidFill>
            </a:endParaRPr>
          </a:p>
        </p:txBody>
      </p:sp>
      <p:cxnSp>
        <p:nvCxnSpPr>
          <p:cNvPr id="11" name="Straight Connector 10"/>
          <p:cNvCxnSpPr/>
          <p:nvPr/>
        </p:nvCxnSpPr>
        <p:spPr>
          <a:xfrm>
            <a:off x="3242326" y="4321153"/>
            <a:ext cx="1376971" cy="0"/>
          </a:xfrm>
          <a:prstGeom prst="line">
            <a:avLst/>
          </a:prstGeom>
          <a:ln w="76200">
            <a:solidFill>
              <a:srgbClr val="0000CC"/>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0" y="6619950"/>
            <a:ext cx="2880803" cy="276999"/>
          </a:xfrm>
          <a:prstGeom prst="rect">
            <a:avLst/>
          </a:prstGeom>
        </p:spPr>
        <p:txBody>
          <a:bodyPr wrap="square">
            <a:spAutoFit/>
          </a:bodyPr>
          <a:lstStyle/>
          <a:p>
            <a:r>
              <a:rPr lang="ko-KR" altLang="en-US" sz="1200" dirty="0"/>
              <a:t>http://pythonstudy.xyz/python/article</a:t>
            </a:r>
            <a:r>
              <a:rPr lang="ko-KR" altLang="en-US" sz="1200" dirty="0" smtClean="0"/>
              <a:t>/</a:t>
            </a:r>
            <a:endParaRPr lang="ko-KR" altLang="en-US" sz="1200" dirty="0"/>
          </a:p>
        </p:txBody>
      </p:sp>
      <p:sp>
        <p:nvSpPr>
          <p:cNvPr id="7" name="직사각형 6"/>
          <p:cNvSpPr/>
          <p:nvPr/>
        </p:nvSpPr>
        <p:spPr>
          <a:xfrm>
            <a:off x="733097" y="3138898"/>
            <a:ext cx="4298778" cy="668474"/>
          </a:xfrm>
          <a:prstGeom prst="rect">
            <a:avLst/>
          </a:prstGeom>
          <a:noFill/>
          <a:ln w="5715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직사각형 13"/>
          <p:cNvSpPr/>
          <p:nvPr/>
        </p:nvSpPr>
        <p:spPr>
          <a:xfrm>
            <a:off x="731414" y="3948454"/>
            <a:ext cx="4298778" cy="2363133"/>
          </a:xfrm>
          <a:prstGeom prst="rect">
            <a:avLst/>
          </a:prstGeom>
          <a:noFill/>
          <a:ln w="5715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6" name="Straight Connector 10"/>
          <p:cNvCxnSpPr/>
          <p:nvPr/>
        </p:nvCxnSpPr>
        <p:spPr>
          <a:xfrm>
            <a:off x="1678797" y="4725801"/>
            <a:ext cx="1056520" cy="0"/>
          </a:xfrm>
          <a:prstGeom prst="line">
            <a:avLst/>
          </a:prstGeom>
          <a:ln w="76200">
            <a:solidFill>
              <a:srgbClr val="0000CC"/>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Straight Connector 10"/>
          <p:cNvCxnSpPr/>
          <p:nvPr/>
        </p:nvCxnSpPr>
        <p:spPr>
          <a:xfrm>
            <a:off x="1678797" y="5169863"/>
            <a:ext cx="1695024" cy="0"/>
          </a:xfrm>
          <a:prstGeom prst="line">
            <a:avLst/>
          </a:prstGeom>
          <a:ln w="76200">
            <a:solidFill>
              <a:srgbClr val="0000CC"/>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 name="Straight Connector 10"/>
          <p:cNvCxnSpPr/>
          <p:nvPr/>
        </p:nvCxnSpPr>
        <p:spPr>
          <a:xfrm>
            <a:off x="6518652" y="4259493"/>
            <a:ext cx="1365161" cy="0"/>
          </a:xfrm>
          <a:prstGeom prst="line">
            <a:avLst/>
          </a:prstGeom>
          <a:ln w="76200">
            <a:solidFill>
              <a:srgbClr val="0000CC"/>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24" name="그룹 23"/>
          <p:cNvGrpSpPr/>
          <p:nvPr/>
        </p:nvGrpSpPr>
        <p:grpSpPr>
          <a:xfrm>
            <a:off x="5719824" y="2441768"/>
            <a:ext cx="3301575" cy="1265166"/>
            <a:chOff x="5719824" y="2441768"/>
            <a:chExt cx="3301575" cy="1265166"/>
          </a:xfrm>
        </p:grpSpPr>
        <p:grpSp>
          <p:nvGrpSpPr>
            <p:cNvPr id="13" name="Group 12"/>
            <p:cNvGrpSpPr/>
            <p:nvPr/>
          </p:nvGrpSpPr>
          <p:grpSpPr>
            <a:xfrm>
              <a:off x="5719824" y="2441768"/>
              <a:ext cx="3301575" cy="1265166"/>
              <a:chOff x="5719824" y="2441768"/>
              <a:chExt cx="3301575" cy="1265166"/>
            </a:xfrm>
          </p:grpSpPr>
          <p:cxnSp>
            <p:nvCxnSpPr>
              <p:cNvPr id="9" name="Straight Connector 8"/>
              <p:cNvCxnSpPr/>
              <p:nvPr/>
            </p:nvCxnSpPr>
            <p:spPr>
              <a:xfrm>
                <a:off x="5719824" y="3706934"/>
                <a:ext cx="2280782" cy="0"/>
              </a:xfrm>
              <a:prstGeom prst="line">
                <a:avLst/>
              </a:prstGeom>
              <a:ln w="76200">
                <a:solidFill>
                  <a:srgbClr val="0000CC"/>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6439328" y="2441768"/>
                <a:ext cx="2582071" cy="646331"/>
              </a:xfrm>
              <a:prstGeom prst="rect">
                <a:avLst/>
              </a:prstGeom>
              <a:noFill/>
            </p:spPr>
            <p:txBody>
              <a:bodyPr wrap="square" rtlCol="0">
                <a:spAutoFit/>
              </a:bodyPr>
              <a:lstStyle/>
              <a:p>
                <a:r>
                  <a:rPr lang="en-US" altLang="ko-KR" dirty="0" smtClean="0">
                    <a:solidFill>
                      <a:srgbClr val="0000CC"/>
                    </a:solidFill>
                    <a:latin typeface="나눔명조" panose="02020603020101020101" pitchFamily="18" charset="-127"/>
                    <a:ea typeface="나눔명조" panose="02020603020101020101" pitchFamily="18" charset="-127"/>
                  </a:rPr>
                  <a:t>Class “Rectangle” is assigned to an object “r”</a:t>
                </a:r>
                <a:endParaRPr lang="ko-KR" altLang="en-US" dirty="0">
                  <a:solidFill>
                    <a:srgbClr val="0000CC"/>
                  </a:solidFill>
                  <a:latin typeface="나눔명조" panose="02020603020101020101" pitchFamily="18" charset="-127"/>
                  <a:ea typeface="나눔명조" panose="02020603020101020101" pitchFamily="18" charset="-127"/>
                </a:endParaRPr>
              </a:p>
            </p:txBody>
          </p:sp>
        </p:grpSp>
        <p:cxnSp>
          <p:nvCxnSpPr>
            <p:cNvPr id="22" name="직선 화살표 연결선 21"/>
            <p:cNvCxnSpPr/>
            <p:nvPr/>
          </p:nvCxnSpPr>
          <p:spPr>
            <a:xfrm flipH="1">
              <a:off x="6408683" y="3062424"/>
              <a:ext cx="446430" cy="410711"/>
            </a:xfrm>
            <a:prstGeom prst="straightConnector1">
              <a:avLst/>
            </a:prstGeom>
            <a:ln w="38100">
              <a:solidFill>
                <a:srgbClr val="0000CC"/>
              </a:solidFill>
              <a:headEnd type="none" w="med" len="med"/>
              <a:tailEnd type="triangle"/>
            </a:ln>
          </p:spPr>
          <p:style>
            <a:lnRef idx="1">
              <a:schemeClr val="accent1"/>
            </a:lnRef>
            <a:fillRef idx="0">
              <a:schemeClr val="accent1"/>
            </a:fillRef>
            <a:effectRef idx="0">
              <a:schemeClr val="accent1"/>
            </a:effectRef>
            <a:fontRef idx="minor">
              <a:schemeClr val="tx1"/>
            </a:fontRef>
          </p:style>
        </p:cxnSp>
      </p:grpSp>
      <p:cxnSp>
        <p:nvCxnSpPr>
          <p:cNvPr id="26" name="Straight Connector 10"/>
          <p:cNvCxnSpPr/>
          <p:nvPr/>
        </p:nvCxnSpPr>
        <p:spPr>
          <a:xfrm>
            <a:off x="5836071" y="5111802"/>
            <a:ext cx="1365161" cy="0"/>
          </a:xfrm>
          <a:prstGeom prst="line">
            <a:avLst/>
          </a:prstGeom>
          <a:ln w="76200">
            <a:solidFill>
              <a:srgbClr val="0000CC"/>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52226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subTnLst>
                                    <p:set>
                                      <p:cBhvr override="childStyle">
                                        <p:cTn dur="1" fill="hold" display="0" masterRel="nextClick" afterEffect="1"/>
                                        <p:tgtEl>
                                          <p:spTgt spid="7"/>
                                        </p:tgtEl>
                                        <p:attrNameLst>
                                          <p:attrName>style.visibility</p:attrName>
                                        </p:attrNameLst>
                                      </p:cBhvr>
                                      <p:to>
                                        <p:strVal val="hidden"/>
                                      </p:to>
                                    </p:set>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subTnLst>
                                    <p:set>
                                      <p:cBhvr override="childStyle">
                                        <p:cTn dur="1" fill="hold" display="0" masterRel="nextClick" afterEffect="1"/>
                                        <p:tgtEl>
                                          <p:spTgt spid="14"/>
                                        </p:tgtEl>
                                        <p:attrNameLst>
                                          <p:attrName>style.visibility</p:attrName>
                                        </p:attrNameLst>
                                      </p:cBhvr>
                                      <p:to>
                                        <p:strVal val="hidden"/>
                                      </p:to>
                                    </p:set>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fade">
                                      <p:cBhvr>
                                        <p:cTn id="27" dur="500"/>
                                        <p:tgtEl>
                                          <p:spTgt spid="1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fade">
                                      <p:cBhvr>
                                        <p:cTn id="32" dur="500"/>
                                        <p:tgtEl>
                                          <p:spTgt spid="5"/>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fade">
                                      <p:cBhvr>
                                        <p:cTn id="37" dur="500"/>
                                        <p:tgtEl>
                                          <p:spTgt spid="24"/>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fade">
                                      <p:cBhvr>
                                        <p:cTn id="42" dur="500"/>
                                        <p:tgtEl>
                                          <p:spTgt spid="20"/>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6"/>
                                        </p:tgtEl>
                                        <p:attrNameLst>
                                          <p:attrName>style.visibility</p:attrName>
                                        </p:attrNameLst>
                                      </p:cBhvr>
                                      <p:to>
                                        <p:strVal val="visible"/>
                                      </p:to>
                                    </p:set>
                                    <p:animEffect transition="in" filter="fade">
                                      <p:cBhvr>
                                        <p:cTn id="4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4"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dirty="0" smtClean="0"/>
              <a:t>Inheritance of Class</a:t>
            </a:r>
            <a:endParaRPr lang="ko-KR" altLang="en-US" dirty="0"/>
          </a:p>
        </p:txBody>
      </p:sp>
      <p:sp>
        <p:nvSpPr>
          <p:cNvPr id="3" name="Content Placeholder 2"/>
          <p:cNvSpPr>
            <a:spLocks noGrp="1"/>
          </p:cNvSpPr>
          <p:nvPr>
            <p:ph idx="1"/>
          </p:nvPr>
        </p:nvSpPr>
        <p:spPr/>
        <p:txBody>
          <a:bodyPr/>
          <a:lstStyle/>
          <a:p>
            <a:r>
              <a:rPr lang="en-US" altLang="ko-KR" dirty="0" smtClean="0"/>
              <a:t>(</a:t>
            </a:r>
            <a:r>
              <a:rPr lang="ko-KR" altLang="en-US" dirty="0" smtClean="0"/>
              <a:t>부모</a:t>
            </a:r>
            <a:r>
              <a:rPr lang="en-US" altLang="ko-KR" dirty="0" smtClean="0"/>
              <a:t>)</a:t>
            </a:r>
            <a:r>
              <a:rPr lang="ko-KR" altLang="en-US" dirty="0" smtClean="0"/>
              <a:t>클래스는 다른</a:t>
            </a:r>
            <a:r>
              <a:rPr lang="en-US" altLang="ko-KR" dirty="0" smtClean="0"/>
              <a:t>(</a:t>
            </a:r>
            <a:r>
              <a:rPr lang="ko-KR" altLang="en-US" dirty="0" smtClean="0"/>
              <a:t>자식</a:t>
            </a:r>
            <a:r>
              <a:rPr lang="en-US" altLang="ko-KR" dirty="0" smtClean="0"/>
              <a:t>)</a:t>
            </a:r>
            <a:r>
              <a:rPr lang="ko-KR" altLang="en-US" dirty="0" smtClean="0"/>
              <a:t> 클래스로 상속되며 상속 </a:t>
            </a:r>
            <a:r>
              <a:rPr lang="ko-KR" altLang="en-US" dirty="0"/>
              <a:t>받기 위해서는 파생클래스</a:t>
            </a:r>
            <a:r>
              <a:rPr lang="en-US" altLang="ko-KR" dirty="0"/>
              <a:t>(</a:t>
            </a:r>
            <a:r>
              <a:rPr lang="ko-KR" altLang="en-US" dirty="0"/>
              <a:t>자식클래스</a:t>
            </a:r>
            <a:r>
              <a:rPr lang="en-US" altLang="ko-KR" dirty="0"/>
              <a:t>)</a:t>
            </a:r>
            <a:r>
              <a:rPr lang="ko-KR" altLang="en-US" dirty="0"/>
              <a:t>에서 클래스명 뒤에 베이스클래스</a:t>
            </a:r>
            <a:r>
              <a:rPr lang="en-US" altLang="ko-KR" dirty="0"/>
              <a:t>(</a:t>
            </a:r>
            <a:r>
              <a:rPr lang="ko-KR" altLang="en-US" dirty="0"/>
              <a:t>부모클래스</a:t>
            </a:r>
            <a:r>
              <a:rPr lang="en-US" altLang="ko-KR" dirty="0"/>
              <a:t>) </a:t>
            </a:r>
            <a:r>
              <a:rPr lang="ko-KR" altLang="en-US" dirty="0"/>
              <a:t>이름을 괄호와 함께 넣어 주면 된다</a:t>
            </a:r>
            <a:r>
              <a:rPr lang="en-US" altLang="ko-KR" dirty="0"/>
              <a:t>. </a:t>
            </a:r>
            <a:endParaRPr lang="en-US" altLang="ko-KR" dirty="0" smtClean="0"/>
          </a:p>
          <a:p>
            <a:r>
              <a:rPr lang="en-US" altLang="ko-KR" dirty="0" smtClean="0"/>
              <a:t>To </a:t>
            </a:r>
            <a:r>
              <a:rPr lang="en-US" altLang="ko-KR" dirty="0"/>
              <a:t>inherit a class, you can put the base class (parent class) name in parentheses in the derived class (child class), followed by the class name.</a:t>
            </a:r>
          </a:p>
          <a:p>
            <a:endParaRPr lang="en-US" altLang="ko-KR" dirty="0" smtClean="0"/>
          </a:p>
          <a:p>
            <a:endParaRPr lang="en-US" altLang="ko-KR" dirty="0"/>
          </a:p>
        </p:txBody>
      </p:sp>
      <p:sp>
        <p:nvSpPr>
          <p:cNvPr id="4" name="Slide Number Placeholder 3"/>
          <p:cNvSpPr>
            <a:spLocks noGrp="1"/>
          </p:cNvSpPr>
          <p:nvPr>
            <p:ph type="sldNum" sz="quarter" idx="12"/>
          </p:nvPr>
        </p:nvSpPr>
        <p:spPr/>
        <p:txBody>
          <a:bodyPr/>
          <a:lstStyle/>
          <a:p>
            <a:fld id="{E7B612BC-FA30-47E7-8F83-60B8876EFC04}" type="slidenum">
              <a:rPr lang="ko-KR" altLang="en-US" smtClean="0">
                <a:solidFill>
                  <a:prstClr val="black">
                    <a:tint val="75000"/>
                  </a:prstClr>
                </a:solidFill>
              </a:rPr>
              <a:pPr/>
              <a:t>32</a:t>
            </a:fld>
            <a:endParaRPr lang="ko-KR" altLang="en-US">
              <a:solidFill>
                <a:prstClr val="black">
                  <a:tint val="75000"/>
                </a:prstClr>
              </a:solidFill>
            </a:endParaRPr>
          </a:p>
        </p:txBody>
      </p:sp>
      <p:pic>
        <p:nvPicPr>
          <p:cNvPr id="8" name="Picture 7"/>
          <p:cNvPicPr>
            <a:picLocks noChangeAspect="1"/>
          </p:cNvPicPr>
          <p:nvPr/>
        </p:nvPicPr>
        <p:blipFill>
          <a:blip r:embed="rId3"/>
          <a:stretch>
            <a:fillRect/>
          </a:stretch>
        </p:blipFill>
        <p:spPr>
          <a:xfrm>
            <a:off x="3104736" y="2714158"/>
            <a:ext cx="4779077" cy="3905792"/>
          </a:xfrm>
          <a:prstGeom prst="rect">
            <a:avLst/>
          </a:prstGeom>
        </p:spPr>
      </p:pic>
      <p:sp>
        <p:nvSpPr>
          <p:cNvPr id="6" name="Rectangle 5"/>
          <p:cNvSpPr/>
          <p:nvPr/>
        </p:nvSpPr>
        <p:spPr>
          <a:xfrm>
            <a:off x="0" y="6619950"/>
            <a:ext cx="2880803" cy="276999"/>
          </a:xfrm>
          <a:prstGeom prst="rect">
            <a:avLst/>
          </a:prstGeom>
        </p:spPr>
        <p:txBody>
          <a:bodyPr wrap="square">
            <a:spAutoFit/>
          </a:bodyPr>
          <a:lstStyle/>
          <a:p>
            <a:r>
              <a:rPr lang="ko-KR" altLang="en-US" sz="1200" dirty="0"/>
              <a:t>http://pythonstudy.xyz/python/article</a:t>
            </a:r>
            <a:r>
              <a:rPr lang="ko-KR" altLang="en-US" sz="1200" dirty="0" smtClean="0"/>
              <a:t>/</a:t>
            </a:r>
            <a:endParaRPr lang="ko-KR" altLang="en-US" sz="1200" dirty="0"/>
          </a:p>
        </p:txBody>
      </p:sp>
      <p:grpSp>
        <p:nvGrpSpPr>
          <p:cNvPr id="9" name="Group 8"/>
          <p:cNvGrpSpPr/>
          <p:nvPr/>
        </p:nvGrpSpPr>
        <p:grpSpPr>
          <a:xfrm>
            <a:off x="126185" y="4886436"/>
            <a:ext cx="3578501" cy="1161797"/>
            <a:chOff x="-1640843" y="4005943"/>
            <a:chExt cx="3578501" cy="1161797"/>
          </a:xfrm>
        </p:grpSpPr>
        <p:sp>
          <p:nvSpPr>
            <p:cNvPr id="10" name="TextBox 9"/>
            <p:cNvSpPr txBox="1"/>
            <p:nvPr/>
          </p:nvSpPr>
          <p:spPr>
            <a:xfrm>
              <a:off x="-1640843" y="4152077"/>
              <a:ext cx="3120222" cy="1015663"/>
            </a:xfrm>
            <a:prstGeom prst="rect">
              <a:avLst/>
            </a:prstGeom>
            <a:noFill/>
          </p:spPr>
          <p:txBody>
            <a:bodyPr wrap="square" rtlCol="0">
              <a:spAutoFit/>
            </a:bodyPr>
            <a:lstStyle/>
            <a:p>
              <a:r>
                <a:rPr lang="en-US" altLang="ko-KR" sz="2000" b="1" dirty="0" smtClean="0">
                  <a:solidFill>
                    <a:srgbClr val="0000CC"/>
                  </a:solidFill>
                  <a:latin typeface="나눔명조" panose="02020603020101020101" pitchFamily="18" charset="-127"/>
                  <a:ea typeface="나눔명조" panose="02020603020101020101" pitchFamily="18" charset="-127"/>
                </a:rPr>
                <a:t>Dog, Duck are child class that inherits the functions from parent class “Animal”</a:t>
              </a:r>
              <a:endParaRPr lang="ko-KR" altLang="en-US" sz="2000" b="1" dirty="0">
                <a:solidFill>
                  <a:srgbClr val="0000CC"/>
                </a:solidFill>
                <a:latin typeface="나눔명조" panose="02020603020101020101" pitchFamily="18" charset="-127"/>
                <a:ea typeface="나눔명조" panose="02020603020101020101" pitchFamily="18" charset="-127"/>
              </a:endParaRPr>
            </a:p>
          </p:txBody>
        </p:sp>
        <p:sp>
          <p:nvSpPr>
            <p:cNvPr id="11" name="Left Brace 10"/>
            <p:cNvSpPr/>
            <p:nvPr/>
          </p:nvSpPr>
          <p:spPr>
            <a:xfrm>
              <a:off x="1740806" y="4005943"/>
              <a:ext cx="196852" cy="1000155"/>
            </a:xfrm>
            <a:prstGeom prst="leftBrace">
              <a:avLst>
                <a:gd name="adj1" fmla="val 67983"/>
                <a:gd name="adj2" fmla="val 50000"/>
              </a:avLst>
            </a:prstGeom>
            <a:ln w="38100">
              <a:solidFill>
                <a:srgbClr val="0000CC"/>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spTree>
    <p:extLst>
      <p:ext uri="{BB962C8B-B14F-4D97-AF65-F5344CB8AC3E}">
        <p14:creationId xmlns:p14="http://schemas.microsoft.com/office/powerpoint/2010/main" val="4046674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dirty="0" smtClean="0"/>
              <a:t>Inheritance of Class</a:t>
            </a:r>
            <a:endParaRPr lang="ko-KR" altLang="en-US" dirty="0"/>
          </a:p>
        </p:txBody>
      </p:sp>
      <p:sp>
        <p:nvSpPr>
          <p:cNvPr id="4" name="Slide Number Placeholder 3"/>
          <p:cNvSpPr>
            <a:spLocks noGrp="1"/>
          </p:cNvSpPr>
          <p:nvPr>
            <p:ph type="sldNum" sz="quarter" idx="12"/>
          </p:nvPr>
        </p:nvSpPr>
        <p:spPr/>
        <p:txBody>
          <a:bodyPr/>
          <a:lstStyle/>
          <a:p>
            <a:fld id="{E7B612BC-FA30-47E7-8F83-60B8876EFC04}" type="slidenum">
              <a:rPr lang="ko-KR" altLang="en-US" smtClean="0">
                <a:solidFill>
                  <a:prstClr val="black">
                    <a:tint val="75000"/>
                  </a:prstClr>
                </a:solidFill>
              </a:rPr>
              <a:pPr/>
              <a:t>33</a:t>
            </a:fld>
            <a:endParaRPr lang="ko-KR" altLang="en-US">
              <a:solidFill>
                <a:prstClr val="black">
                  <a:tint val="75000"/>
                </a:prstClr>
              </a:solidFill>
            </a:endParaRPr>
          </a:p>
        </p:txBody>
      </p:sp>
      <p:pic>
        <p:nvPicPr>
          <p:cNvPr id="5" name="Picture 4"/>
          <p:cNvPicPr>
            <a:picLocks noChangeAspect="1"/>
          </p:cNvPicPr>
          <p:nvPr/>
        </p:nvPicPr>
        <p:blipFill>
          <a:blip r:embed="rId3">
            <a:grayscl/>
          </a:blip>
          <a:stretch>
            <a:fillRect/>
          </a:stretch>
        </p:blipFill>
        <p:spPr>
          <a:xfrm>
            <a:off x="3334215" y="822037"/>
            <a:ext cx="4743450" cy="4399354"/>
          </a:xfrm>
          <a:prstGeom prst="rect">
            <a:avLst/>
          </a:prstGeom>
        </p:spPr>
      </p:pic>
      <p:pic>
        <p:nvPicPr>
          <p:cNvPr id="6" name="Picture 5"/>
          <p:cNvPicPr>
            <a:picLocks noChangeAspect="1"/>
          </p:cNvPicPr>
          <p:nvPr/>
        </p:nvPicPr>
        <p:blipFill>
          <a:blip r:embed="rId4">
            <a:grayscl/>
          </a:blip>
          <a:stretch>
            <a:fillRect/>
          </a:stretch>
        </p:blipFill>
        <p:spPr>
          <a:xfrm>
            <a:off x="3334215" y="5244010"/>
            <a:ext cx="5791200" cy="1455267"/>
          </a:xfrm>
          <a:prstGeom prst="rect">
            <a:avLst/>
          </a:prstGeom>
        </p:spPr>
      </p:pic>
      <p:sp>
        <p:nvSpPr>
          <p:cNvPr id="9" name="Rectangle 8"/>
          <p:cNvSpPr/>
          <p:nvPr/>
        </p:nvSpPr>
        <p:spPr>
          <a:xfrm>
            <a:off x="0" y="6619950"/>
            <a:ext cx="2880803" cy="276999"/>
          </a:xfrm>
          <a:prstGeom prst="rect">
            <a:avLst/>
          </a:prstGeom>
        </p:spPr>
        <p:txBody>
          <a:bodyPr wrap="square">
            <a:spAutoFit/>
          </a:bodyPr>
          <a:lstStyle/>
          <a:p>
            <a:r>
              <a:rPr lang="ko-KR" altLang="en-US" sz="1200" dirty="0"/>
              <a:t>http://pythonstudy.xyz/python/article</a:t>
            </a:r>
            <a:r>
              <a:rPr lang="ko-KR" altLang="en-US" sz="1200" dirty="0" smtClean="0"/>
              <a:t>/</a:t>
            </a:r>
            <a:endParaRPr lang="ko-KR" altLang="en-US" sz="1200" dirty="0"/>
          </a:p>
        </p:txBody>
      </p:sp>
      <p:grpSp>
        <p:nvGrpSpPr>
          <p:cNvPr id="8" name="Group 7"/>
          <p:cNvGrpSpPr/>
          <p:nvPr/>
        </p:nvGrpSpPr>
        <p:grpSpPr>
          <a:xfrm>
            <a:off x="267855" y="4760285"/>
            <a:ext cx="3656850" cy="1938992"/>
            <a:chOff x="240417" y="5251392"/>
            <a:chExt cx="3656850" cy="1938992"/>
          </a:xfrm>
        </p:grpSpPr>
        <p:sp>
          <p:nvSpPr>
            <p:cNvPr id="10" name="TextBox 9"/>
            <p:cNvSpPr txBox="1"/>
            <p:nvPr/>
          </p:nvSpPr>
          <p:spPr>
            <a:xfrm>
              <a:off x="240417" y="5251392"/>
              <a:ext cx="3233292" cy="1938992"/>
            </a:xfrm>
            <a:prstGeom prst="rect">
              <a:avLst/>
            </a:prstGeom>
            <a:noFill/>
          </p:spPr>
          <p:txBody>
            <a:bodyPr wrap="square" rtlCol="0">
              <a:spAutoFit/>
            </a:bodyPr>
            <a:lstStyle/>
            <a:p>
              <a:pPr algn="r"/>
              <a:r>
                <a:rPr lang="ko-KR" altLang="en-US" sz="2000" dirty="0" smtClean="0">
                  <a:solidFill>
                    <a:srgbClr val="0000CC"/>
                  </a:solidFill>
                  <a:latin typeface="나눔명조" panose="02020603020101020101" pitchFamily="18" charset="-127"/>
                  <a:ea typeface="나눔명조" panose="02020603020101020101" pitchFamily="18" charset="-127"/>
                </a:rPr>
                <a:t>자식클래스는 부모클래스의 </a:t>
              </a:r>
              <a:r>
                <a:rPr lang="ko-KR" altLang="en-US" sz="2000" dirty="0">
                  <a:solidFill>
                    <a:srgbClr val="0000CC"/>
                  </a:solidFill>
                  <a:latin typeface="나눔명조" panose="02020603020101020101" pitchFamily="18" charset="-127"/>
                  <a:ea typeface="나눔명조" panose="02020603020101020101" pitchFamily="18" charset="-127"/>
                </a:rPr>
                <a:t>멤버들을 호출하거나 사용할 수 </a:t>
              </a:r>
              <a:r>
                <a:rPr lang="ko-KR" altLang="en-US" sz="2000" dirty="0" smtClean="0">
                  <a:solidFill>
                    <a:srgbClr val="0000CC"/>
                  </a:solidFill>
                  <a:latin typeface="나눔명조" panose="02020603020101020101" pitchFamily="18" charset="-127"/>
                  <a:ea typeface="나눔명조" panose="02020603020101020101" pitchFamily="18" charset="-127"/>
                </a:rPr>
                <a:t>있다 </a:t>
              </a:r>
              <a:endParaRPr lang="en-US" altLang="ko-KR" sz="2000" dirty="0" smtClean="0">
                <a:solidFill>
                  <a:srgbClr val="0000CC"/>
                </a:solidFill>
                <a:latin typeface="나눔명조" panose="02020603020101020101" pitchFamily="18" charset="-127"/>
                <a:ea typeface="나눔명조" panose="02020603020101020101" pitchFamily="18" charset="-127"/>
              </a:endParaRPr>
            </a:p>
            <a:p>
              <a:pPr algn="r"/>
              <a:r>
                <a:rPr lang="en-US" altLang="ko-KR" sz="2000" dirty="0" smtClean="0">
                  <a:solidFill>
                    <a:srgbClr val="0000CC"/>
                  </a:solidFill>
                  <a:latin typeface="나눔명조" panose="02020603020101020101" pitchFamily="18" charset="-127"/>
                  <a:ea typeface="나눔명조" panose="02020603020101020101" pitchFamily="18" charset="-127"/>
                </a:rPr>
                <a:t>Child </a:t>
              </a:r>
              <a:r>
                <a:rPr lang="en-US" altLang="ko-KR" sz="2000" dirty="0">
                  <a:solidFill>
                    <a:srgbClr val="0000CC"/>
                  </a:solidFill>
                  <a:latin typeface="나눔명조" panose="02020603020101020101" pitchFamily="18" charset="-127"/>
                  <a:ea typeface="나눔명조" panose="02020603020101020101" pitchFamily="18" charset="-127"/>
                </a:rPr>
                <a:t>classes can call or use members of the </a:t>
              </a:r>
              <a:r>
                <a:rPr lang="en-US" altLang="ko-KR" sz="2000" dirty="0" smtClean="0">
                  <a:solidFill>
                    <a:srgbClr val="0000CC"/>
                  </a:solidFill>
                  <a:latin typeface="나눔명조" panose="02020603020101020101" pitchFamily="18" charset="-127"/>
                  <a:ea typeface="나눔명조" panose="02020603020101020101" pitchFamily="18" charset="-127"/>
                </a:rPr>
                <a:t>parent class</a:t>
              </a:r>
              <a:endParaRPr lang="ko-KR" altLang="en-US" sz="2000" dirty="0">
                <a:solidFill>
                  <a:srgbClr val="0000CC"/>
                </a:solidFill>
                <a:latin typeface="나눔명조" panose="02020603020101020101" pitchFamily="18" charset="-127"/>
                <a:ea typeface="나눔명조" panose="02020603020101020101" pitchFamily="18" charset="-127"/>
              </a:endParaRPr>
            </a:p>
          </p:txBody>
        </p:sp>
        <p:sp>
          <p:nvSpPr>
            <p:cNvPr id="11" name="Left Brace 10"/>
            <p:cNvSpPr/>
            <p:nvPr/>
          </p:nvSpPr>
          <p:spPr>
            <a:xfrm>
              <a:off x="3700415" y="5962672"/>
              <a:ext cx="196852" cy="1000155"/>
            </a:xfrm>
            <a:prstGeom prst="leftBrace">
              <a:avLst>
                <a:gd name="adj1" fmla="val 67983"/>
                <a:gd name="adj2" fmla="val 50000"/>
              </a:avLst>
            </a:prstGeom>
            <a:ln w="38100">
              <a:solidFill>
                <a:srgbClr val="0000CC"/>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cxnSp>
        <p:nvCxnSpPr>
          <p:cNvPr id="17" name="Straight Connector 16"/>
          <p:cNvCxnSpPr/>
          <p:nvPr/>
        </p:nvCxnSpPr>
        <p:spPr>
          <a:xfrm>
            <a:off x="4515194" y="6021732"/>
            <a:ext cx="1004661" cy="0"/>
          </a:xfrm>
          <a:prstGeom prst="line">
            <a:avLst/>
          </a:prstGeom>
          <a:ln w="76200">
            <a:solidFill>
              <a:srgbClr val="A5002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5062128" y="1778360"/>
            <a:ext cx="1186272" cy="0"/>
          </a:xfrm>
          <a:prstGeom prst="line">
            <a:avLst/>
          </a:prstGeom>
          <a:ln w="76200">
            <a:solidFill>
              <a:srgbClr val="A5002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4515194" y="6261339"/>
            <a:ext cx="737031" cy="9205"/>
          </a:xfrm>
          <a:prstGeom prst="line">
            <a:avLst/>
          </a:prstGeom>
          <a:ln w="76200">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5062128" y="2070353"/>
            <a:ext cx="1186272" cy="0"/>
          </a:xfrm>
          <a:prstGeom prst="line">
            <a:avLst/>
          </a:prstGeom>
          <a:ln w="76200">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4515194" y="6566299"/>
            <a:ext cx="737031" cy="9205"/>
          </a:xfrm>
          <a:prstGeom prst="line">
            <a:avLst/>
          </a:prstGeom>
          <a:ln w="76200">
            <a:solidFill>
              <a:srgbClr val="00B0F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5062128" y="3748962"/>
            <a:ext cx="1305218" cy="0"/>
          </a:xfrm>
          <a:prstGeom prst="line">
            <a:avLst/>
          </a:prstGeom>
          <a:ln w="76200">
            <a:solidFill>
              <a:srgbClr val="00B0F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29725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wipe(left)">
                                      <p:cBhvr>
                                        <p:cTn id="12" dur="500"/>
                                        <p:tgtEl>
                                          <p:spTgt spid="17"/>
                                        </p:tgtEl>
                                      </p:cBhvr>
                                    </p:animEffect>
                                  </p:childTnLst>
                                </p:cTn>
                              </p:par>
                            </p:childTnLst>
                          </p:cTn>
                        </p:par>
                        <p:par>
                          <p:cTn id="13" fill="hold">
                            <p:stCondLst>
                              <p:cond delay="500"/>
                            </p:stCondLst>
                            <p:childTnLst>
                              <p:par>
                                <p:cTn id="14" presetID="22" presetClass="entr" presetSubtype="8" fill="hold" nodeType="after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wipe(left)">
                                      <p:cBhvr>
                                        <p:cTn id="16" dur="500"/>
                                        <p:tgtEl>
                                          <p:spTgt spid="18"/>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wipe(left)">
                                      <p:cBhvr>
                                        <p:cTn id="21" dur="500"/>
                                        <p:tgtEl>
                                          <p:spTgt spid="23"/>
                                        </p:tgtEl>
                                      </p:cBhvr>
                                    </p:animEffect>
                                  </p:childTnLst>
                                </p:cTn>
                              </p:par>
                            </p:childTnLst>
                          </p:cTn>
                        </p:par>
                        <p:par>
                          <p:cTn id="22" fill="hold">
                            <p:stCondLst>
                              <p:cond delay="500"/>
                            </p:stCondLst>
                            <p:childTnLst>
                              <p:par>
                                <p:cTn id="23" presetID="22" presetClass="entr" presetSubtype="8" fill="hold" nodeType="afterEffect">
                                  <p:stCondLst>
                                    <p:cond delay="0"/>
                                  </p:stCondLst>
                                  <p:childTnLst>
                                    <p:set>
                                      <p:cBhvr>
                                        <p:cTn id="24" dur="1" fill="hold">
                                          <p:stCondLst>
                                            <p:cond delay="0"/>
                                          </p:stCondLst>
                                        </p:cTn>
                                        <p:tgtEl>
                                          <p:spTgt spid="24"/>
                                        </p:tgtEl>
                                        <p:attrNameLst>
                                          <p:attrName>style.visibility</p:attrName>
                                        </p:attrNameLst>
                                      </p:cBhvr>
                                      <p:to>
                                        <p:strVal val="visible"/>
                                      </p:to>
                                    </p:set>
                                    <p:animEffect transition="in" filter="wipe(left)">
                                      <p:cBhvr>
                                        <p:cTn id="25" dur="500"/>
                                        <p:tgtEl>
                                          <p:spTgt spid="24"/>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27"/>
                                        </p:tgtEl>
                                        <p:attrNameLst>
                                          <p:attrName>style.visibility</p:attrName>
                                        </p:attrNameLst>
                                      </p:cBhvr>
                                      <p:to>
                                        <p:strVal val="visible"/>
                                      </p:to>
                                    </p:set>
                                    <p:animEffect transition="in" filter="wipe(left)">
                                      <p:cBhvr>
                                        <p:cTn id="30" dur="500"/>
                                        <p:tgtEl>
                                          <p:spTgt spid="27"/>
                                        </p:tgtEl>
                                      </p:cBhvr>
                                    </p:animEffect>
                                  </p:childTnLst>
                                </p:cTn>
                              </p:par>
                            </p:childTnLst>
                          </p:cTn>
                        </p:par>
                        <p:par>
                          <p:cTn id="31" fill="hold">
                            <p:stCondLst>
                              <p:cond delay="500"/>
                            </p:stCondLst>
                            <p:childTnLst>
                              <p:par>
                                <p:cTn id="32" presetID="22" presetClass="entr" presetSubtype="8" fill="hold" nodeType="afterEffect">
                                  <p:stCondLst>
                                    <p:cond delay="0"/>
                                  </p:stCondLst>
                                  <p:childTnLst>
                                    <p:set>
                                      <p:cBhvr>
                                        <p:cTn id="33" dur="1" fill="hold">
                                          <p:stCondLst>
                                            <p:cond delay="0"/>
                                          </p:stCondLst>
                                        </p:cTn>
                                        <p:tgtEl>
                                          <p:spTgt spid="28"/>
                                        </p:tgtEl>
                                        <p:attrNameLst>
                                          <p:attrName>style.visibility</p:attrName>
                                        </p:attrNameLst>
                                      </p:cBhvr>
                                      <p:to>
                                        <p:strVal val="visible"/>
                                      </p:to>
                                    </p:set>
                                    <p:animEffect transition="in" filter="wipe(left)">
                                      <p:cBhvr>
                                        <p:cTn id="34"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dirty="0" smtClean="0"/>
              <a:t>Active learning : week 1</a:t>
            </a:r>
            <a:endParaRPr lang="ko-KR" altLang="en-US" dirty="0"/>
          </a:p>
        </p:txBody>
      </p:sp>
      <p:sp>
        <p:nvSpPr>
          <p:cNvPr id="3" name="Content Placeholder 2"/>
          <p:cNvSpPr>
            <a:spLocks noGrp="1"/>
          </p:cNvSpPr>
          <p:nvPr>
            <p:ph idx="1"/>
          </p:nvPr>
        </p:nvSpPr>
        <p:spPr/>
        <p:txBody>
          <a:bodyPr/>
          <a:lstStyle/>
          <a:p>
            <a:r>
              <a:rPr lang="en-US" altLang="ko-KR" dirty="0" smtClean="0"/>
              <a:t>Python review</a:t>
            </a:r>
          </a:p>
          <a:p>
            <a:r>
              <a:rPr lang="en-US" altLang="ko-KR" dirty="0" smtClean="0"/>
              <a:t>Python module, package, class coding practice</a:t>
            </a:r>
          </a:p>
          <a:p>
            <a:r>
              <a:rPr lang="en-US" altLang="ko-KR" dirty="0" err="1" smtClean="0"/>
              <a:t>PyTorch</a:t>
            </a:r>
            <a:r>
              <a:rPr lang="en-US" altLang="ko-KR" dirty="0" smtClean="0"/>
              <a:t> review</a:t>
            </a:r>
            <a:endParaRPr lang="ko-KR" altLang="en-US" dirty="0"/>
          </a:p>
        </p:txBody>
      </p:sp>
      <p:sp>
        <p:nvSpPr>
          <p:cNvPr id="4" name="Slide Number Placeholder 3"/>
          <p:cNvSpPr>
            <a:spLocks noGrp="1"/>
          </p:cNvSpPr>
          <p:nvPr>
            <p:ph type="sldNum" sz="quarter" idx="12"/>
          </p:nvPr>
        </p:nvSpPr>
        <p:spPr/>
        <p:txBody>
          <a:bodyPr/>
          <a:lstStyle/>
          <a:p>
            <a:fld id="{E7B612BC-FA30-47E7-8F83-60B8876EFC04}" type="slidenum">
              <a:rPr lang="ko-KR" altLang="en-US" smtClean="0">
                <a:solidFill>
                  <a:prstClr val="black">
                    <a:tint val="75000"/>
                  </a:prstClr>
                </a:solidFill>
              </a:rPr>
              <a:pPr/>
              <a:t>34</a:t>
            </a:fld>
            <a:endParaRPr lang="ko-KR" altLang="en-US">
              <a:solidFill>
                <a:prstClr val="black">
                  <a:tint val="75000"/>
                </a:prstClr>
              </a:solidFill>
            </a:endParaRPr>
          </a:p>
        </p:txBody>
      </p:sp>
    </p:spTree>
    <p:extLst>
      <p:ext uri="{BB962C8B-B14F-4D97-AF65-F5344CB8AC3E}">
        <p14:creationId xmlns:p14="http://schemas.microsoft.com/office/powerpoint/2010/main" val="298711184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altLang="ko-KR" dirty="0"/>
              <a:t>1.0 Machine learning </a:t>
            </a:r>
            <a:r>
              <a:rPr lang="en-US" altLang="ko-KR" dirty="0" smtClean="0"/>
              <a:t>basic</a:t>
            </a:r>
            <a:endParaRPr lang="ko-KR" altLang="en-US" dirty="0"/>
          </a:p>
        </p:txBody>
      </p:sp>
      <p:sp>
        <p:nvSpPr>
          <p:cNvPr id="5" name="Subtitle 4"/>
          <p:cNvSpPr>
            <a:spLocks noGrp="1"/>
          </p:cNvSpPr>
          <p:nvPr>
            <p:ph type="subTitle" idx="1"/>
          </p:nvPr>
        </p:nvSpPr>
        <p:spPr/>
        <p:txBody>
          <a:bodyPr/>
          <a:lstStyle/>
          <a:p>
            <a:endParaRPr lang="ko-KR" altLang="en-US" dirty="0"/>
          </a:p>
        </p:txBody>
      </p:sp>
      <p:sp>
        <p:nvSpPr>
          <p:cNvPr id="3" name="Slide Number Placeholder 2"/>
          <p:cNvSpPr>
            <a:spLocks noGrp="1"/>
          </p:cNvSpPr>
          <p:nvPr>
            <p:ph type="sldNum" sz="quarter" idx="4294967295"/>
          </p:nvPr>
        </p:nvSpPr>
        <p:spPr>
          <a:xfrm>
            <a:off x="7086600" y="6594475"/>
            <a:ext cx="2057400" cy="263525"/>
          </a:xfrm>
        </p:spPr>
        <p:txBody>
          <a:bodyPr/>
          <a:lstStyle/>
          <a:p>
            <a:fld id="{E7B612BC-FA30-47E7-8F83-60B8876EFC04}" type="slidenum">
              <a:rPr lang="ko-KR" altLang="en-US" smtClean="0">
                <a:solidFill>
                  <a:prstClr val="black">
                    <a:tint val="75000"/>
                  </a:prstClr>
                </a:solidFill>
              </a:rPr>
              <a:pPr/>
              <a:t>35</a:t>
            </a:fld>
            <a:endParaRPr lang="ko-KR" altLang="en-US">
              <a:solidFill>
                <a:prstClr val="black">
                  <a:tint val="75000"/>
                </a:prstClr>
              </a:solidFill>
            </a:endParaRPr>
          </a:p>
        </p:txBody>
      </p:sp>
    </p:spTree>
    <p:extLst>
      <p:ext uri="{BB962C8B-B14F-4D97-AF65-F5344CB8AC3E}">
        <p14:creationId xmlns:p14="http://schemas.microsoft.com/office/powerpoint/2010/main" val="258570974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dirty="0" smtClean="0"/>
              <a:t>AI, Machine learning, Deep learning</a:t>
            </a:r>
            <a:endParaRPr lang="ko-KR" altLang="en-US" dirty="0"/>
          </a:p>
        </p:txBody>
      </p:sp>
      <p:sp>
        <p:nvSpPr>
          <p:cNvPr id="3" name="Content Placeholder 2"/>
          <p:cNvSpPr>
            <a:spLocks noGrp="1"/>
          </p:cNvSpPr>
          <p:nvPr>
            <p:ph idx="1"/>
          </p:nvPr>
        </p:nvSpPr>
        <p:spPr>
          <a:ln w="28575">
            <a:solidFill>
              <a:schemeClr val="accent1">
                <a:lumMod val="20000"/>
                <a:lumOff val="80000"/>
              </a:schemeClr>
            </a:solidFill>
          </a:ln>
        </p:spPr>
        <p:txBody>
          <a:bodyPr/>
          <a:lstStyle/>
          <a:p>
            <a:r>
              <a:rPr lang="en-US" altLang="ko-KR" b="1" dirty="0" smtClean="0">
                <a:solidFill>
                  <a:schemeClr val="tx1">
                    <a:lumMod val="50000"/>
                    <a:lumOff val="50000"/>
                  </a:schemeClr>
                </a:solidFill>
              </a:rPr>
              <a:t>A</a:t>
            </a:r>
            <a:r>
              <a:rPr lang="en-US" altLang="ko-KR" dirty="0" smtClean="0"/>
              <a:t>rtificial </a:t>
            </a:r>
            <a:r>
              <a:rPr lang="en-US" altLang="ko-KR" b="1" dirty="0" smtClean="0">
                <a:solidFill>
                  <a:schemeClr val="tx1">
                    <a:lumMod val="50000"/>
                    <a:lumOff val="50000"/>
                  </a:schemeClr>
                </a:solidFill>
              </a:rPr>
              <a:t>I</a:t>
            </a:r>
            <a:r>
              <a:rPr lang="en-US" altLang="ko-KR" dirty="0" smtClean="0"/>
              <a:t>ntelligence: technique which enables </a:t>
            </a:r>
            <a:r>
              <a:rPr lang="en-US" altLang="ko-KR" dirty="0" smtClean="0">
                <a:solidFill>
                  <a:schemeClr val="tx1">
                    <a:lumMod val="50000"/>
                    <a:lumOff val="50000"/>
                  </a:schemeClr>
                </a:solidFill>
              </a:rPr>
              <a:t>computers to mimic human behavior</a:t>
            </a:r>
            <a:endParaRPr lang="ko-KR" altLang="en-US" dirty="0">
              <a:solidFill>
                <a:schemeClr val="tx1">
                  <a:lumMod val="50000"/>
                  <a:lumOff val="50000"/>
                </a:schemeClr>
              </a:solidFill>
            </a:endParaRPr>
          </a:p>
        </p:txBody>
      </p:sp>
      <p:sp>
        <p:nvSpPr>
          <p:cNvPr id="4" name="Slide Number Placeholder 3"/>
          <p:cNvSpPr>
            <a:spLocks noGrp="1"/>
          </p:cNvSpPr>
          <p:nvPr>
            <p:ph type="sldNum" sz="quarter" idx="12"/>
          </p:nvPr>
        </p:nvSpPr>
        <p:spPr/>
        <p:txBody>
          <a:bodyPr/>
          <a:lstStyle/>
          <a:p>
            <a:fld id="{E7B612BC-FA30-47E7-8F83-60B8876EFC04}" type="slidenum">
              <a:rPr lang="ko-KR" altLang="en-US" smtClean="0">
                <a:solidFill>
                  <a:prstClr val="black">
                    <a:tint val="75000"/>
                  </a:prstClr>
                </a:solidFill>
              </a:rPr>
              <a:pPr/>
              <a:t>36</a:t>
            </a:fld>
            <a:endParaRPr lang="ko-KR" altLang="en-US">
              <a:solidFill>
                <a:prstClr val="black">
                  <a:tint val="75000"/>
                </a:prstClr>
              </a:solidFill>
            </a:endParaRPr>
          </a:p>
        </p:txBody>
      </p:sp>
      <p:sp>
        <p:nvSpPr>
          <p:cNvPr id="5" name="Content Placeholder 2"/>
          <p:cNvSpPr txBox="1">
            <a:spLocks/>
          </p:cNvSpPr>
          <p:nvPr/>
        </p:nvSpPr>
        <p:spPr>
          <a:xfrm>
            <a:off x="1330035" y="2078181"/>
            <a:ext cx="7135091" cy="4123748"/>
          </a:xfrm>
          <a:prstGeom prst="rect">
            <a:avLst/>
          </a:prstGeom>
          <a:ln w="28575">
            <a:solidFill>
              <a:srgbClr val="00B0F0"/>
            </a:solidFill>
          </a:ln>
        </p:spPr>
        <p:txBody>
          <a:bodyPr vert="horz" lIns="91440" tIns="45720" rIns="91440" bIns="45720" rtlCol="0">
            <a:normAutofit/>
          </a:bodyPr>
          <a:lstStyle>
            <a:lvl1pPr marL="228600" indent="-228600" algn="l" defTabSz="914400" rtl="0" eaLnBrk="1" latinLnBrk="1" hangingPunct="1">
              <a:lnSpc>
                <a:spcPct val="100000"/>
              </a:lnSpc>
              <a:spcBef>
                <a:spcPts val="1000"/>
              </a:spcBef>
              <a:buFont typeface="Arial" panose="020B0604020202020204" pitchFamily="34" charset="0"/>
              <a:buChar char="•"/>
              <a:defRPr sz="2000" kern="1200">
                <a:solidFill>
                  <a:schemeClr val="tx1"/>
                </a:solidFill>
                <a:latin typeface="나눔명조" panose="02020603020101020101" pitchFamily="18" charset="-127"/>
                <a:ea typeface="나눔명조" panose="02020603020101020101" pitchFamily="18" charset="-127"/>
                <a:cs typeface="+mn-cs"/>
              </a:defRPr>
            </a:lvl1pPr>
            <a:lvl2pPr marL="685800" indent="-228600" algn="l" defTabSz="914400" rtl="0" eaLnBrk="1" latinLnBrk="1" hangingPunct="1">
              <a:lnSpc>
                <a:spcPct val="100000"/>
              </a:lnSpc>
              <a:spcBef>
                <a:spcPts val="500"/>
              </a:spcBef>
              <a:buFont typeface="Arial" panose="020B0604020202020204" pitchFamily="34" charset="0"/>
              <a:buChar char="•"/>
              <a:defRPr sz="2000" kern="1200">
                <a:solidFill>
                  <a:schemeClr val="tx1"/>
                </a:solidFill>
                <a:latin typeface="나눔명조" panose="02020603020101020101" pitchFamily="18" charset="-127"/>
                <a:ea typeface="나눔명조" panose="02020603020101020101" pitchFamily="18" charset="-127"/>
                <a:cs typeface="+mn-cs"/>
              </a:defRPr>
            </a:lvl2pPr>
            <a:lvl3pPr marL="1143000" indent="-228600" algn="l" defTabSz="914400" rtl="0" eaLnBrk="1" latinLnBrk="1" hangingPunct="1">
              <a:lnSpc>
                <a:spcPct val="100000"/>
              </a:lnSpc>
              <a:spcBef>
                <a:spcPts val="500"/>
              </a:spcBef>
              <a:buFont typeface="Arial" panose="020B0604020202020204" pitchFamily="34" charset="0"/>
              <a:buChar char="•"/>
              <a:defRPr sz="2000" kern="1200">
                <a:solidFill>
                  <a:schemeClr val="tx1"/>
                </a:solidFill>
                <a:latin typeface="나눔명조" panose="02020603020101020101" pitchFamily="18" charset="-127"/>
                <a:ea typeface="나눔명조" panose="02020603020101020101" pitchFamily="18" charset="-127"/>
                <a:cs typeface="+mn-cs"/>
              </a:defRPr>
            </a:lvl3pPr>
            <a:lvl4pPr marL="1600200" indent="-228600" algn="l" defTabSz="914400" rtl="0" eaLnBrk="1" latinLnBrk="1" hangingPunct="1">
              <a:lnSpc>
                <a:spcPct val="100000"/>
              </a:lnSpc>
              <a:spcBef>
                <a:spcPts val="500"/>
              </a:spcBef>
              <a:buFont typeface="Arial" panose="020B0604020202020204" pitchFamily="34" charset="0"/>
              <a:buChar char="•"/>
              <a:defRPr sz="2000" kern="1200">
                <a:solidFill>
                  <a:schemeClr val="tx1"/>
                </a:solidFill>
                <a:latin typeface="나눔명조" panose="02020603020101020101" pitchFamily="18" charset="-127"/>
                <a:ea typeface="나눔명조" panose="02020603020101020101" pitchFamily="18" charset="-127"/>
                <a:cs typeface="+mn-cs"/>
              </a:defRPr>
            </a:lvl4pPr>
            <a:lvl5pPr marL="2057400" indent="-228600" algn="l" defTabSz="914400" rtl="0" eaLnBrk="1" latinLnBrk="1" hangingPunct="1">
              <a:lnSpc>
                <a:spcPct val="100000"/>
              </a:lnSpc>
              <a:spcBef>
                <a:spcPts val="500"/>
              </a:spcBef>
              <a:buFont typeface="Arial" panose="020B0604020202020204" pitchFamily="34" charset="0"/>
              <a:buChar char="•"/>
              <a:defRPr sz="2000" kern="1200">
                <a:solidFill>
                  <a:schemeClr val="tx1"/>
                </a:solidFill>
                <a:latin typeface="나눔명조" panose="02020603020101020101" pitchFamily="18" charset="-127"/>
                <a:ea typeface="나눔명조" panose="02020603020101020101" pitchFamily="18"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ko-KR" dirty="0" smtClean="0">
                <a:solidFill>
                  <a:srgbClr val="00B0F0"/>
                </a:solidFill>
              </a:rPr>
              <a:t>Machine learning</a:t>
            </a:r>
            <a:r>
              <a:rPr lang="en-US" altLang="ko-KR" dirty="0" smtClean="0"/>
              <a:t>: Subset of AI technique which uses statistical methods to enables </a:t>
            </a:r>
            <a:r>
              <a:rPr lang="en-US" altLang="ko-KR" dirty="0" smtClean="0">
                <a:solidFill>
                  <a:srgbClr val="00B0F0"/>
                </a:solidFill>
              </a:rPr>
              <a:t>machines to improve with experiences</a:t>
            </a:r>
            <a:endParaRPr lang="ko-KR" altLang="en-US" dirty="0">
              <a:solidFill>
                <a:srgbClr val="00B0F0"/>
              </a:solidFill>
            </a:endParaRPr>
          </a:p>
        </p:txBody>
      </p:sp>
      <p:sp>
        <p:nvSpPr>
          <p:cNvPr id="6" name="Content Placeholder 2"/>
          <p:cNvSpPr txBox="1">
            <a:spLocks/>
          </p:cNvSpPr>
          <p:nvPr/>
        </p:nvSpPr>
        <p:spPr>
          <a:xfrm>
            <a:off x="3426690" y="3546763"/>
            <a:ext cx="4304145" cy="2142547"/>
          </a:xfrm>
          <a:prstGeom prst="rect">
            <a:avLst/>
          </a:prstGeom>
          <a:ln w="28575">
            <a:solidFill>
              <a:srgbClr val="0000CC"/>
            </a:solidFill>
          </a:ln>
        </p:spPr>
        <p:txBody>
          <a:bodyPr vert="horz" lIns="91440" tIns="45720" rIns="91440" bIns="45720" rtlCol="0">
            <a:normAutofit/>
          </a:bodyPr>
          <a:lstStyle>
            <a:lvl1pPr marL="228600" indent="-228600" algn="l" defTabSz="914400" rtl="0" eaLnBrk="1" latinLnBrk="1" hangingPunct="1">
              <a:lnSpc>
                <a:spcPct val="100000"/>
              </a:lnSpc>
              <a:spcBef>
                <a:spcPts val="1000"/>
              </a:spcBef>
              <a:buFont typeface="Arial" panose="020B0604020202020204" pitchFamily="34" charset="0"/>
              <a:buChar char="•"/>
              <a:defRPr sz="2000" kern="1200">
                <a:solidFill>
                  <a:schemeClr val="tx1"/>
                </a:solidFill>
                <a:latin typeface="나눔명조" panose="02020603020101020101" pitchFamily="18" charset="-127"/>
                <a:ea typeface="나눔명조" panose="02020603020101020101" pitchFamily="18" charset="-127"/>
                <a:cs typeface="+mn-cs"/>
              </a:defRPr>
            </a:lvl1pPr>
            <a:lvl2pPr marL="685800" indent="-228600" algn="l" defTabSz="914400" rtl="0" eaLnBrk="1" latinLnBrk="1" hangingPunct="1">
              <a:lnSpc>
                <a:spcPct val="100000"/>
              </a:lnSpc>
              <a:spcBef>
                <a:spcPts val="500"/>
              </a:spcBef>
              <a:buFont typeface="Arial" panose="020B0604020202020204" pitchFamily="34" charset="0"/>
              <a:buChar char="•"/>
              <a:defRPr sz="2000" kern="1200">
                <a:solidFill>
                  <a:schemeClr val="tx1"/>
                </a:solidFill>
                <a:latin typeface="나눔명조" panose="02020603020101020101" pitchFamily="18" charset="-127"/>
                <a:ea typeface="나눔명조" panose="02020603020101020101" pitchFamily="18" charset="-127"/>
                <a:cs typeface="+mn-cs"/>
              </a:defRPr>
            </a:lvl2pPr>
            <a:lvl3pPr marL="1143000" indent="-228600" algn="l" defTabSz="914400" rtl="0" eaLnBrk="1" latinLnBrk="1" hangingPunct="1">
              <a:lnSpc>
                <a:spcPct val="100000"/>
              </a:lnSpc>
              <a:spcBef>
                <a:spcPts val="500"/>
              </a:spcBef>
              <a:buFont typeface="Arial" panose="020B0604020202020204" pitchFamily="34" charset="0"/>
              <a:buChar char="•"/>
              <a:defRPr sz="2000" kern="1200">
                <a:solidFill>
                  <a:schemeClr val="tx1"/>
                </a:solidFill>
                <a:latin typeface="나눔명조" panose="02020603020101020101" pitchFamily="18" charset="-127"/>
                <a:ea typeface="나눔명조" panose="02020603020101020101" pitchFamily="18" charset="-127"/>
                <a:cs typeface="+mn-cs"/>
              </a:defRPr>
            </a:lvl3pPr>
            <a:lvl4pPr marL="1600200" indent="-228600" algn="l" defTabSz="914400" rtl="0" eaLnBrk="1" latinLnBrk="1" hangingPunct="1">
              <a:lnSpc>
                <a:spcPct val="100000"/>
              </a:lnSpc>
              <a:spcBef>
                <a:spcPts val="500"/>
              </a:spcBef>
              <a:buFont typeface="Arial" panose="020B0604020202020204" pitchFamily="34" charset="0"/>
              <a:buChar char="•"/>
              <a:defRPr sz="2000" kern="1200">
                <a:solidFill>
                  <a:schemeClr val="tx1"/>
                </a:solidFill>
                <a:latin typeface="나눔명조" panose="02020603020101020101" pitchFamily="18" charset="-127"/>
                <a:ea typeface="나눔명조" panose="02020603020101020101" pitchFamily="18" charset="-127"/>
                <a:cs typeface="+mn-cs"/>
              </a:defRPr>
            </a:lvl4pPr>
            <a:lvl5pPr marL="2057400" indent="-228600" algn="l" defTabSz="914400" rtl="0" eaLnBrk="1" latinLnBrk="1" hangingPunct="1">
              <a:lnSpc>
                <a:spcPct val="100000"/>
              </a:lnSpc>
              <a:spcBef>
                <a:spcPts val="500"/>
              </a:spcBef>
              <a:buFont typeface="Arial" panose="020B0604020202020204" pitchFamily="34" charset="0"/>
              <a:buChar char="•"/>
              <a:defRPr sz="2000" kern="1200">
                <a:solidFill>
                  <a:schemeClr val="tx1"/>
                </a:solidFill>
                <a:latin typeface="나눔명조" panose="02020603020101020101" pitchFamily="18" charset="-127"/>
                <a:ea typeface="나눔명조" panose="02020603020101020101" pitchFamily="18"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ko-KR" dirty="0" smtClean="0">
                <a:solidFill>
                  <a:srgbClr val="0000CC"/>
                </a:solidFill>
              </a:rPr>
              <a:t>Deep learning</a:t>
            </a:r>
            <a:r>
              <a:rPr lang="en-US" altLang="ko-KR" dirty="0" smtClean="0"/>
              <a:t>: Subset of ML which make the </a:t>
            </a:r>
            <a:r>
              <a:rPr lang="en-US" altLang="ko-KR" dirty="0" smtClean="0">
                <a:solidFill>
                  <a:srgbClr val="0000CC"/>
                </a:solidFill>
              </a:rPr>
              <a:t>computation of multi-layer neural networks feasible</a:t>
            </a:r>
            <a:endParaRPr lang="ko-KR" altLang="en-US" dirty="0">
              <a:solidFill>
                <a:srgbClr val="0000CC"/>
              </a:solidFill>
            </a:endParaRPr>
          </a:p>
        </p:txBody>
      </p:sp>
      <p:sp>
        <p:nvSpPr>
          <p:cNvPr id="8" name="직사각형 7"/>
          <p:cNvSpPr/>
          <p:nvPr/>
        </p:nvSpPr>
        <p:spPr>
          <a:xfrm>
            <a:off x="0" y="6564312"/>
            <a:ext cx="5466250" cy="276999"/>
          </a:xfrm>
          <a:prstGeom prst="rect">
            <a:avLst/>
          </a:prstGeom>
        </p:spPr>
        <p:txBody>
          <a:bodyPr wrap="square">
            <a:spAutoFit/>
          </a:bodyPr>
          <a:lstStyle/>
          <a:p>
            <a:r>
              <a:rPr lang="ko-KR" altLang="en-US" sz="1200" b="1" dirty="0" smtClean="0">
                <a:solidFill>
                  <a:srgbClr val="FF0000"/>
                </a:solidFill>
              </a:rPr>
              <a:t>추천</a:t>
            </a:r>
            <a:r>
              <a:rPr lang="en-US" altLang="ko-KR" sz="1200" b="1" dirty="0" smtClean="0">
                <a:solidFill>
                  <a:srgbClr val="FF0000"/>
                </a:solidFill>
              </a:rPr>
              <a:t>: </a:t>
            </a:r>
            <a:r>
              <a:rPr lang="en-US" altLang="ko-KR" sz="1200" b="1" dirty="0" err="1" smtClean="0">
                <a:solidFill>
                  <a:srgbClr val="FF0000"/>
                </a:solidFill>
              </a:rPr>
              <a:t>Youtube</a:t>
            </a:r>
            <a:r>
              <a:rPr lang="en-US" altLang="ko-KR" sz="1200" b="1" dirty="0" smtClean="0">
                <a:solidFill>
                  <a:srgbClr val="FF0000"/>
                </a:solidFill>
              </a:rPr>
              <a:t> </a:t>
            </a:r>
            <a:r>
              <a:rPr lang="ko-KR" altLang="en-US" sz="1200" b="1" dirty="0" smtClean="0">
                <a:solidFill>
                  <a:srgbClr val="FF0000"/>
                </a:solidFill>
              </a:rPr>
              <a:t>기계학습</a:t>
            </a:r>
            <a:r>
              <a:rPr lang="en-US" altLang="ko-KR" sz="1200" b="1" dirty="0">
                <a:solidFill>
                  <a:srgbClr val="FF0000"/>
                </a:solidFill>
              </a:rPr>
              <a:t>(Machine learning) </a:t>
            </a:r>
            <a:r>
              <a:rPr lang="ko-KR" altLang="en-US" sz="1200" b="1" dirty="0">
                <a:solidFill>
                  <a:srgbClr val="FF0000"/>
                </a:solidFill>
              </a:rPr>
              <a:t>입문하기 </a:t>
            </a:r>
            <a:r>
              <a:rPr lang="ko-KR" altLang="en-US" sz="1200" b="1" dirty="0" smtClean="0">
                <a:solidFill>
                  <a:srgbClr val="FF0000"/>
                </a:solidFill>
              </a:rPr>
              <a:t>강의</a:t>
            </a:r>
            <a:r>
              <a:rPr lang="en-US" altLang="ko-KR" sz="1200" b="1" dirty="0">
                <a:solidFill>
                  <a:srgbClr val="FF0000"/>
                </a:solidFill>
              </a:rPr>
              <a:t>, </a:t>
            </a:r>
            <a:r>
              <a:rPr lang="en-US" altLang="ko-KR" sz="1200" b="1" dirty="0" smtClean="0">
                <a:solidFill>
                  <a:srgbClr val="FF0000"/>
                </a:solidFill>
              </a:rPr>
              <a:t>Terry </a:t>
            </a:r>
            <a:r>
              <a:rPr lang="en-US" altLang="ko-KR" sz="1200" b="1" dirty="0" err="1">
                <a:solidFill>
                  <a:srgbClr val="FF0000"/>
                </a:solidFill>
              </a:rPr>
              <a:t>TaeWoong</a:t>
            </a:r>
            <a:r>
              <a:rPr lang="en-US" altLang="ko-KR" sz="1200" b="1" dirty="0">
                <a:solidFill>
                  <a:srgbClr val="FF0000"/>
                </a:solidFill>
              </a:rPr>
              <a:t> </a:t>
            </a:r>
            <a:r>
              <a:rPr lang="en-US" altLang="ko-KR" sz="1200" b="1" dirty="0" smtClean="0">
                <a:solidFill>
                  <a:srgbClr val="FF0000"/>
                </a:solidFill>
              </a:rPr>
              <a:t>Um</a:t>
            </a:r>
            <a:endParaRPr lang="ko-KR" altLang="en-US" sz="1200" b="1" dirty="0">
              <a:solidFill>
                <a:srgbClr val="FF0000"/>
              </a:solidFill>
            </a:endParaRPr>
          </a:p>
        </p:txBody>
      </p:sp>
      <p:sp>
        <p:nvSpPr>
          <p:cNvPr id="9" name="TextBox 8"/>
          <p:cNvSpPr txBox="1"/>
          <p:nvPr/>
        </p:nvSpPr>
        <p:spPr>
          <a:xfrm>
            <a:off x="3026095" y="3916272"/>
            <a:ext cx="803425" cy="400110"/>
          </a:xfrm>
          <a:prstGeom prst="rect">
            <a:avLst/>
          </a:prstGeom>
          <a:noFill/>
        </p:spPr>
        <p:txBody>
          <a:bodyPr wrap="none" rtlCol="0">
            <a:spAutoFit/>
          </a:bodyPr>
          <a:lstStyle/>
          <a:p>
            <a:r>
              <a:rPr lang="en-US" altLang="ko-KR" sz="2000" b="1" dirty="0" smtClean="0">
                <a:solidFill>
                  <a:srgbClr val="00B0F0"/>
                </a:solidFill>
                <a:latin typeface="나눔명조" panose="02020603020101020101" pitchFamily="18" charset="-127"/>
                <a:ea typeface="나눔명조" panose="02020603020101020101" pitchFamily="18" charset="-127"/>
              </a:rPr>
              <a:t>CNN</a:t>
            </a:r>
            <a:endParaRPr lang="ko-KR" altLang="en-US" sz="2000" b="1" dirty="0">
              <a:solidFill>
                <a:srgbClr val="00B0F0"/>
              </a:solidFill>
              <a:latin typeface="나눔명조" panose="02020603020101020101" pitchFamily="18" charset="-127"/>
              <a:ea typeface="나눔명조" panose="02020603020101020101" pitchFamily="18" charset="-127"/>
            </a:endParaRPr>
          </a:p>
        </p:txBody>
      </p:sp>
      <p:sp>
        <p:nvSpPr>
          <p:cNvPr id="10" name="TextBox 9"/>
          <p:cNvSpPr txBox="1"/>
          <p:nvPr/>
        </p:nvSpPr>
        <p:spPr>
          <a:xfrm>
            <a:off x="3010237" y="5378064"/>
            <a:ext cx="803425" cy="400110"/>
          </a:xfrm>
          <a:prstGeom prst="rect">
            <a:avLst/>
          </a:prstGeom>
          <a:noFill/>
        </p:spPr>
        <p:txBody>
          <a:bodyPr wrap="none" rtlCol="0">
            <a:spAutoFit/>
          </a:bodyPr>
          <a:lstStyle/>
          <a:p>
            <a:r>
              <a:rPr lang="en-US" altLang="ko-KR" sz="2000" b="1" dirty="0" smtClean="0">
                <a:solidFill>
                  <a:srgbClr val="00B0F0"/>
                </a:solidFill>
                <a:latin typeface="나눔명조" panose="02020603020101020101" pitchFamily="18" charset="-127"/>
                <a:ea typeface="나눔명조" panose="02020603020101020101" pitchFamily="18" charset="-127"/>
              </a:rPr>
              <a:t>RNN</a:t>
            </a:r>
            <a:endParaRPr lang="ko-KR" altLang="en-US" sz="2000" b="1" dirty="0">
              <a:solidFill>
                <a:srgbClr val="00B0F0"/>
              </a:solidFill>
              <a:latin typeface="나눔명조" panose="02020603020101020101" pitchFamily="18" charset="-127"/>
              <a:ea typeface="나눔명조" panose="02020603020101020101" pitchFamily="18" charset="-127"/>
            </a:endParaRPr>
          </a:p>
        </p:txBody>
      </p:sp>
      <p:sp>
        <p:nvSpPr>
          <p:cNvPr id="11" name="TextBox 10"/>
          <p:cNvSpPr txBox="1"/>
          <p:nvPr/>
        </p:nvSpPr>
        <p:spPr>
          <a:xfrm>
            <a:off x="4867833" y="5489255"/>
            <a:ext cx="904415" cy="400110"/>
          </a:xfrm>
          <a:prstGeom prst="rect">
            <a:avLst/>
          </a:prstGeom>
          <a:noFill/>
        </p:spPr>
        <p:txBody>
          <a:bodyPr wrap="none" rtlCol="0">
            <a:spAutoFit/>
          </a:bodyPr>
          <a:lstStyle/>
          <a:p>
            <a:r>
              <a:rPr lang="en-US" altLang="ko-KR" sz="2000" b="1" dirty="0" smtClean="0">
                <a:solidFill>
                  <a:srgbClr val="00B0F0"/>
                </a:solidFill>
                <a:latin typeface="나눔명조" panose="02020603020101020101" pitchFamily="18" charset="-127"/>
                <a:ea typeface="나눔명조" panose="02020603020101020101" pitchFamily="18" charset="-127"/>
              </a:rPr>
              <a:t>LSTM</a:t>
            </a:r>
            <a:endParaRPr lang="ko-KR" altLang="en-US" sz="2000" b="1" dirty="0">
              <a:solidFill>
                <a:srgbClr val="00B0F0"/>
              </a:solidFill>
              <a:latin typeface="나눔명조" panose="02020603020101020101" pitchFamily="18" charset="-127"/>
              <a:ea typeface="나눔명조" panose="02020603020101020101" pitchFamily="18" charset="-127"/>
            </a:endParaRPr>
          </a:p>
        </p:txBody>
      </p:sp>
      <p:sp>
        <p:nvSpPr>
          <p:cNvPr id="12" name="TextBox 11"/>
          <p:cNvSpPr txBox="1"/>
          <p:nvPr/>
        </p:nvSpPr>
        <p:spPr>
          <a:xfrm>
            <a:off x="7466980" y="4217926"/>
            <a:ext cx="527709" cy="400110"/>
          </a:xfrm>
          <a:prstGeom prst="rect">
            <a:avLst/>
          </a:prstGeom>
          <a:noFill/>
        </p:spPr>
        <p:txBody>
          <a:bodyPr wrap="none" rtlCol="0">
            <a:spAutoFit/>
          </a:bodyPr>
          <a:lstStyle/>
          <a:p>
            <a:r>
              <a:rPr lang="en-US" altLang="ko-KR" sz="2000" b="1" dirty="0" smtClean="0">
                <a:solidFill>
                  <a:srgbClr val="00B0F0"/>
                </a:solidFill>
                <a:latin typeface="나눔명조" panose="02020603020101020101" pitchFamily="18" charset="-127"/>
                <a:ea typeface="나눔명조" panose="02020603020101020101" pitchFamily="18" charset="-127"/>
              </a:rPr>
              <a:t>RL</a:t>
            </a:r>
            <a:endParaRPr lang="ko-KR" altLang="en-US" sz="2000" b="1" dirty="0">
              <a:solidFill>
                <a:srgbClr val="00B0F0"/>
              </a:solidFill>
              <a:latin typeface="나눔명조" panose="02020603020101020101" pitchFamily="18" charset="-127"/>
              <a:ea typeface="나눔명조" panose="02020603020101020101" pitchFamily="18" charset="-127"/>
            </a:endParaRPr>
          </a:p>
        </p:txBody>
      </p:sp>
    </p:spTree>
    <p:extLst>
      <p:ext uri="{BB962C8B-B14F-4D97-AF65-F5344CB8AC3E}">
        <p14:creationId xmlns:p14="http://schemas.microsoft.com/office/powerpoint/2010/main" val="847212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animEffect transition="in" filter="fade">
                                      <p:cBhvr>
                                        <p:cTn id="7" dur="500"/>
                                        <p:tgtEl>
                                          <p:spTgt spid="3">
                                            <p:bg/>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5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500"/>
                                        <p:tgtEl>
                                          <p:spTgt spid="12"/>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500"/>
                                        <p:tgtEl>
                                          <p:spTgt spid="11"/>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500"/>
                                        <p:tgtEl>
                                          <p:spTgt spid="10"/>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fade">
                                      <p:cBhvr>
                                        <p:cTn id="34" dur="500"/>
                                        <p:tgtEl>
                                          <p:spTgt spid="9"/>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8"/>
                                        </p:tgtEl>
                                        <p:attrNameLst>
                                          <p:attrName>style.visibility</p:attrName>
                                        </p:attrNameLst>
                                      </p:cBhvr>
                                      <p:to>
                                        <p:strVal val="visible"/>
                                      </p:to>
                                    </p:set>
                                    <p:animEffect transition="in" filter="fade">
                                      <p:cBhvr>
                                        <p:cTn id="3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P spid="5" grpId="0" animBg="1"/>
      <p:bldP spid="6" grpId="0" animBg="1"/>
      <p:bldP spid="8" grpId="0"/>
      <p:bldP spid="9" grpId="0"/>
      <p:bldP spid="10" grpId="0"/>
      <p:bldP spid="11" grpId="0"/>
      <p:bldP spid="12"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altLang="ko-KR" dirty="0" smtClean="0"/>
              <a:t>Types of Machine learning</a:t>
            </a:r>
            <a:endParaRPr lang="ko-KR" altLang="en-US" dirty="0"/>
          </a:p>
        </p:txBody>
      </p:sp>
      <p:sp>
        <p:nvSpPr>
          <p:cNvPr id="4" name="Slide Number Placeholder 3"/>
          <p:cNvSpPr>
            <a:spLocks noGrp="1"/>
          </p:cNvSpPr>
          <p:nvPr>
            <p:ph type="sldNum" sz="quarter" idx="12"/>
          </p:nvPr>
        </p:nvSpPr>
        <p:spPr/>
        <p:txBody>
          <a:bodyPr/>
          <a:lstStyle/>
          <a:p>
            <a:fld id="{E7B612BC-FA30-47E7-8F83-60B8876EFC04}" type="slidenum">
              <a:rPr lang="ko-KR" altLang="en-US" smtClean="0">
                <a:solidFill>
                  <a:prstClr val="black">
                    <a:tint val="75000"/>
                  </a:prstClr>
                </a:solidFill>
              </a:rPr>
              <a:pPr/>
              <a:t>37</a:t>
            </a:fld>
            <a:endParaRPr lang="ko-KR" altLang="en-US">
              <a:solidFill>
                <a:prstClr val="black">
                  <a:tint val="75000"/>
                </a:prstClr>
              </a:solidFill>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7917" y="1402596"/>
            <a:ext cx="7499927" cy="5364755"/>
          </a:xfrm>
          <a:prstGeom prst="rect">
            <a:avLst/>
          </a:prstGeom>
        </p:spPr>
      </p:pic>
      <p:sp>
        <p:nvSpPr>
          <p:cNvPr id="9" name="Rectangle 8"/>
          <p:cNvSpPr/>
          <p:nvPr/>
        </p:nvSpPr>
        <p:spPr>
          <a:xfrm>
            <a:off x="114300" y="6488668"/>
            <a:ext cx="2130136" cy="276999"/>
          </a:xfrm>
          <a:prstGeom prst="rect">
            <a:avLst/>
          </a:prstGeom>
        </p:spPr>
        <p:txBody>
          <a:bodyPr wrap="square">
            <a:spAutoFit/>
          </a:bodyPr>
          <a:lstStyle/>
          <a:p>
            <a:r>
              <a:rPr lang="en-US" altLang="ko-KR" sz="1200" dirty="0" smtClean="0"/>
              <a:t>[images from google]</a:t>
            </a:r>
            <a:endParaRPr lang="ko-KR" altLang="en-US" sz="1200" dirty="0"/>
          </a:p>
        </p:txBody>
      </p:sp>
      <p:cxnSp>
        <p:nvCxnSpPr>
          <p:cNvPr id="11" name="Straight Connector 10"/>
          <p:cNvCxnSpPr/>
          <p:nvPr/>
        </p:nvCxnSpPr>
        <p:spPr>
          <a:xfrm>
            <a:off x="112972" y="5054494"/>
            <a:ext cx="8793018" cy="0"/>
          </a:xfrm>
          <a:prstGeom prst="line">
            <a:avLst/>
          </a:prstGeom>
          <a:ln w="38100">
            <a:solidFill>
              <a:schemeClr val="accent3">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2" name="Group 11"/>
          <p:cNvGrpSpPr/>
          <p:nvPr/>
        </p:nvGrpSpPr>
        <p:grpSpPr>
          <a:xfrm>
            <a:off x="1117132" y="5406842"/>
            <a:ext cx="2985949" cy="1134706"/>
            <a:chOff x="-1554312" y="4287039"/>
            <a:chExt cx="2985949" cy="1134706"/>
          </a:xfrm>
        </p:grpSpPr>
        <p:sp>
          <p:nvSpPr>
            <p:cNvPr id="13" name="Rectangle 12"/>
            <p:cNvSpPr/>
            <p:nvPr/>
          </p:nvSpPr>
          <p:spPr>
            <a:xfrm>
              <a:off x="-249382" y="4719781"/>
              <a:ext cx="1681019" cy="701964"/>
            </a:xfrm>
            <a:prstGeom prst="rect">
              <a:avLst/>
            </a:prstGeom>
            <a:noFill/>
            <a:ln w="762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p:cNvSpPr txBox="1"/>
            <p:nvPr/>
          </p:nvSpPr>
          <p:spPr>
            <a:xfrm>
              <a:off x="-1554312" y="4287039"/>
              <a:ext cx="2220480" cy="400110"/>
            </a:xfrm>
            <a:prstGeom prst="rect">
              <a:avLst/>
            </a:prstGeom>
            <a:noFill/>
          </p:spPr>
          <p:txBody>
            <a:bodyPr wrap="none" rtlCol="0">
              <a:spAutoFit/>
            </a:bodyPr>
            <a:lstStyle/>
            <a:p>
              <a:r>
                <a:rPr lang="en-US" altLang="ko-KR" sz="2000" b="1" dirty="0" smtClean="0">
                  <a:solidFill>
                    <a:srgbClr val="0000CC"/>
                  </a:solidFill>
                  <a:latin typeface="나눔명조" panose="02020603020101020101" pitchFamily="18" charset="-127"/>
                  <a:ea typeface="나눔명조" panose="02020603020101020101" pitchFamily="18" charset="-127"/>
                </a:rPr>
                <a:t>Capstone design 2</a:t>
              </a:r>
              <a:endParaRPr lang="ko-KR" altLang="en-US" sz="2000" b="1" dirty="0">
                <a:solidFill>
                  <a:srgbClr val="0000CC"/>
                </a:solidFill>
                <a:latin typeface="나눔명조" panose="02020603020101020101" pitchFamily="18" charset="-127"/>
                <a:ea typeface="나눔명조" panose="02020603020101020101" pitchFamily="18" charset="-127"/>
              </a:endParaRPr>
            </a:p>
          </p:txBody>
        </p:sp>
      </p:grpSp>
      <p:grpSp>
        <p:nvGrpSpPr>
          <p:cNvPr id="15" name="Group 14"/>
          <p:cNvGrpSpPr/>
          <p:nvPr/>
        </p:nvGrpSpPr>
        <p:grpSpPr>
          <a:xfrm>
            <a:off x="4103081" y="754967"/>
            <a:ext cx="2220480" cy="1077274"/>
            <a:chOff x="-366136" y="4344471"/>
            <a:chExt cx="2220480" cy="1077274"/>
          </a:xfrm>
        </p:grpSpPr>
        <p:sp>
          <p:nvSpPr>
            <p:cNvPr id="16" name="Rectangle 15"/>
            <p:cNvSpPr/>
            <p:nvPr/>
          </p:nvSpPr>
          <p:spPr>
            <a:xfrm>
              <a:off x="-24391" y="4821029"/>
              <a:ext cx="1456028" cy="600716"/>
            </a:xfrm>
            <a:prstGeom prst="rect">
              <a:avLst/>
            </a:prstGeom>
            <a:noFill/>
            <a:ln w="762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p:cNvSpPr txBox="1"/>
            <p:nvPr/>
          </p:nvSpPr>
          <p:spPr>
            <a:xfrm>
              <a:off x="-366136" y="4344471"/>
              <a:ext cx="2220480" cy="400110"/>
            </a:xfrm>
            <a:prstGeom prst="rect">
              <a:avLst/>
            </a:prstGeom>
            <a:noFill/>
          </p:spPr>
          <p:txBody>
            <a:bodyPr wrap="none" rtlCol="0">
              <a:spAutoFit/>
            </a:bodyPr>
            <a:lstStyle/>
            <a:p>
              <a:r>
                <a:rPr lang="en-US" altLang="ko-KR" sz="2000" b="1" dirty="0" smtClean="0">
                  <a:solidFill>
                    <a:srgbClr val="0000CC"/>
                  </a:solidFill>
                  <a:latin typeface="나눔명조" panose="02020603020101020101" pitchFamily="18" charset="-127"/>
                  <a:ea typeface="나눔명조" panose="02020603020101020101" pitchFamily="18" charset="-127"/>
                </a:rPr>
                <a:t>Capstone design 2</a:t>
              </a:r>
              <a:endParaRPr lang="ko-KR" altLang="en-US" sz="2000" b="1" dirty="0">
                <a:solidFill>
                  <a:srgbClr val="0000CC"/>
                </a:solidFill>
                <a:latin typeface="나눔명조" panose="02020603020101020101" pitchFamily="18" charset="-127"/>
                <a:ea typeface="나눔명조" panose="02020603020101020101" pitchFamily="18" charset="-127"/>
              </a:endParaRPr>
            </a:p>
          </p:txBody>
        </p:sp>
      </p:grpSp>
      <p:grpSp>
        <p:nvGrpSpPr>
          <p:cNvPr id="20" name="그룹 19"/>
          <p:cNvGrpSpPr/>
          <p:nvPr/>
        </p:nvGrpSpPr>
        <p:grpSpPr>
          <a:xfrm>
            <a:off x="1117132" y="2362016"/>
            <a:ext cx="7845779" cy="521069"/>
            <a:chOff x="1259026" y="2362016"/>
            <a:chExt cx="7845779" cy="521069"/>
          </a:xfrm>
        </p:grpSpPr>
        <p:sp>
          <p:nvSpPr>
            <p:cNvPr id="18" name="TextBox 17"/>
            <p:cNvSpPr txBox="1"/>
            <p:nvPr/>
          </p:nvSpPr>
          <p:spPr>
            <a:xfrm>
              <a:off x="6042748" y="2362016"/>
              <a:ext cx="3062057" cy="400110"/>
            </a:xfrm>
            <a:prstGeom prst="rect">
              <a:avLst/>
            </a:prstGeom>
            <a:noFill/>
          </p:spPr>
          <p:txBody>
            <a:bodyPr wrap="none" rtlCol="0">
              <a:spAutoFit/>
            </a:bodyPr>
            <a:lstStyle/>
            <a:p>
              <a:r>
                <a:rPr lang="en-US" altLang="ko-KR" sz="2000" b="1" dirty="0" smtClean="0">
                  <a:solidFill>
                    <a:srgbClr val="0000CC"/>
                  </a:solidFill>
                  <a:latin typeface="나눔명조" panose="02020603020101020101" pitchFamily="18" charset="-127"/>
                  <a:ea typeface="나눔명조" panose="02020603020101020101" pitchFamily="18" charset="-127"/>
                </a:rPr>
                <a:t>Train</a:t>
              </a:r>
              <a:r>
                <a:rPr lang="ko-KR" altLang="en-US" sz="2000" b="1" dirty="0" smtClean="0">
                  <a:solidFill>
                    <a:srgbClr val="0000CC"/>
                  </a:solidFill>
                  <a:latin typeface="나눔명조" panose="02020603020101020101" pitchFamily="18" charset="-127"/>
                  <a:ea typeface="나눔명조" panose="02020603020101020101" pitchFamily="18" charset="-127"/>
                </a:rPr>
                <a:t> </a:t>
              </a:r>
              <a:r>
                <a:rPr lang="en-US" altLang="ko-KR" sz="2000" b="1" dirty="0" smtClean="0">
                  <a:solidFill>
                    <a:srgbClr val="0000CC"/>
                  </a:solidFill>
                  <a:latin typeface="나눔명조" panose="02020603020101020101" pitchFamily="18" charset="-127"/>
                  <a:ea typeface="나눔명조" panose="02020603020101020101" pitchFamily="18" charset="-127"/>
                </a:rPr>
                <a:t>with solution(label)</a:t>
              </a:r>
              <a:endParaRPr lang="ko-KR" altLang="en-US" sz="2000" b="1" dirty="0">
                <a:solidFill>
                  <a:srgbClr val="0000CC"/>
                </a:solidFill>
                <a:latin typeface="나눔명조" panose="02020603020101020101" pitchFamily="18" charset="-127"/>
                <a:ea typeface="나눔명조" panose="02020603020101020101" pitchFamily="18" charset="-127"/>
              </a:endParaRPr>
            </a:p>
          </p:txBody>
        </p:sp>
        <p:sp>
          <p:nvSpPr>
            <p:cNvPr id="19" name="TextBox 18"/>
            <p:cNvSpPr txBox="1"/>
            <p:nvPr/>
          </p:nvSpPr>
          <p:spPr>
            <a:xfrm>
              <a:off x="1259026" y="2482975"/>
              <a:ext cx="1718740" cy="400110"/>
            </a:xfrm>
            <a:prstGeom prst="rect">
              <a:avLst/>
            </a:prstGeom>
            <a:noFill/>
          </p:spPr>
          <p:txBody>
            <a:bodyPr wrap="none" rtlCol="0">
              <a:spAutoFit/>
            </a:bodyPr>
            <a:lstStyle/>
            <a:p>
              <a:r>
                <a:rPr lang="en-US" altLang="ko-KR" sz="2000" b="1" dirty="0" smtClean="0">
                  <a:solidFill>
                    <a:srgbClr val="0000CC"/>
                  </a:solidFill>
                  <a:latin typeface="나눔명조" panose="02020603020101020101" pitchFamily="18" charset="-127"/>
                  <a:ea typeface="나눔명조" panose="02020603020101020101" pitchFamily="18" charset="-127"/>
                </a:rPr>
                <a:t>Without label</a:t>
              </a:r>
              <a:endParaRPr lang="ko-KR" altLang="en-US" sz="2000" b="1" dirty="0">
                <a:solidFill>
                  <a:srgbClr val="0000CC"/>
                </a:solidFill>
                <a:latin typeface="나눔명조" panose="02020603020101020101" pitchFamily="18" charset="-127"/>
                <a:ea typeface="나눔명조" panose="02020603020101020101" pitchFamily="18" charset="-127"/>
              </a:endParaRPr>
            </a:p>
          </p:txBody>
        </p:sp>
      </p:grpSp>
      <p:sp>
        <p:nvSpPr>
          <p:cNvPr id="21" name="TextBox 20"/>
          <p:cNvSpPr txBox="1"/>
          <p:nvPr/>
        </p:nvSpPr>
        <p:spPr>
          <a:xfrm>
            <a:off x="146893" y="4507394"/>
            <a:ext cx="8923628" cy="523220"/>
          </a:xfrm>
          <a:prstGeom prst="rect">
            <a:avLst/>
          </a:prstGeom>
          <a:noFill/>
        </p:spPr>
        <p:txBody>
          <a:bodyPr wrap="square" rtlCol="0">
            <a:spAutoFit/>
          </a:bodyPr>
          <a:lstStyle/>
          <a:p>
            <a:r>
              <a:rPr lang="en-US" altLang="ko-KR" sz="2800" b="1" dirty="0" smtClean="0">
                <a:solidFill>
                  <a:srgbClr val="0070C0"/>
                </a:solidFill>
                <a:latin typeface="나눔명조" panose="02020603020101020101" pitchFamily="18" charset="-127"/>
                <a:ea typeface="나눔명조" panose="02020603020101020101" pitchFamily="18" charset="-127"/>
              </a:rPr>
              <a:t>Clustering         </a:t>
            </a:r>
            <a:r>
              <a:rPr lang="en-US" altLang="ko-KR" sz="2800" b="1" dirty="0" smtClean="0">
                <a:solidFill>
                  <a:schemeClr val="tx2">
                    <a:lumMod val="50000"/>
                  </a:schemeClr>
                </a:solidFill>
                <a:latin typeface="나눔명조" panose="02020603020101020101" pitchFamily="18" charset="-127"/>
                <a:ea typeface="나눔명조" panose="02020603020101020101" pitchFamily="18" charset="-127"/>
              </a:rPr>
              <a:t>                     </a:t>
            </a:r>
            <a:r>
              <a:rPr lang="en-US" altLang="ko-KR" sz="2800" b="1" dirty="0" smtClean="0">
                <a:solidFill>
                  <a:srgbClr val="A50021"/>
                </a:solidFill>
                <a:latin typeface="나눔명조" panose="02020603020101020101" pitchFamily="18" charset="-127"/>
                <a:ea typeface="나눔명조" panose="02020603020101020101" pitchFamily="18" charset="-127"/>
              </a:rPr>
              <a:t>Classification, Regression</a:t>
            </a:r>
            <a:endParaRPr lang="ko-KR" altLang="en-US" sz="2800" b="1" dirty="0">
              <a:solidFill>
                <a:srgbClr val="A50021"/>
              </a:solidFill>
              <a:latin typeface="나눔명조" panose="02020603020101020101" pitchFamily="18" charset="-127"/>
              <a:ea typeface="나눔명조" panose="02020603020101020101" pitchFamily="18" charset="-127"/>
            </a:endParaRPr>
          </a:p>
        </p:txBody>
      </p:sp>
      <p:sp>
        <p:nvSpPr>
          <p:cNvPr id="22" name="TextBox 21"/>
          <p:cNvSpPr txBox="1"/>
          <p:nvPr/>
        </p:nvSpPr>
        <p:spPr>
          <a:xfrm>
            <a:off x="5776983" y="5054494"/>
            <a:ext cx="2997937" cy="523220"/>
          </a:xfrm>
          <a:prstGeom prst="rect">
            <a:avLst/>
          </a:prstGeom>
          <a:noFill/>
        </p:spPr>
        <p:txBody>
          <a:bodyPr wrap="none" rtlCol="0">
            <a:spAutoFit/>
          </a:bodyPr>
          <a:lstStyle/>
          <a:p>
            <a:r>
              <a:rPr lang="en-US" altLang="ko-KR" sz="2800" b="1" dirty="0" smtClean="0">
                <a:solidFill>
                  <a:schemeClr val="accent2"/>
                </a:solidFill>
                <a:latin typeface="나눔명조" panose="02020603020101020101" pitchFamily="18" charset="-127"/>
                <a:ea typeface="나눔명조" panose="02020603020101020101" pitchFamily="18" charset="-127"/>
              </a:rPr>
              <a:t>Sequential actions</a:t>
            </a:r>
            <a:endParaRPr lang="ko-KR" altLang="en-US" sz="2800" b="1" dirty="0">
              <a:solidFill>
                <a:schemeClr val="accent2"/>
              </a:solidFill>
              <a:latin typeface="나눔명조" panose="02020603020101020101" pitchFamily="18" charset="-127"/>
              <a:ea typeface="나눔명조" panose="02020603020101020101" pitchFamily="18" charset="-127"/>
            </a:endParaRPr>
          </a:p>
        </p:txBody>
      </p:sp>
      <p:sp>
        <p:nvSpPr>
          <p:cNvPr id="23" name="직사각형 22"/>
          <p:cNvSpPr/>
          <p:nvPr/>
        </p:nvSpPr>
        <p:spPr>
          <a:xfrm>
            <a:off x="1584433" y="5078375"/>
            <a:ext cx="4739127" cy="1779625"/>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p:cNvSpPr txBox="1"/>
          <p:nvPr/>
        </p:nvSpPr>
        <p:spPr>
          <a:xfrm>
            <a:off x="1756973" y="4053831"/>
            <a:ext cx="3221576" cy="1107996"/>
          </a:xfrm>
          <a:prstGeom prst="rect">
            <a:avLst/>
          </a:prstGeom>
          <a:noFill/>
        </p:spPr>
        <p:txBody>
          <a:bodyPr wrap="square" rtlCol="0">
            <a:spAutoFit/>
          </a:bodyPr>
          <a:lstStyle/>
          <a:p>
            <a:r>
              <a:rPr lang="en-US" altLang="ko-KR" sz="6600" b="1" dirty="0" smtClean="0">
                <a:solidFill>
                  <a:srgbClr val="263229"/>
                </a:solidFill>
                <a:latin typeface="나눔명조" panose="02020603020101020101" pitchFamily="18" charset="-127"/>
                <a:ea typeface="나눔명조" panose="02020603020101020101" pitchFamily="18" charset="-127"/>
              </a:rPr>
              <a:t>R</a:t>
            </a:r>
            <a:r>
              <a:rPr lang="en-US" altLang="ko-KR" sz="4800" b="1" dirty="0" smtClean="0">
                <a:solidFill>
                  <a:srgbClr val="263229"/>
                </a:solidFill>
                <a:latin typeface="나눔명조" panose="02020603020101020101" pitchFamily="18" charset="-127"/>
                <a:ea typeface="나눔명조" panose="02020603020101020101" pitchFamily="18" charset="-127"/>
              </a:rPr>
              <a:t>egression</a:t>
            </a:r>
            <a:endParaRPr lang="ko-KR" altLang="en-US" sz="4800" b="1" dirty="0">
              <a:solidFill>
                <a:srgbClr val="263229"/>
              </a:solidFill>
              <a:latin typeface="나눔명조" panose="02020603020101020101" pitchFamily="18" charset="-127"/>
              <a:ea typeface="나눔명조" panose="02020603020101020101" pitchFamily="18" charset="-127"/>
            </a:endParaRPr>
          </a:p>
        </p:txBody>
      </p:sp>
    </p:spTree>
    <p:extLst>
      <p:ext uri="{BB962C8B-B14F-4D97-AF65-F5344CB8AC3E}">
        <p14:creationId xmlns:p14="http://schemas.microsoft.com/office/powerpoint/2010/main" val="4000138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500"/>
                                        <p:tgtEl>
                                          <p:spTgt spid="2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500"/>
                                        <p:tgtEl>
                                          <p:spTgt spid="20"/>
                                        </p:tgtEl>
                                      </p:cBhvr>
                                    </p:animEffect>
                                  </p:childTnLst>
                                  <p:subTnLst>
                                    <p:set>
                                      <p:cBhvr override="childStyle">
                                        <p:cTn dur="1" fill="hold" display="0" masterRel="nextClick" afterEffect="1"/>
                                        <p:tgtEl>
                                          <p:spTgt spid="20"/>
                                        </p:tgtEl>
                                        <p:attrNameLst>
                                          <p:attrName>style.visibility</p:attrName>
                                        </p:attrNameLst>
                                      </p:cBhvr>
                                      <p:to>
                                        <p:strVal val="hidden"/>
                                      </p:to>
                                    </p:set>
                                  </p:sub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1"/>
                                        </p:tgtEl>
                                        <p:attrNameLst>
                                          <p:attrName>style.visibility</p:attrName>
                                        </p:attrNameLst>
                                      </p:cBhvr>
                                      <p:to>
                                        <p:strVal val="visible"/>
                                      </p:to>
                                    </p:set>
                                    <p:animEffect transition="in" filter="fade">
                                      <p:cBhvr>
                                        <p:cTn id="20" dur="500"/>
                                        <p:tgtEl>
                                          <p:spTgt spid="21"/>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fade">
                                      <p:cBhvr>
                                        <p:cTn id="25" dur="500"/>
                                        <p:tgtEl>
                                          <p:spTgt spid="25"/>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xit" presetSubtype="0" fill="hold" grpId="1" nodeType="clickEffect">
                                  <p:stCondLst>
                                    <p:cond delay="0"/>
                                  </p:stCondLst>
                                  <p:childTnLst>
                                    <p:animEffect transition="out" filter="fade">
                                      <p:cBhvr>
                                        <p:cTn id="29" dur="500"/>
                                        <p:tgtEl>
                                          <p:spTgt spid="23"/>
                                        </p:tgtEl>
                                      </p:cBhvr>
                                    </p:animEffect>
                                    <p:set>
                                      <p:cBhvr>
                                        <p:cTn id="30" dur="1" fill="hold">
                                          <p:stCondLst>
                                            <p:cond delay="499"/>
                                          </p:stCondLst>
                                        </p:cTn>
                                        <p:tgtEl>
                                          <p:spTgt spid="23"/>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22"/>
                                        </p:tgtEl>
                                        <p:attrNameLst>
                                          <p:attrName>style.visibility</p:attrName>
                                        </p:attrNameLst>
                                      </p:cBhvr>
                                      <p:to>
                                        <p:strVal val="visible"/>
                                      </p:to>
                                    </p:set>
                                    <p:animEffect transition="in" filter="fade">
                                      <p:cBhvr>
                                        <p:cTn id="35" dur="500"/>
                                        <p:tgtEl>
                                          <p:spTgt spid="22"/>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fade">
                                      <p:cBhvr>
                                        <p:cTn id="40" dur="500"/>
                                        <p:tgtEl>
                                          <p:spTgt spid="15"/>
                                        </p:tgtEl>
                                      </p:cBhvr>
                                    </p:animEffect>
                                  </p:childTnLst>
                                </p:cTn>
                              </p:par>
                              <p:par>
                                <p:cTn id="41" presetID="10" presetClass="entr" presetSubtype="0" fill="hold" nodeType="with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P spid="23" grpId="0" animBg="1"/>
      <p:bldP spid="23" grpId="1" animBg="1"/>
      <p:bldP spid="25"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자유형 9"/>
          <p:cNvSpPr/>
          <p:nvPr/>
        </p:nvSpPr>
        <p:spPr>
          <a:xfrm>
            <a:off x="557212" y="1271588"/>
            <a:ext cx="8329613" cy="671512"/>
          </a:xfrm>
          <a:custGeom>
            <a:avLst/>
            <a:gdLst>
              <a:gd name="connsiteX0" fmla="*/ 5472113 w 8329613"/>
              <a:gd name="connsiteY0" fmla="*/ 42862 h 671512"/>
              <a:gd name="connsiteX1" fmla="*/ 5472113 w 8329613"/>
              <a:gd name="connsiteY1" fmla="*/ 285750 h 671512"/>
              <a:gd name="connsiteX2" fmla="*/ 0 w 8329613"/>
              <a:gd name="connsiteY2" fmla="*/ 285750 h 671512"/>
              <a:gd name="connsiteX3" fmla="*/ 0 w 8329613"/>
              <a:gd name="connsiteY3" fmla="*/ 671512 h 671512"/>
              <a:gd name="connsiteX4" fmla="*/ 8329613 w 8329613"/>
              <a:gd name="connsiteY4" fmla="*/ 671512 h 671512"/>
              <a:gd name="connsiteX5" fmla="*/ 8329613 w 8329613"/>
              <a:gd name="connsiteY5" fmla="*/ 0 h 671512"/>
              <a:gd name="connsiteX6" fmla="*/ 5472113 w 8329613"/>
              <a:gd name="connsiteY6" fmla="*/ 0 h 671512"/>
              <a:gd name="connsiteX7" fmla="*/ 5472113 w 8329613"/>
              <a:gd name="connsiteY7" fmla="*/ 42862 h 671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329613" h="671512">
                <a:moveTo>
                  <a:pt x="5472113" y="42862"/>
                </a:moveTo>
                <a:lnTo>
                  <a:pt x="5472113" y="285750"/>
                </a:lnTo>
                <a:lnTo>
                  <a:pt x="0" y="285750"/>
                </a:lnTo>
                <a:lnTo>
                  <a:pt x="0" y="671512"/>
                </a:lnTo>
                <a:lnTo>
                  <a:pt x="8329613" y="671512"/>
                </a:lnTo>
                <a:lnTo>
                  <a:pt x="8329613" y="0"/>
                </a:lnTo>
                <a:lnTo>
                  <a:pt x="5472113" y="0"/>
                </a:lnTo>
                <a:lnTo>
                  <a:pt x="5472113" y="42862"/>
                </a:lnTo>
                <a:close/>
              </a:path>
            </a:pathLst>
          </a:custGeom>
          <a:solidFill>
            <a:srgbClr val="FAD2D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Title 1"/>
          <p:cNvSpPr>
            <a:spLocks noGrp="1"/>
          </p:cNvSpPr>
          <p:nvPr>
            <p:ph type="title"/>
          </p:nvPr>
        </p:nvSpPr>
        <p:spPr/>
        <p:txBody>
          <a:bodyPr>
            <a:normAutofit/>
          </a:bodyPr>
          <a:lstStyle/>
          <a:p>
            <a:r>
              <a:rPr lang="en-US" altLang="ko-KR" dirty="0" smtClean="0"/>
              <a:t>Machine learning </a:t>
            </a:r>
            <a:r>
              <a:rPr lang="en-US" altLang="ko-KR" b="1" dirty="0" smtClean="0"/>
              <a:t>(= </a:t>
            </a:r>
            <a:r>
              <a:rPr lang="en-US" altLang="ko-KR" dirty="0" smtClean="0">
                <a:solidFill>
                  <a:schemeClr val="bg1">
                    <a:lumMod val="75000"/>
                  </a:schemeClr>
                </a:solidFill>
              </a:rPr>
              <a:t>evolving</a:t>
            </a:r>
            <a:r>
              <a:rPr lang="en-US" altLang="ko-KR" b="1" dirty="0" smtClean="0"/>
              <a:t> Regression)</a:t>
            </a:r>
            <a:endParaRPr lang="ko-KR" altLang="en-US" b="1" dirty="0"/>
          </a:p>
        </p:txBody>
      </p:sp>
      <p:sp>
        <p:nvSpPr>
          <p:cNvPr id="3" name="Content Placeholder 2"/>
          <p:cNvSpPr>
            <a:spLocks noGrp="1"/>
          </p:cNvSpPr>
          <p:nvPr>
            <p:ph idx="1"/>
          </p:nvPr>
        </p:nvSpPr>
        <p:spPr/>
        <p:txBody>
          <a:bodyPr/>
          <a:lstStyle/>
          <a:p>
            <a:r>
              <a:rPr lang="en-US" altLang="ko-KR" b="1" dirty="0" smtClean="0"/>
              <a:t>A </a:t>
            </a:r>
            <a:r>
              <a:rPr lang="en-US" altLang="ko-KR" b="1" dirty="0"/>
              <a:t>computer program is said to learn from </a:t>
            </a:r>
            <a:r>
              <a:rPr lang="en-US" altLang="ko-KR" b="1" dirty="0">
                <a:solidFill>
                  <a:srgbClr val="0000CC"/>
                </a:solidFill>
              </a:rPr>
              <a:t>experience E</a:t>
            </a:r>
            <a:r>
              <a:rPr lang="en-US" altLang="ko-KR" b="1" dirty="0"/>
              <a:t>  </a:t>
            </a:r>
            <a:r>
              <a:rPr lang="en-US" altLang="ko-KR" dirty="0"/>
              <a:t>with respect to some class of </a:t>
            </a:r>
            <a:r>
              <a:rPr lang="en-US" altLang="ko-KR" dirty="0" smtClean="0">
                <a:solidFill>
                  <a:srgbClr val="006600"/>
                </a:solidFill>
              </a:rPr>
              <a:t>task </a:t>
            </a:r>
            <a:r>
              <a:rPr lang="en-US" altLang="ko-KR" dirty="0">
                <a:solidFill>
                  <a:srgbClr val="006600"/>
                </a:solidFill>
              </a:rPr>
              <a:t>T</a:t>
            </a:r>
            <a:r>
              <a:rPr lang="en-US" altLang="ko-KR" dirty="0"/>
              <a:t> and </a:t>
            </a:r>
            <a:r>
              <a:rPr lang="en-US" altLang="ko-KR" dirty="0">
                <a:solidFill>
                  <a:srgbClr val="A50021"/>
                </a:solidFill>
              </a:rPr>
              <a:t>performance measure P</a:t>
            </a:r>
            <a:r>
              <a:rPr lang="en-US" altLang="ko-KR" dirty="0"/>
              <a:t>, </a:t>
            </a:r>
            <a:r>
              <a:rPr lang="en-US" altLang="ko-KR" b="1" dirty="0"/>
              <a:t>if its performance at task in </a:t>
            </a:r>
            <a:r>
              <a:rPr lang="en-US" altLang="ko-KR" b="1" dirty="0">
                <a:solidFill>
                  <a:srgbClr val="006600"/>
                </a:solidFill>
              </a:rPr>
              <a:t>T</a:t>
            </a:r>
            <a:r>
              <a:rPr lang="en-US" altLang="ko-KR" b="1" dirty="0"/>
              <a:t>, as measured by </a:t>
            </a:r>
            <a:r>
              <a:rPr lang="en-US" altLang="ko-KR" b="1" dirty="0">
                <a:solidFill>
                  <a:srgbClr val="A50021"/>
                </a:solidFill>
              </a:rPr>
              <a:t>P</a:t>
            </a:r>
            <a:r>
              <a:rPr lang="en-US" altLang="ko-KR" b="1" dirty="0"/>
              <a:t>, improves with experience </a:t>
            </a:r>
            <a:r>
              <a:rPr lang="en-US" altLang="ko-KR" b="1" dirty="0">
                <a:solidFill>
                  <a:srgbClr val="0000CC"/>
                </a:solidFill>
              </a:rPr>
              <a:t>E</a:t>
            </a:r>
            <a:r>
              <a:rPr lang="en-US" altLang="ko-KR" dirty="0"/>
              <a:t>. (Mitchell, 1997</a:t>
            </a:r>
            <a:r>
              <a:rPr lang="en-US" altLang="ko-KR" dirty="0" smtClean="0"/>
              <a:t>)</a:t>
            </a:r>
          </a:p>
          <a:p>
            <a:r>
              <a:rPr lang="en-US" altLang="ko-KR" b="1" dirty="0">
                <a:solidFill>
                  <a:srgbClr val="006600"/>
                </a:solidFill>
              </a:rPr>
              <a:t>Task : classification, regression, clustering</a:t>
            </a:r>
          </a:p>
          <a:p>
            <a:r>
              <a:rPr lang="en-US" altLang="ko-KR" dirty="0" smtClean="0">
                <a:solidFill>
                  <a:srgbClr val="A50021"/>
                </a:solidFill>
              </a:rPr>
              <a:t>Performance (loss function): errors, distance</a:t>
            </a:r>
          </a:p>
          <a:p>
            <a:r>
              <a:rPr lang="en-US" altLang="ko-KR" dirty="0" smtClean="0">
                <a:solidFill>
                  <a:srgbClr val="0000CC"/>
                </a:solidFill>
              </a:rPr>
              <a:t>Experience: data (labeled, unlabeled)</a:t>
            </a:r>
          </a:p>
          <a:p>
            <a:pPr>
              <a:buFont typeface="Wingdings" panose="05000000000000000000" pitchFamily="2" charset="2"/>
              <a:buChar char="§"/>
            </a:pPr>
            <a:endParaRPr lang="en-US" altLang="ko-KR" dirty="0" smtClean="0"/>
          </a:p>
          <a:p>
            <a:pPr lvl="1">
              <a:buFont typeface="Wingdings" panose="05000000000000000000" pitchFamily="2" charset="2"/>
              <a:buChar char="§"/>
            </a:pPr>
            <a:endParaRPr lang="ko-KR" altLang="en-US" dirty="0"/>
          </a:p>
        </p:txBody>
      </p:sp>
      <p:sp>
        <p:nvSpPr>
          <p:cNvPr id="4" name="Slide Number Placeholder 3"/>
          <p:cNvSpPr>
            <a:spLocks noGrp="1"/>
          </p:cNvSpPr>
          <p:nvPr>
            <p:ph type="sldNum" sz="quarter" idx="12"/>
          </p:nvPr>
        </p:nvSpPr>
        <p:spPr/>
        <p:txBody>
          <a:bodyPr/>
          <a:lstStyle/>
          <a:p>
            <a:fld id="{E7B612BC-FA30-47E7-8F83-60B8876EFC04}" type="slidenum">
              <a:rPr lang="ko-KR" altLang="en-US" smtClean="0">
                <a:solidFill>
                  <a:prstClr val="black">
                    <a:tint val="75000"/>
                  </a:prstClr>
                </a:solidFill>
              </a:rPr>
              <a:pPr/>
              <a:t>38</a:t>
            </a:fld>
            <a:endParaRPr lang="ko-KR" altLang="en-US">
              <a:solidFill>
                <a:prstClr val="black">
                  <a:tint val="75000"/>
                </a:prstClr>
              </a:solidFill>
            </a:endParaRPr>
          </a:p>
        </p:txBody>
      </p:sp>
      <p:sp>
        <p:nvSpPr>
          <p:cNvPr id="5" name="Rectangle 4"/>
          <p:cNvSpPr/>
          <p:nvPr/>
        </p:nvSpPr>
        <p:spPr>
          <a:xfrm>
            <a:off x="114300" y="6488668"/>
            <a:ext cx="7213600" cy="276999"/>
          </a:xfrm>
          <a:prstGeom prst="rect">
            <a:avLst/>
          </a:prstGeom>
        </p:spPr>
        <p:txBody>
          <a:bodyPr wrap="square">
            <a:spAutoFit/>
          </a:bodyPr>
          <a:lstStyle/>
          <a:p>
            <a:r>
              <a:rPr lang="ko-KR" altLang="en-US" sz="1200" dirty="0">
                <a:hlinkClick r:id="rId3"/>
              </a:rPr>
              <a:t>https://</a:t>
            </a:r>
            <a:r>
              <a:rPr lang="ko-KR" altLang="en-US" sz="1200" dirty="0" smtClean="0">
                <a:hlinkClick r:id="rId3"/>
              </a:rPr>
              <a:t>www.youtube.com/watch?v=j3za7nv7RfI</a:t>
            </a:r>
            <a:r>
              <a:rPr lang="en-US" altLang="ko-KR" sz="1200" dirty="0" smtClean="0"/>
              <a:t>, images from google</a:t>
            </a:r>
            <a:endParaRPr lang="ko-KR" altLang="en-US" sz="1200" dirty="0"/>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7136" y="3640879"/>
            <a:ext cx="2466975" cy="1847850"/>
          </a:xfrm>
          <a:prstGeom prst="rect">
            <a:avLst/>
          </a:prstGeom>
        </p:spPr>
      </p:pic>
      <p:pic>
        <p:nvPicPr>
          <p:cNvPr id="9" name="Picture 8"/>
          <p:cNvPicPr>
            <a:picLocks noChangeAspect="1"/>
          </p:cNvPicPr>
          <p:nvPr/>
        </p:nvPicPr>
        <p:blipFill>
          <a:blip r:embed="rId5"/>
          <a:stretch>
            <a:fillRect/>
          </a:stretch>
        </p:blipFill>
        <p:spPr>
          <a:xfrm>
            <a:off x="2987666" y="3447024"/>
            <a:ext cx="2466975" cy="2235560"/>
          </a:xfrm>
          <a:prstGeom prst="rect">
            <a:avLst/>
          </a:prstGeom>
        </p:spPr>
      </p:pic>
      <p:sp>
        <p:nvSpPr>
          <p:cNvPr id="12" name="TextBox 11"/>
          <p:cNvSpPr txBox="1"/>
          <p:nvPr/>
        </p:nvSpPr>
        <p:spPr>
          <a:xfrm>
            <a:off x="367136" y="5577795"/>
            <a:ext cx="2289409" cy="338554"/>
          </a:xfrm>
          <a:prstGeom prst="rect">
            <a:avLst/>
          </a:prstGeom>
          <a:noFill/>
        </p:spPr>
        <p:txBody>
          <a:bodyPr wrap="none" rtlCol="0">
            <a:spAutoFit/>
          </a:bodyPr>
          <a:lstStyle/>
          <a:p>
            <a:r>
              <a:rPr lang="en-US" altLang="ko-KR" sz="1600" dirty="0" smtClean="0">
                <a:solidFill>
                  <a:srgbClr val="A50021"/>
                </a:solidFill>
                <a:latin typeface="나눔명조" panose="02020603020101020101" pitchFamily="18" charset="-127"/>
                <a:ea typeface="나눔명조" panose="02020603020101020101" pitchFamily="18" charset="-127"/>
              </a:rPr>
              <a:t>Rate of correct answers</a:t>
            </a:r>
          </a:p>
        </p:txBody>
      </p:sp>
      <p:pic>
        <p:nvPicPr>
          <p:cNvPr id="7" name="그림 6"/>
          <p:cNvPicPr>
            <a:picLocks noChangeAspect="1"/>
          </p:cNvPicPr>
          <p:nvPr/>
        </p:nvPicPr>
        <p:blipFill>
          <a:blip r:embed="rId6"/>
          <a:stretch>
            <a:fillRect/>
          </a:stretch>
        </p:blipFill>
        <p:spPr>
          <a:xfrm>
            <a:off x="5454934" y="3622494"/>
            <a:ext cx="1733550" cy="1905000"/>
          </a:xfrm>
          <a:prstGeom prst="rect">
            <a:avLst/>
          </a:prstGeom>
        </p:spPr>
      </p:pic>
      <p:pic>
        <p:nvPicPr>
          <p:cNvPr id="14" name="그림 13"/>
          <p:cNvPicPr>
            <a:picLocks noChangeAspect="1"/>
          </p:cNvPicPr>
          <p:nvPr/>
        </p:nvPicPr>
        <p:blipFill>
          <a:blip r:embed="rId7"/>
          <a:stretch>
            <a:fillRect/>
          </a:stretch>
        </p:blipFill>
        <p:spPr>
          <a:xfrm>
            <a:off x="7229850" y="3598180"/>
            <a:ext cx="1666875" cy="1866900"/>
          </a:xfrm>
          <a:prstGeom prst="rect">
            <a:avLst/>
          </a:prstGeom>
        </p:spPr>
      </p:pic>
      <p:sp>
        <p:nvSpPr>
          <p:cNvPr id="16" name="TextBox 15"/>
          <p:cNvSpPr txBox="1"/>
          <p:nvPr/>
        </p:nvSpPr>
        <p:spPr>
          <a:xfrm>
            <a:off x="2987373" y="5638320"/>
            <a:ext cx="2585737" cy="584775"/>
          </a:xfrm>
          <a:prstGeom prst="rect">
            <a:avLst/>
          </a:prstGeom>
          <a:noFill/>
        </p:spPr>
        <p:txBody>
          <a:bodyPr wrap="square" rtlCol="0">
            <a:spAutoFit/>
          </a:bodyPr>
          <a:lstStyle/>
          <a:p>
            <a:r>
              <a:rPr lang="en-US" altLang="ko-KR" sz="1600" dirty="0" smtClean="0">
                <a:solidFill>
                  <a:srgbClr val="A50021"/>
                </a:solidFill>
                <a:latin typeface="나눔명조" panose="02020603020101020101" pitchFamily="18" charset="-127"/>
                <a:ea typeface="나눔명조" panose="02020603020101020101" pitchFamily="18" charset="-127"/>
              </a:rPr>
              <a:t>Distance(=regression error) from model (y = f(x</a:t>
            </a:r>
            <a:r>
              <a:rPr lang="en-US" altLang="ko-KR" sz="1600" baseline="30000" dirty="0" smtClean="0">
                <a:solidFill>
                  <a:srgbClr val="A50021"/>
                </a:solidFill>
                <a:latin typeface="나눔명조" panose="02020603020101020101" pitchFamily="18" charset="-127"/>
                <a:ea typeface="나눔명조" panose="02020603020101020101" pitchFamily="18" charset="-127"/>
              </a:rPr>
              <a:t>3</a:t>
            </a:r>
            <a:r>
              <a:rPr lang="en-US" altLang="ko-KR" sz="1600" dirty="0" smtClean="0">
                <a:solidFill>
                  <a:srgbClr val="A50021"/>
                </a:solidFill>
                <a:latin typeface="나눔명조" panose="02020603020101020101" pitchFamily="18" charset="-127"/>
                <a:ea typeface="나눔명조" panose="02020603020101020101" pitchFamily="18" charset="-127"/>
              </a:rPr>
              <a:t>))</a:t>
            </a:r>
          </a:p>
        </p:txBody>
      </p:sp>
      <p:grpSp>
        <p:nvGrpSpPr>
          <p:cNvPr id="31" name="그룹 30"/>
          <p:cNvGrpSpPr/>
          <p:nvPr/>
        </p:nvGrpSpPr>
        <p:grpSpPr>
          <a:xfrm>
            <a:off x="3788647" y="4244866"/>
            <a:ext cx="474561" cy="573096"/>
            <a:chOff x="3788647" y="4244866"/>
            <a:chExt cx="474561" cy="573096"/>
          </a:xfrm>
        </p:grpSpPr>
        <p:cxnSp>
          <p:nvCxnSpPr>
            <p:cNvPr id="18" name="직선 화살표 연결선 17"/>
            <p:cNvCxnSpPr/>
            <p:nvPr/>
          </p:nvCxnSpPr>
          <p:spPr>
            <a:xfrm flipV="1">
              <a:off x="3925614" y="4351283"/>
              <a:ext cx="0" cy="212834"/>
            </a:xfrm>
            <a:prstGeom prst="straightConnector1">
              <a:avLst/>
            </a:prstGeom>
            <a:ln w="19050">
              <a:solidFill>
                <a:srgbClr val="A5002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p:cNvCxnSpPr/>
            <p:nvPr/>
          </p:nvCxnSpPr>
          <p:spPr>
            <a:xfrm flipV="1">
              <a:off x="3788647" y="4244866"/>
              <a:ext cx="0" cy="373433"/>
            </a:xfrm>
            <a:prstGeom prst="straightConnector1">
              <a:avLst/>
            </a:prstGeom>
            <a:ln w="19050">
              <a:solidFill>
                <a:srgbClr val="A5002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p:cNvCxnSpPr/>
            <p:nvPr/>
          </p:nvCxnSpPr>
          <p:spPr>
            <a:xfrm flipV="1">
              <a:off x="4051006" y="4405948"/>
              <a:ext cx="0" cy="158169"/>
            </a:xfrm>
            <a:prstGeom prst="straightConnector1">
              <a:avLst/>
            </a:prstGeom>
            <a:ln w="19050">
              <a:solidFill>
                <a:srgbClr val="A5002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p:cNvCxnSpPr/>
            <p:nvPr/>
          </p:nvCxnSpPr>
          <p:spPr>
            <a:xfrm flipV="1">
              <a:off x="4177363" y="4314168"/>
              <a:ext cx="0" cy="249949"/>
            </a:xfrm>
            <a:prstGeom prst="straightConnector1">
              <a:avLst/>
            </a:prstGeom>
            <a:ln w="19050">
              <a:solidFill>
                <a:srgbClr val="A5002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p:cNvCxnSpPr/>
            <p:nvPr/>
          </p:nvCxnSpPr>
          <p:spPr>
            <a:xfrm>
              <a:off x="4086695" y="4564117"/>
              <a:ext cx="0" cy="212834"/>
            </a:xfrm>
            <a:prstGeom prst="straightConnector1">
              <a:avLst/>
            </a:prstGeom>
            <a:ln w="19050">
              <a:solidFill>
                <a:srgbClr val="A5002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6" name="직선 화살표 연결선 25"/>
            <p:cNvCxnSpPr/>
            <p:nvPr/>
          </p:nvCxnSpPr>
          <p:spPr>
            <a:xfrm>
              <a:off x="4010495" y="4579567"/>
              <a:ext cx="0" cy="238395"/>
            </a:xfrm>
            <a:prstGeom prst="straightConnector1">
              <a:avLst/>
            </a:prstGeom>
            <a:ln w="19050">
              <a:solidFill>
                <a:srgbClr val="A5002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7" name="직선 화살표 연결선 26"/>
            <p:cNvCxnSpPr/>
            <p:nvPr/>
          </p:nvCxnSpPr>
          <p:spPr>
            <a:xfrm>
              <a:off x="4154213" y="4579567"/>
              <a:ext cx="0" cy="158169"/>
            </a:xfrm>
            <a:prstGeom prst="straightConnector1">
              <a:avLst/>
            </a:prstGeom>
            <a:ln w="19050">
              <a:solidFill>
                <a:srgbClr val="A5002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8" name="직선 화살표 연결선 27"/>
            <p:cNvCxnSpPr/>
            <p:nvPr/>
          </p:nvCxnSpPr>
          <p:spPr>
            <a:xfrm>
              <a:off x="4263208" y="4568013"/>
              <a:ext cx="0" cy="102372"/>
            </a:xfrm>
            <a:prstGeom prst="straightConnector1">
              <a:avLst/>
            </a:prstGeom>
            <a:ln w="19050">
              <a:solidFill>
                <a:srgbClr val="A50021"/>
              </a:solidFill>
              <a:headEnd type="none" w="med" len="med"/>
              <a:tailEnd type="triangle"/>
            </a:ln>
          </p:spPr>
          <p:style>
            <a:lnRef idx="1">
              <a:schemeClr val="accent1"/>
            </a:lnRef>
            <a:fillRef idx="0">
              <a:schemeClr val="accent1"/>
            </a:fillRef>
            <a:effectRef idx="0">
              <a:schemeClr val="accent1"/>
            </a:effectRef>
            <a:fontRef idx="minor">
              <a:schemeClr val="tx1"/>
            </a:fontRef>
          </p:style>
        </p:cxnSp>
      </p:grpSp>
      <p:grpSp>
        <p:nvGrpSpPr>
          <p:cNvPr id="42" name="그룹 41"/>
          <p:cNvGrpSpPr/>
          <p:nvPr/>
        </p:nvGrpSpPr>
        <p:grpSpPr>
          <a:xfrm>
            <a:off x="7625443" y="3861707"/>
            <a:ext cx="1189272" cy="1412139"/>
            <a:chOff x="7625443" y="3861707"/>
            <a:chExt cx="1189272" cy="1412139"/>
          </a:xfrm>
        </p:grpSpPr>
        <p:cxnSp>
          <p:nvCxnSpPr>
            <p:cNvPr id="33" name="직선 연결선 32"/>
            <p:cNvCxnSpPr/>
            <p:nvPr/>
          </p:nvCxnSpPr>
          <p:spPr>
            <a:xfrm>
              <a:off x="7625443" y="3861707"/>
              <a:ext cx="580672" cy="756591"/>
            </a:xfrm>
            <a:prstGeom prst="line">
              <a:avLst/>
            </a:prstGeom>
            <a:ln w="38100">
              <a:solidFill>
                <a:srgbClr val="A5002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4" name="직선 연결선 33"/>
            <p:cNvCxnSpPr/>
            <p:nvPr/>
          </p:nvCxnSpPr>
          <p:spPr>
            <a:xfrm flipH="1">
              <a:off x="7965817" y="4618299"/>
              <a:ext cx="240298" cy="655547"/>
            </a:xfrm>
            <a:prstGeom prst="line">
              <a:avLst/>
            </a:prstGeom>
            <a:ln w="38100">
              <a:solidFill>
                <a:srgbClr val="A5002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7" name="직선 연결선 36"/>
            <p:cNvCxnSpPr/>
            <p:nvPr/>
          </p:nvCxnSpPr>
          <p:spPr>
            <a:xfrm>
              <a:off x="8206115" y="4618299"/>
              <a:ext cx="608600" cy="0"/>
            </a:xfrm>
            <a:prstGeom prst="line">
              <a:avLst/>
            </a:prstGeom>
            <a:ln w="38100">
              <a:solidFill>
                <a:srgbClr val="A5002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65" name="그룹 64"/>
          <p:cNvGrpSpPr/>
          <p:nvPr/>
        </p:nvGrpSpPr>
        <p:grpSpPr>
          <a:xfrm>
            <a:off x="7822915" y="3975735"/>
            <a:ext cx="557192" cy="493673"/>
            <a:chOff x="7822915" y="3975735"/>
            <a:chExt cx="557192" cy="493673"/>
          </a:xfrm>
        </p:grpSpPr>
        <p:cxnSp>
          <p:nvCxnSpPr>
            <p:cNvPr id="44" name="직선 화살표 연결선 43"/>
            <p:cNvCxnSpPr/>
            <p:nvPr/>
          </p:nvCxnSpPr>
          <p:spPr>
            <a:xfrm flipV="1">
              <a:off x="7890951" y="4084576"/>
              <a:ext cx="195015" cy="148891"/>
            </a:xfrm>
            <a:prstGeom prst="straightConnector1">
              <a:avLst/>
            </a:prstGeom>
            <a:ln w="19050">
              <a:solidFill>
                <a:srgbClr val="A5002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p:cNvCxnSpPr/>
            <p:nvPr/>
          </p:nvCxnSpPr>
          <p:spPr>
            <a:xfrm flipV="1">
              <a:off x="8111671" y="4265307"/>
              <a:ext cx="268436" cy="204101"/>
            </a:xfrm>
            <a:prstGeom prst="straightConnector1">
              <a:avLst/>
            </a:prstGeom>
            <a:ln w="19050">
              <a:solidFill>
                <a:srgbClr val="A5002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48" name="직선 화살표 연결선 47"/>
            <p:cNvCxnSpPr/>
            <p:nvPr/>
          </p:nvCxnSpPr>
          <p:spPr>
            <a:xfrm flipV="1">
              <a:off x="7822915" y="3975735"/>
              <a:ext cx="248273" cy="179817"/>
            </a:xfrm>
            <a:prstGeom prst="straightConnector1">
              <a:avLst/>
            </a:prstGeom>
            <a:ln w="19050">
              <a:solidFill>
                <a:srgbClr val="A5002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p:cNvCxnSpPr/>
            <p:nvPr/>
          </p:nvCxnSpPr>
          <p:spPr>
            <a:xfrm flipV="1">
              <a:off x="8023408" y="4228896"/>
              <a:ext cx="206120" cy="149525"/>
            </a:xfrm>
            <a:prstGeom prst="straightConnector1">
              <a:avLst/>
            </a:prstGeom>
            <a:ln w="19050">
              <a:solidFill>
                <a:srgbClr val="A5002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p:cNvCxnSpPr/>
            <p:nvPr/>
          </p:nvCxnSpPr>
          <p:spPr>
            <a:xfrm flipV="1">
              <a:off x="8067942" y="4306444"/>
              <a:ext cx="163956" cy="119438"/>
            </a:xfrm>
            <a:prstGeom prst="straightConnector1">
              <a:avLst/>
            </a:prstGeom>
            <a:ln w="19050">
              <a:solidFill>
                <a:srgbClr val="A5002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61" name="직선 화살표 연결선 60"/>
            <p:cNvCxnSpPr/>
            <p:nvPr/>
          </p:nvCxnSpPr>
          <p:spPr>
            <a:xfrm flipV="1">
              <a:off x="7934978" y="4155552"/>
              <a:ext cx="185795" cy="126123"/>
            </a:xfrm>
            <a:prstGeom prst="straightConnector1">
              <a:avLst/>
            </a:prstGeom>
            <a:ln w="19050">
              <a:solidFill>
                <a:srgbClr val="A50021"/>
              </a:solidFill>
              <a:headEnd type="none" w="med" len="med"/>
              <a:tailEnd type="triangle"/>
            </a:ln>
          </p:spPr>
          <p:style>
            <a:lnRef idx="1">
              <a:schemeClr val="accent1"/>
            </a:lnRef>
            <a:fillRef idx="0">
              <a:schemeClr val="accent1"/>
            </a:fillRef>
            <a:effectRef idx="0">
              <a:schemeClr val="accent1"/>
            </a:effectRef>
            <a:fontRef idx="minor">
              <a:schemeClr val="tx1"/>
            </a:fontRef>
          </p:style>
        </p:cxnSp>
      </p:grpSp>
      <p:sp>
        <p:nvSpPr>
          <p:cNvPr id="66" name="TextBox 65"/>
          <p:cNvSpPr txBox="1"/>
          <p:nvPr/>
        </p:nvSpPr>
        <p:spPr>
          <a:xfrm>
            <a:off x="6247922" y="5653279"/>
            <a:ext cx="2827960" cy="584775"/>
          </a:xfrm>
          <a:prstGeom prst="rect">
            <a:avLst/>
          </a:prstGeom>
          <a:noFill/>
        </p:spPr>
        <p:txBody>
          <a:bodyPr wrap="square" rtlCol="0">
            <a:spAutoFit/>
          </a:bodyPr>
          <a:lstStyle/>
          <a:p>
            <a:r>
              <a:rPr lang="en-US" altLang="ko-KR" sz="1600" dirty="0" smtClean="0">
                <a:solidFill>
                  <a:srgbClr val="A50021"/>
                </a:solidFill>
                <a:latin typeface="나눔명조" panose="02020603020101020101" pitchFamily="18" charset="-127"/>
                <a:ea typeface="나눔명조" panose="02020603020101020101" pitchFamily="18" charset="-127"/>
              </a:rPr>
              <a:t>Distance from lines (S</a:t>
            </a:r>
            <a:r>
              <a:rPr lang="en-US" altLang="ko-KR" sz="1600" b="1" dirty="0" smtClean="0">
                <a:solidFill>
                  <a:srgbClr val="A50021"/>
                </a:solidFill>
                <a:latin typeface="나눔명조" panose="02020603020101020101" pitchFamily="18" charset="-127"/>
                <a:ea typeface="나눔명조" panose="02020603020101020101" pitchFamily="18" charset="-127"/>
              </a:rPr>
              <a:t>upporting Vector Machine</a:t>
            </a:r>
            <a:r>
              <a:rPr lang="en-US" altLang="ko-KR" sz="1600" dirty="0" smtClean="0">
                <a:solidFill>
                  <a:srgbClr val="A50021"/>
                </a:solidFill>
                <a:latin typeface="나눔명조" panose="02020603020101020101" pitchFamily="18" charset="-127"/>
                <a:ea typeface="나눔명조" panose="02020603020101020101" pitchFamily="18" charset="-127"/>
              </a:rPr>
              <a:t>)</a:t>
            </a:r>
          </a:p>
        </p:txBody>
      </p:sp>
      <p:cxnSp>
        <p:nvCxnSpPr>
          <p:cNvPr id="69" name="직선 연결선 68"/>
          <p:cNvCxnSpPr/>
          <p:nvPr/>
        </p:nvCxnSpPr>
        <p:spPr>
          <a:xfrm>
            <a:off x="6413500" y="6238054"/>
            <a:ext cx="2519877" cy="0"/>
          </a:xfrm>
          <a:prstGeom prst="line">
            <a:avLst/>
          </a:prstGeom>
          <a:ln w="38100">
            <a:solidFill>
              <a:srgbClr val="0000CC"/>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4723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fade">
                                      <p:cBhvr>
                                        <p:cTn id="13" dur="500"/>
                                        <p:tgtEl>
                                          <p:spTgt spid="3">
                                            <p:txEl>
                                              <p:pRg st="3" end="3"/>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par>
                                <p:cTn id="19" presetID="10"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par>
                                <p:cTn id="22" presetID="10" presetClass="entr" presetSubtype="0" fill="hold"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500"/>
                                        <p:tgtEl>
                                          <p:spTgt spid="7"/>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fade">
                                      <p:cBhvr>
                                        <p:cTn id="29" dur="500"/>
                                        <p:tgtEl>
                                          <p:spTgt spid="14"/>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fade">
                                      <p:cBhvr>
                                        <p:cTn id="34" dur="500"/>
                                        <p:tgtEl>
                                          <p:spTgt spid="12"/>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31"/>
                                        </p:tgtEl>
                                        <p:attrNameLst>
                                          <p:attrName>style.visibility</p:attrName>
                                        </p:attrNameLst>
                                      </p:cBhvr>
                                      <p:to>
                                        <p:strVal val="visible"/>
                                      </p:to>
                                    </p:set>
                                    <p:animEffect transition="in" filter="fade">
                                      <p:cBhvr>
                                        <p:cTn id="39" dur="500"/>
                                        <p:tgtEl>
                                          <p:spTgt spid="31"/>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16"/>
                                        </p:tgtEl>
                                        <p:attrNameLst>
                                          <p:attrName>style.visibility</p:attrName>
                                        </p:attrNameLst>
                                      </p:cBhvr>
                                      <p:to>
                                        <p:strVal val="visible"/>
                                      </p:to>
                                    </p:set>
                                    <p:animEffect transition="in" filter="fade">
                                      <p:cBhvr>
                                        <p:cTn id="44" dur="500"/>
                                        <p:tgtEl>
                                          <p:spTgt spid="16"/>
                                        </p:tgtEl>
                                      </p:cBhvr>
                                    </p:animEffect>
                                  </p:childTnLst>
                                </p:cTn>
                              </p:par>
                            </p:childTnLst>
                          </p:cTn>
                        </p:par>
                      </p:childTnLst>
                    </p:cTn>
                  </p:par>
                  <p:par>
                    <p:cTn id="45" fill="hold">
                      <p:stCondLst>
                        <p:cond delay="indefinite"/>
                      </p:stCondLst>
                      <p:childTnLst>
                        <p:par>
                          <p:cTn id="46" fill="hold">
                            <p:stCondLst>
                              <p:cond delay="0"/>
                            </p:stCondLst>
                            <p:childTnLst>
                              <p:par>
                                <p:cTn id="47" presetID="6" presetClass="entr" presetSubtype="32" fill="hold" nodeType="clickEffect">
                                  <p:stCondLst>
                                    <p:cond delay="0"/>
                                  </p:stCondLst>
                                  <p:childTnLst>
                                    <p:set>
                                      <p:cBhvr>
                                        <p:cTn id="48" dur="1" fill="hold">
                                          <p:stCondLst>
                                            <p:cond delay="0"/>
                                          </p:stCondLst>
                                        </p:cTn>
                                        <p:tgtEl>
                                          <p:spTgt spid="42"/>
                                        </p:tgtEl>
                                        <p:attrNameLst>
                                          <p:attrName>style.visibility</p:attrName>
                                        </p:attrNameLst>
                                      </p:cBhvr>
                                      <p:to>
                                        <p:strVal val="visible"/>
                                      </p:to>
                                    </p:set>
                                    <p:animEffect transition="in" filter="circle(out)">
                                      <p:cBhvr>
                                        <p:cTn id="49" dur="500"/>
                                        <p:tgtEl>
                                          <p:spTgt spid="42"/>
                                        </p:tgtEl>
                                      </p:cBhvr>
                                    </p:animEffect>
                                  </p:childTnLst>
                                </p:cTn>
                              </p:par>
                            </p:childTnLst>
                          </p:cTn>
                        </p:par>
                        <p:par>
                          <p:cTn id="50" fill="hold">
                            <p:stCondLst>
                              <p:cond delay="500"/>
                            </p:stCondLst>
                            <p:childTnLst>
                              <p:par>
                                <p:cTn id="51" presetID="22" presetClass="entr" presetSubtype="4" fill="hold" nodeType="afterEffect">
                                  <p:stCondLst>
                                    <p:cond delay="0"/>
                                  </p:stCondLst>
                                  <p:childTnLst>
                                    <p:set>
                                      <p:cBhvr>
                                        <p:cTn id="52" dur="1" fill="hold">
                                          <p:stCondLst>
                                            <p:cond delay="0"/>
                                          </p:stCondLst>
                                        </p:cTn>
                                        <p:tgtEl>
                                          <p:spTgt spid="65"/>
                                        </p:tgtEl>
                                        <p:attrNameLst>
                                          <p:attrName>style.visibility</p:attrName>
                                        </p:attrNameLst>
                                      </p:cBhvr>
                                      <p:to>
                                        <p:strVal val="visible"/>
                                      </p:to>
                                    </p:set>
                                    <p:animEffect transition="in" filter="wipe(down)">
                                      <p:cBhvr>
                                        <p:cTn id="53" dur="500"/>
                                        <p:tgtEl>
                                          <p:spTgt spid="65"/>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66"/>
                                        </p:tgtEl>
                                        <p:attrNameLst>
                                          <p:attrName>style.visibility</p:attrName>
                                        </p:attrNameLst>
                                      </p:cBhvr>
                                      <p:to>
                                        <p:strVal val="visible"/>
                                      </p:to>
                                    </p:set>
                                    <p:animEffect transition="in" filter="fade">
                                      <p:cBhvr>
                                        <p:cTn id="58" dur="500"/>
                                        <p:tgtEl>
                                          <p:spTgt spid="66"/>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3">
                                            <p:txEl>
                                              <p:pRg st="0" end="0"/>
                                            </p:txEl>
                                          </p:spTgt>
                                        </p:tgtEl>
                                        <p:attrNameLst>
                                          <p:attrName>style.visibility</p:attrName>
                                        </p:attrNameLst>
                                      </p:cBhvr>
                                      <p:to>
                                        <p:strVal val="visible"/>
                                      </p:to>
                                    </p:set>
                                    <p:animEffect transition="in" filter="fade">
                                      <p:cBhvr>
                                        <p:cTn id="63" dur="500"/>
                                        <p:tgtEl>
                                          <p:spTgt spid="3">
                                            <p:txEl>
                                              <p:pRg st="0" end="0"/>
                                            </p:txEl>
                                          </p:spTgt>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10"/>
                                        </p:tgtEl>
                                        <p:attrNameLst>
                                          <p:attrName>style.visibility</p:attrName>
                                        </p:attrNameLst>
                                      </p:cBhvr>
                                      <p:to>
                                        <p:strVal val="visible"/>
                                      </p:to>
                                    </p:set>
                                    <p:animEffect transition="in" filter="fade">
                                      <p:cBhvr>
                                        <p:cTn id="68" dur="500"/>
                                        <p:tgtEl>
                                          <p:spTgt spid="10"/>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ntr" presetSubtype="8" fill="hold" nodeType="clickEffect">
                                  <p:stCondLst>
                                    <p:cond delay="0"/>
                                  </p:stCondLst>
                                  <p:childTnLst>
                                    <p:set>
                                      <p:cBhvr>
                                        <p:cTn id="72" dur="1" fill="hold">
                                          <p:stCondLst>
                                            <p:cond delay="0"/>
                                          </p:stCondLst>
                                        </p:cTn>
                                        <p:tgtEl>
                                          <p:spTgt spid="69"/>
                                        </p:tgtEl>
                                        <p:attrNameLst>
                                          <p:attrName>style.visibility</p:attrName>
                                        </p:attrNameLst>
                                      </p:cBhvr>
                                      <p:to>
                                        <p:strVal val="visible"/>
                                      </p:to>
                                    </p:set>
                                    <p:animEffect transition="in" filter="wipe(left)">
                                      <p:cBhvr>
                                        <p:cTn id="73" dur="50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p:bldP spid="16" grpId="0"/>
      <p:bldP spid="66"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그림 4"/>
          <p:cNvPicPr>
            <a:picLocks noChangeAspect="1"/>
          </p:cNvPicPr>
          <p:nvPr/>
        </p:nvPicPr>
        <p:blipFill>
          <a:blip r:embed="rId3">
            <a:clrChange>
              <a:clrFrom>
                <a:srgbClr val="FFFFFF"/>
              </a:clrFrom>
              <a:clrTo>
                <a:srgbClr val="FFFFFF">
                  <a:alpha val="0"/>
                </a:srgbClr>
              </a:clrTo>
            </a:clrChange>
          </a:blip>
          <a:stretch>
            <a:fillRect/>
          </a:stretch>
        </p:blipFill>
        <p:spPr>
          <a:xfrm>
            <a:off x="613506" y="3180463"/>
            <a:ext cx="3857625" cy="1990725"/>
          </a:xfrm>
          <a:prstGeom prst="rect">
            <a:avLst/>
          </a:prstGeom>
        </p:spPr>
      </p:pic>
      <p:sp>
        <p:nvSpPr>
          <p:cNvPr id="2" name="Title 1"/>
          <p:cNvSpPr>
            <a:spLocks noGrp="1"/>
          </p:cNvSpPr>
          <p:nvPr>
            <p:ph type="title"/>
          </p:nvPr>
        </p:nvSpPr>
        <p:spPr/>
        <p:txBody>
          <a:bodyPr>
            <a:normAutofit/>
          </a:bodyPr>
          <a:lstStyle/>
          <a:p>
            <a:r>
              <a:rPr lang="en-US" altLang="ko-KR" dirty="0" smtClean="0"/>
              <a:t>Classification algorithm (1 of many!)</a:t>
            </a:r>
            <a:endParaRPr lang="ko-KR" altLang="en-US" dirty="0"/>
          </a:p>
        </p:txBody>
      </p:sp>
      <p:sp>
        <p:nvSpPr>
          <p:cNvPr id="3" name="Content Placeholder 2"/>
          <p:cNvSpPr>
            <a:spLocks noGrp="1"/>
          </p:cNvSpPr>
          <p:nvPr>
            <p:ph idx="1"/>
          </p:nvPr>
        </p:nvSpPr>
        <p:spPr/>
        <p:txBody>
          <a:bodyPr/>
          <a:lstStyle/>
          <a:p>
            <a:r>
              <a:rPr lang="en-US" altLang="ko-KR" b="1" dirty="0">
                <a:solidFill>
                  <a:srgbClr val="0000CC"/>
                </a:solidFill>
              </a:rPr>
              <a:t>Support vector machine (SVM) model </a:t>
            </a:r>
            <a:r>
              <a:rPr lang="en-US" altLang="ko-KR" dirty="0" smtClean="0"/>
              <a:t>is </a:t>
            </a:r>
            <a:r>
              <a:rPr lang="en-US" altLang="ko-KR" dirty="0"/>
              <a:t>a representation of the examples as points in space, mapped so that </a:t>
            </a:r>
            <a:r>
              <a:rPr lang="en-US" altLang="ko-KR" dirty="0">
                <a:solidFill>
                  <a:srgbClr val="A50021"/>
                </a:solidFill>
              </a:rPr>
              <a:t>the examples of the separate categories are divided by a clear gap that is as wide as possible. </a:t>
            </a:r>
            <a:endParaRPr lang="en-US" altLang="ko-KR" dirty="0" smtClean="0">
              <a:solidFill>
                <a:srgbClr val="A50021"/>
              </a:solidFill>
            </a:endParaRPr>
          </a:p>
        </p:txBody>
      </p:sp>
      <p:sp>
        <p:nvSpPr>
          <p:cNvPr id="4" name="Slide Number Placeholder 3"/>
          <p:cNvSpPr>
            <a:spLocks noGrp="1"/>
          </p:cNvSpPr>
          <p:nvPr>
            <p:ph type="sldNum" sz="quarter" idx="12"/>
          </p:nvPr>
        </p:nvSpPr>
        <p:spPr>
          <a:xfrm>
            <a:off x="6849110" y="6586636"/>
            <a:ext cx="2057400" cy="263526"/>
          </a:xfrm>
        </p:spPr>
        <p:txBody>
          <a:bodyPr/>
          <a:lstStyle/>
          <a:p>
            <a:fld id="{E7B612BC-FA30-47E7-8F83-60B8876EFC04}" type="slidenum">
              <a:rPr lang="ko-KR" altLang="en-US" smtClean="0">
                <a:solidFill>
                  <a:prstClr val="black">
                    <a:tint val="75000"/>
                  </a:prstClr>
                </a:solidFill>
              </a:rPr>
              <a:pPr/>
              <a:t>39</a:t>
            </a:fld>
            <a:endParaRPr lang="ko-KR" altLang="en-US">
              <a:solidFill>
                <a:prstClr val="black">
                  <a:tint val="75000"/>
                </a:prstClr>
              </a:solidFill>
            </a:endParaRPr>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9378" y="2316012"/>
            <a:ext cx="4311055" cy="3693790"/>
          </a:xfrm>
          <a:prstGeom prst="rect">
            <a:avLst/>
          </a:prstGeom>
        </p:spPr>
      </p:pic>
      <p:sp>
        <p:nvSpPr>
          <p:cNvPr id="10" name="Rectangle 9"/>
          <p:cNvSpPr/>
          <p:nvPr/>
        </p:nvSpPr>
        <p:spPr>
          <a:xfrm>
            <a:off x="114300" y="6488668"/>
            <a:ext cx="2130136" cy="276999"/>
          </a:xfrm>
          <a:prstGeom prst="rect">
            <a:avLst/>
          </a:prstGeom>
        </p:spPr>
        <p:txBody>
          <a:bodyPr wrap="square">
            <a:spAutoFit/>
          </a:bodyPr>
          <a:lstStyle/>
          <a:p>
            <a:r>
              <a:rPr lang="en-US" altLang="ko-KR" sz="1200" dirty="0" smtClean="0"/>
              <a:t>[images from google]</a:t>
            </a:r>
            <a:endParaRPr lang="ko-KR" altLang="en-US" sz="1200" dirty="0"/>
          </a:p>
        </p:txBody>
      </p:sp>
      <p:sp>
        <p:nvSpPr>
          <p:cNvPr id="25" name="TextBox 24"/>
          <p:cNvSpPr txBox="1"/>
          <p:nvPr/>
        </p:nvSpPr>
        <p:spPr>
          <a:xfrm>
            <a:off x="4412261" y="2043220"/>
            <a:ext cx="4500251" cy="400110"/>
          </a:xfrm>
          <a:prstGeom prst="rect">
            <a:avLst/>
          </a:prstGeom>
          <a:solidFill>
            <a:schemeClr val="accent6">
              <a:lumMod val="20000"/>
              <a:lumOff val="80000"/>
            </a:schemeClr>
          </a:solidFill>
        </p:spPr>
        <p:txBody>
          <a:bodyPr wrap="square" rtlCol="0">
            <a:spAutoFit/>
          </a:bodyPr>
          <a:lstStyle/>
          <a:p>
            <a:r>
              <a:rPr lang="en-US" altLang="ko-KR" sz="2000" dirty="0" smtClean="0">
                <a:solidFill>
                  <a:srgbClr val="006600"/>
                </a:solidFill>
                <a:latin typeface="Comic Sans MS" panose="030F0702030302020204" pitchFamily="66" charset="0"/>
                <a:ea typeface="나눔명조" panose="02020603020101020101" pitchFamily="18" charset="-127"/>
              </a:rPr>
              <a:t>Q: how to find supporting vectors?</a:t>
            </a:r>
          </a:p>
        </p:txBody>
      </p:sp>
      <p:cxnSp>
        <p:nvCxnSpPr>
          <p:cNvPr id="27" name="직선 연결선 26"/>
          <p:cNvCxnSpPr/>
          <p:nvPr/>
        </p:nvCxnSpPr>
        <p:spPr>
          <a:xfrm>
            <a:off x="1575707" y="3145081"/>
            <a:ext cx="1436914" cy="2408464"/>
          </a:xfrm>
          <a:prstGeom prst="line">
            <a:avLst/>
          </a:prstGeom>
          <a:ln w="38100">
            <a:solidFill>
              <a:srgbClr val="0066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8" name="직선 연결선 27"/>
          <p:cNvCxnSpPr/>
          <p:nvPr/>
        </p:nvCxnSpPr>
        <p:spPr>
          <a:xfrm>
            <a:off x="2098531" y="2933612"/>
            <a:ext cx="1436914" cy="2408464"/>
          </a:xfrm>
          <a:prstGeom prst="line">
            <a:avLst/>
          </a:prstGeom>
          <a:ln w="38100">
            <a:solidFill>
              <a:srgbClr val="0066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4412262" y="2584780"/>
            <a:ext cx="4663620" cy="707886"/>
          </a:xfrm>
          <a:prstGeom prst="rect">
            <a:avLst/>
          </a:prstGeom>
          <a:solidFill>
            <a:schemeClr val="accent6">
              <a:lumMod val="20000"/>
              <a:lumOff val="80000"/>
            </a:schemeClr>
          </a:solidFill>
        </p:spPr>
        <p:txBody>
          <a:bodyPr wrap="square" rtlCol="0">
            <a:spAutoFit/>
          </a:bodyPr>
          <a:lstStyle/>
          <a:p>
            <a:r>
              <a:rPr lang="en-US" altLang="ko-KR" sz="2000" dirty="0" smtClean="0">
                <a:solidFill>
                  <a:srgbClr val="006600"/>
                </a:solidFill>
                <a:latin typeface="Comic Sans MS" panose="030F0702030302020204" pitchFamily="66" charset="0"/>
                <a:ea typeface="나눔명조" panose="02020603020101020101" pitchFamily="18" charset="-127"/>
              </a:rPr>
              <a:t>Q: how to find a character(s) that separates the data for classification?</a:t>
            </a:r>
          </a:p>
        </p:txBody>
      </p:sp>
      <p:grpSp>
        <p:nvGrpSpPr>
          <p:cNvPr id="78" name="그룹 77"/>
          <p:cNvGrpSpPr/>
          <p:nvPr/>
        </p:nvGrpSpPr>
        <p:grpSpPr>
          <a:xfrm>
            <a:off x="5349014" y="3945153"/>
            <a:ext cx="2269586" cy="2203012"/>
            <a:chOff x="5854075" y="3902529"/>
            <a:chExt cx="2269586" cy="2203012"/>
          </a:xfrm>
        </p:grpSpPr>
        <p:sp>
          <p:nvSpPr>
            <p:cNvPr id="40" name="타원 39"/>
            <p:cNvSpPr/>
            <p:nvPr/>
          </p:nvSpPr>
          <p:spPr>
            <a:xfrm>
              <a:off x="6392636" y="3902529"/>
              <a:ext cx="73478" cy="73478"/>
            </a:xfrm>
            <a:prstGeom prst="ellipse">
              <a:avLst/>
            </a:prstGeom>
            <a:noFill/>
            <a:ln w="1905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타원 40"/>
            <p:cNvSpPr/>
            <p:nvPr/>
          </p:nvSpPr>
          <p:spPr>
            <a:xfrm>
              <a:off x="6309460" y="4279596"/>
              <a:ext cx="73478" cy="73478"/>
            </a:xfrm>
            <a:prstGeom prst="ellipse">
              <a:avLst/>
            </a:prstGeom>
            <a:noFill/>
            <a:ln w="1905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 name="타원 41"/>
            <p:cNvSpPr/>
            <p:nvPr/>
          </p:nvSpPr>
          <p:spPr>
            <a:xfrm>
              <a:off x="6653158" y="4249906"/>
              <a:ext cx="73478" cy="73478"/>
            </a:xfrm>
            <a:prstGeom prst="ellipse">
              <a:avLst/>
            </a:prstGeom>
            <a:noFill/>
            <a:ln w="1905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3" name="타원 42"/>
            <p:cNvSpPr/>
            <p:nvPr/>
          </p:nvSpPr>
          <p:spPr>
            <a:xfrm>
              <a:off x="6742838" y="4528241"/>
              <a:ext cx="73478" cy="73478"/>
            </a:xfrm>
            <a:prstGeom prst="ellipse">
              <a:avLst/>
            </a:prstGeom>
            <a:solidFill>
              <a:srgbClr val="0000CC"/>
            </a:solidFill>
            <a:ln w="1905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4" name="타원 43"/>
            <p:cNvSpPr/>
            <p:nvPr/>
          </p:nvSpPr>
          <p:spPr>
            <a:xfrm>
              <a:off x="6893333" y="4828361"/>
              <a:ext cx="73478" cy="73478"/>
            </a:xfrm>
            <a:prstGeom prst="ellipse">
              <a:avLst/>
            </a:prstGeom>
            <a:solidFill>
              <a:srgbClr val="0000CC"/>
            </a:solidFill>
            <a:ln w="1905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5" name="타원 44"/>
            <p:cNvSpPr/>
            <p:nvPr/>
          </p:nvSpPr>
          <p:spPr>
            <a:xfrm>
              <a:off x="6493832" y="5148258"/>
              <a:ext cx="73478" cy="73478"/>
            </a:xfrm>
            <a:prstGeom prst="ellipse">
              <a:avLst/>
            </a:prstGeom>
            <a:solidFill>
              <a:srgbClr val="0000CC"/>
            </a:solidFill>
            <a:ln w="1905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6" name="타원 45"/>
            <p:cNvSpPr/>
            <p:nvPr/>
          </p:nvSpPr>
          <p:spPr>
            <a:xfrm>
              <a:off x="6225771" y="5338665"/>
              <a:ext cx="73478" cy="73478"/>
            </a:xfrm>
            <a:prstGeom prst="ellipse">
              <a:avLst/>
            </a:prstGeom>
            <a:noFill/>
            <a:ln w="1905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7" name="타원 46"/>
            <p:cNvSpPr/>
            <p:nvPr/>
          </p:nvSpPr>
          <p:spPr>
            <a:xfrm>
              <a:off x="6274442" y="5733052"/>
              <a:ext cx="73478" cy="73478"/>
            </a:xfrm>
            <a:prstGeom prst="ellipse">
              <a:avLst/>
            </a:prstGeom>
            <a:noFill/>
            <a:ln w="1905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8" name="타원 47"/>
            <p:cNvSpPr/>
            <p:nvPr/>
          </p:nvSpPr>
          <p:spPr>
            <a:xfrm>
              <a:off x="6595208" y="5784552"/>
              <a:ext cx="73478" cy="73478"/>
            </a:xfrm>
            <a:prstGeom prst="ellipse">
              <a:avLst/>
            </a:prstGeom>
            <a:noFill/>
            <a:ln w="1905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9" name="타원 48"/>
            <p:cNvSpPr/>
            <p:nvPr/>
          </p:nvSpPr>
          <p:spPr>
            <a:xfrm>
              <a:off x="7009162" y="5876341"/>
              <a:ext cx="73478" cy="73478"/>
            </a:xfrm>
            <a:prstGeom prst="ellipse">
              <a:avLst/>
            </a:prstGeom>
            <a:noFill/>
            <a:ln w="1905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0" name="타원 49"/>
            <p:cNvSpPr/>
            <p:nvPr/>
          </p:nvSpPr>
          <p:spPr>
            <a:xfrm>
              <a:off x="7153928" y="4949476"/>
              <a:ext cx="73478" cy="73478"/>
            </a:xfrm>
            <a:prstGeom prst="ellipse">
              <a:avLst/>
            </a:prstGeom>
            <a:solidFill>
              <a:srgbClr val="0000CC"/>
            </a:solidFill>
            <a:ln w="1905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1" name="타원 50"/>
            <p:cNvSpPr/>
            <p:nvPr/>
          </p:nvSpPr>
          <p:spPr>
            <a:xfrm>
              <a:off x="7305544" y="6032063"/>
              <a:ext cx="73478" cy="73478"/>
            </a:xfrm>
            <a:prstGeom prst="ellipse">
              <a:avLst/>
            </a:prstGeom>
            <a:noFill/>
            <a:ln w="1905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2" name="타원 51"/>
            <p:cNvSpPr/>
            <p:nvPr/>
          </p:nvSpPr>
          <p:spPr>
            <a:xfrm>
              <a:off x="7045901" y="4121309"/>
              <a:ext cx="73478" cy="73478"/>
            </a:xfrm>
            <a:prstGeom prst="ellipse">
              <a:avLst/>
            </a:prstGeom>
            <a:noFill/>
            <a:ln w="1905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3" name="타원 52"/>
            <p:cNvSpPr/>
            <p:nvPr/>
          </p:nvSpPr>
          <p:spPr>
            <a:xfrm>
              <a:off x="7331002" y="4187068"/>
              <a:ext cx="73478" cy="73478"/>
            </a:xfrm>
            <a:prstGeom prst="ellipse">
              <a:avLst/>
            </a:prstGeom>
            <a:noFill/>
            <a:ln w="1905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4" name="타원 53"/>
            <p:cNvSpPr/>
            <p:nvPr/>
          </p:nvSpPr>
          <p:spPr>
            <a:xfrm>
              <a:off x="7096828" y="4499245"/>
              <a:ext cx="73478" cy="73478"/>
            </a:xfrm>
            <a:prstGeom prst="ellipse">
              <a:avLst/>
            </a:prstGeom>
            <a:solidFill>
              <a:srgbClr val="0000CC"/>
            </a:solidFill>
            <a:ln w="1905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5" name="타원 54"/>
            <p:cNvSpPr/>
            <p:nvPr/>
          </p:nvSpPr>
          <p:spPr>
            <a:xfrm>
              <a:off x="7458561" y="4462506"/>
              <a:ext cx="73478" cy="73478"/>
            </a:xfrm>
            <a:prstGeom prst="ellipse">
              <a:avLst/>
            </a:prstGeom>
            <a:noFill/>
            <a:ln w="1905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6" name="타원 55"/>
            <p:cNvSpPr/>
            <p:nvPr/>
          </p:nvSpPr>
          <p:spPr>
            <a:xfrm>
              <a:off x="7708504" y="4565992"/>
              <a:ext cx="73478" cy="73478"/>
            </a:xfrm>
            <a:prstGeom prst="ellipse">
              <a:avLst/>
            </a:prstGeom>
            <a:noFill/>
            <a:ln w="1905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7" name="타원 56"/>
            <p:cNvSpPr/>
            <p:nvPr/>
          </p:nvSpPr>
          <p:spPr>
            <a:xfrm>
              <a:off x="7597657" y="4809831"/>
              <a:ext cx="73478" cy="73478"/>
            </a:xfrm>
            <a:prstGeom prst="ellipse">
              <a:avLst/>
            </a:prstGeom>
            <a:solidFill>
              <a:srgbClr val="0000CC"/>
            </a:solidFill>
            <a:ln w="1905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8" name="타원 57"/>
            <p:cNvSpPr/>
            <p:nvPr/>
          </p:nvSpPr>
          <p:spPr>
            <a:xfrm>
              <a:off x="7532039" y="5034300"/>
              <a:ext cx="73478" cy="73478"/>
            </a:xfrm>
            <a:prstGeom prst="ellipse">
              <a:avLst/>
            </a:prstGeom>
            <a:solidFill>
              <a:srgbClr val="0000CC"/>
            </a:solidFill>
            <a:ln w="1905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9" name="타원 58"/>
            <p:cNvSpPr/>
            <p:nvPr/>
          </p:nvSpPr>
          <p:spPr>
            <a:xfrm>
              <a:off x="6940449" y="5142871"/>
              <a:ext cx="73478" cy="73478"/>
            </a:xfrm>
            <a:prstGeom prst="ellipse">
              <a:avLst/>
            </a:prstGeom>
            <a:solidFill>
              <a:srgbClr val="0000CC"/>
            </a:solidFill>
            <a:ln w="1905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0" name="타원 59"/>
            <p:cNvSpPr/>
            <p:nvPr/>
          </p:nvSpPr>
          <p:spPr>
            <a:xfrm>
              <a:off x="6599264" y="5408143"/>
              <a:ext cx="73478" cy="73478"/>
            </a:xfrm>
            <a:prstGeom prst="ellipse">
              <a:avLst/>
            </a:prstGeom>
            <a:solidFill>
              <a:srgbClr val="0000CC"/>
            </a:solidFill>
            <a:ln w="1905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1" name="타원 60"/>
            <p:cNvSpPr/>
            <p:nvPr/>
          </p:nvSpPr>
          <p:spPr>
            <a:xfrm>
              <a:off x="6821086" y="5626157"/>
              <a:ext cx="73478" cy="73478"/>
            </a:xfrm>
            <a:prstGeom prst="ellipse">
              <a:avLst/>
            </a:prstGeom>
            <a:noFill/>
            <a:ln w="1905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2" name="타원 61"/>
            <p:cNvSpPr/>
            <p:nvPr/>
          </p:nvSpPr>
          <p:spPr>
            <a:xfrm>
              <a:off x="7149014" y="5608533"/>
              <a:ext cx="73478" cy="73478"/>
            </a:xfrm>
            <a:prstGeom prst="ellipse">
              <a:avLst/>
            </a:prstGeom>
            <a:noFill/>
            <a:ln w="1905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3" name="타원 62"/>
            <p:cNvSpPr/>
            <p:nvPr/>
          </p:nvSpPr>
          <p:spPr>
            <a:xfrm>
              <a:off x="7331002" y="5172668"/>
              <a:ext cx="73478" cy="73478"/>
            </a:xfrm>
            <a:prstGeom prst="ellipse">
              <a:avLst/>
            </a:prstGeom>
            <a:solidFill>
              <a:srgbClr val="0000CC"/>
            </a:solidFill>
            <a:ln w="1905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4" name="타원 63"/>
            <p:cNvSpPr/>
            <p:nvPr/>
          </p:nvSpPr>
          <p:spPr>
            <a:xfrm>
              <a:off x="7671135" y="5303770"/>
              <a:ext cx="73478" cy="73478"/>
            </a:xfrm>
            <a:prstGeom prst="ellipse">
              <a:avLst/>
            </a:prstGeom>
            <a:solidFill>
              <a:srgbClr val="0000CC"/>
            </a:solidFill>
            <a:ln w="1905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5" name="타원 64"/>
            <p:cNvSpPr/>
            <p:nvPr/>
          </p:nvSpPr>
          <p:spPr>
            <a:xfrm>
              <a:off x="7883813" y="5009920"/>
              <a:ext cx="73478" cy="73478"/>
            </a:xfrm>
            <a:prstGeom prst="ellipse">
              <a:avLst/>
            </a:prstGeom>
            <a:solidFill>
              <a:srgbClr val="0000CC"/>
            </a:solidFill>
            <a:ln w="1905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6" name="타원 65"/>
            <p:cNvSpPr/>
            <p:nvPr/>
          </p:nvSpPr>
          <p:spPr>
            <a:xfrm>
              <a:off x="5897767" y="4284556"/>
              <a:ext cx="73478" cy="73478"/>
            </a:xfrm>
            <a:prstGeom prst="ellipse">
              <a:avLst/>
            </a:prstGeom>
            <a:noFill/>
            <a:ln w="1905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7" name="타원 66"/>
            <p:cNvSpPr/>
            <p:nvPr/>
          </p:nvSpPr>
          <p:spPr>
            <a:xfrm>
              <a:off x="5854075" y="4589109"/>
              <a:ext cx="73478" cy="73478"/>
            </a:xfrm>
            <a:prstGeom prst="ellipse">
              <a:avLst/>
            </a:prstGeom>
            <a:noFill/>
            <a:ln w="1905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8" name="타원 67"/>
            <p:cNvSpPr/>
            <p:nvPr/>
          </p:nvSpPr>
          <p:spPr>
            <a:xfrm>
              <a:off x="6202567" y="4589356"/>
              <a:ext cx="73478" cy="73478"/>
            </a:xfrm>
            <a:prstGeom prst="ellipse">
              <a:avLst/>
            </a:prstGeom>
            <a:noFill/>
            <a:ln w="1905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9" name="타원 68"/>
            <p:cNvSpPr/>
            <p:nvPr/>
          </p:nvSpPr>
          <p:spPr>
            <a:xfrm>
              <a:off x="6394373" y="4830525"/>
              <a:ext cx="73478" cy="73478"/>
            </a:xfrm>
            <a:prstGeom prst="ellipse">
              <a:avLst/>
            </a:prstGeom>
            <a:noFill/>
            <a:ln w="1905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0" name="타원 69"/>
            <p:cNvSpPr/>
            <p:nvPr/>
          </p:nvSpPr>
          <p:spPr>
            <a:xfrm>
              <a:off x="5924989" y="5142852"/>
              <a:ext cx="73478" cy="73478"/>
            </a:xfrm>
            <a:prstGeom prst="ellipse">
              <a:avLst/>
            </a:prstGeom>
            <a:noFill/>
            <a:ln w="1905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1" name="타원 70"/>
            <p:cNvSpPr/>
            <p:nvPr/>
          </p:nvSpPr>
          <p:spPr>
            <a:xfrm>
              <a:off x="6083828" y="4904393"/>
              <a:ext cx="73478" cy="73478"/>
            </a:xfrm>
            <a:prstGeom prst="ellipse">
              <a:avLst/>
            </a:prstGeom>
            <a:noFill/>
            <a:ln w="1905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2" name="타원 71"/>
            <p:cNvSpPr/>
            <p:nvPr/>
          </p:nvSpPr>
          <p:spPr>
            <a:xfrm>
              <a:off x="5996311" y="5786185"/>
              <a:ext cx="73478" cy="73478"/>
            </a:xfrm>
            <a:prstGeom prst="ellipse">
              <a:avLst/>
            </a:prstGeom>
            <a:noFill/>
            <a:ln w="1905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3" name="타원 72"/>
            <p:cNvSpPr/>
            <p:nvPr/>
          </p:nvSpPr>
          <p:spPr>
            <a:xfrm>
              <a:off x="8050183" y="4694905"/>
              <a:ext cx="73478" cy="73478"/>
            </a:xfrm>
            <a:prstGeom prst="ellipse">
              <a:avLst/>
            </a:prstGeom>
            <a:noFill/>
            <a:ln w="1905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4" name="타원 73"/>
            <p:cNvSpPr/>
            <p:nvPr/>
          </p:nvSpPr>
          <p:spPr>
            <a:xfrm>
              <a:off x="7877810" y="4327231"/>
              <a:ext cx="73478" cy="73478"/>
            </a:xfrm>
            <a:prstGeom prst="ellipse">
              <a:avLst/>
            </a:prstGeom>
            <a:noFill/>
            <a:ln w="1905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5" name="타원 74"/>
            <p:cNvSpPr/>
            <p:nvPr/>
          </p:nvSpPr>
          <p:spPr>
            <a:xfrm>
              <a:off x="7440203" y="5571794"/>
              <a:ext cx="73478" cy="73478"/>
            </a:xfrm>
            <a:prstGeom prst="ellipse">
              <a:avLst/>
            </a:prstGeom>
            <a:solidFill>
              <a:srgbClr val="0000CC"/>
            </a:solidFill>
            <a:ln w="1905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6" name="타원 75"/>
            <p:cNvSpPr/>
            <p:nvPr/>
          </p:nvSpPr>
          <p:spPr>
            <a:xfrm>
              <a:off x="7114840" y="5391647"/>
              <a:ext cx="73478" cy="73478"/>
            </a:xfrm>
            <a:prstGeom prst="ellipse">
              <a:avLst/>
            </a:prstGeom>
            <a:solidFill>
              <a:srgbClr val="0000CC"/>
            </a:solidFill>
            <a:ln w="1905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7" name="타원 76"/>
            <p:cNvSpPr/>
            <p:nvPr/>
          </p:nvSpPr>
          <p:spPr>
            <a:xfrm>
              <a:off x="7392293" y="4784509"/>
              <a:ext cx="73478" cy="73478"/>
            </a:xfrm>
            <a:prstGeom prst="ellipse">
              <a:avLst/>
            </a:prstGeom>
            <a:solidFill>
              <a:srgbClr val="0000CC"/>
            </a:solidFill>
            <a:ln w="1905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79" name="자유형 78"/>
          <p:cNvSpPr/>
          <p:nvPr/>
        </p:nvSpPr>
        <p:spPr>
          <a:xfrm>
            <a:off x="5875289" y="4414160"/>
            <a:ext cx="1991704" cy="1797454"/>
          </a:xfrm>
          <a:custGeom>
            <a:avLst/>
            <a:gdLst>
              <a:gd name="connsiteX0" fmla="*/ 1991704 w 1991704"/>
              <a:gd name="connsiteY0" fmla="*/ 867288 h 1797454"/>
              <a:gd name="connsiteX1" fmla="*/ 1518739 w 1991704"/>
              <a:gd name="connsiteY1" fmla="*/ 488916 h 1797454"/>
              <a:gd name="connsiteX2" fmla="*/ 1179780 w 1991704"/>
              <a:gd name="connsiteY2" fmla="*/ 354909 h 1797454"/>
              <a:gd name="connsiteX3" fmla="*/ 959063 w 1991704"/>
              <a:gd name="connsiteY3" fmla="*/ 181488 h 1797454"/>
              <a:gd name="connsiteX4" fmla="*/ 825056 w 1991704"/>
              <a:gd name="connsiteY4" fmla="*/ 8068 h 1797454"/>
              <a:gd name="connsiteX5" fmla="*/ 359973 w 1991704"/>
              <a:gd name="connsiteY5" fmla="*/ 47481 h 1797454"/>
              <a:gd name="connsiteX6" fmla="*/ 162904 w 1991704"/>
              <a:gd name="connsiteY6" fmla="*/ 213019 h 1797454"/>
              <a:gd name="connsiteX7" fmla="*/ 328442 w 1991704"/>
              <a:gd name="connsiteY7" fmla="*/ 536212 h 1797454"/>
              <a:gd name="connsiteX8" fmla="*/ 44663 w 1991704"/>
              <a:gd name="connsiteY8" fmla="*/ 709633 h 1797454"/>
              <a:gd name="connsiteX9" fmla="*/ 13132 w 1991704"/>
              <a:gd name="connsiteY9" fmla="*/ 961881 h 1797454"/>
              <a:gd name="connsiteX10" fmla="*/ 170787 w 1991704"/>
              <a:gd name="connsiteY10" fmla="*/ 1245661 h 1797454"/>
              <a:gd name="connsiteX11" fmla="*/ 493980 w 1991704"/>
              <a:gd name="connsiteY11" fmla="*/ 1151068 h 1797454"/>
              <a:gd name="connsiteX12" fmla="*/ 832939 w 1991704"/>
              <a:gd name="connsiteY12" fmla="*/ 1206247 h 1797454"/>
              <a:gd name="connsiteX13" fmla="*/ 974828 w 1991704"/>
              <a:gd name="connsiteY13" fmla="*/ 1363902 h 1797454"/>
              <a:gd name="connsiteX14" fmla="*/ 1140366 w 1991704"/>
              <a:gd name="connsiteY14" fmla="*/ 1797454 h 1797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91704" h="1797454">
                <a:moveTo>
                  <a:pt x="1991704" y="867288"/>
                </a:moveTo>
                <a:cubicBezTo>
                  <a:pt x="1822882" y="720800"/>
                  <a:pt x="1654060" y="574312"/>
                  <a:pt x="1518739" y="488916"/>
                </a:cubicBezTo>
                <a:cubicBezTo>
                  <a:pt x="1383418" y="403520"/>
                  <a:pt x="1273059" y="406147"/>
                  <a:pt x="1179780" y="354909"/>
                </a:cubicBezTo>
                <a:cubicBezTo>
                  <a:pt x="1086501" y="303671"/>
                  <a:pt x="1018184" y="239295"/>
                  <a:pt x="959063" y="181488"/>
                </a:cubicBezTo>
                <a:cubicBezTo>
                  <a:pt x="899942" y="123681"/>
                  <a:pt x="924904" y="30402"/>
                  <a:pt x="825056" y="8068"/>
                </a:cubicBezTo>
                <a:cubicBezTo>
                  <a:pt x="725208" y="-14267"/>
                  <a:pt x="470332" y="13322"/>
                  <a:pt x="359973" y="47481"/>
                </a:cubicBezTo>
                <a:cubicBezTo>
                  <a:pt x="249614" y="81639"/>
                  <a:pt x="168159" y="131564"/>
                  <a:pt x="162904" y="213019"/>
                </a:cubicBezTo>
                <a:cubicBezTo>
                  <a:pt x="157649" y="294474"/>
                  <a:pt x="348149" y="453443"/>
                  <a:pt x="328442" y="536212"/>
                </a:cubicBezTo>
                <a:cubicBezTo>
                  <a:pt x="308735" y="618981"/>
                  <a:pt x="97215" y="638688"/>
                  <a:pt x="44663" y="709633"/>
                </a:cubicBezTo>
                <a:cubicBezTo>
                  <a:pt x="-7889" y="780578"/>
                  <a:pt x="-7889" y="872543"/>
                  <a:pt x="13132" y="961881"/>
                </a:cubicBezTo>
                <a:cubicBezTo>
                  <a:pt x="34153" y="1051219"/>
                  <a:pt x="90646" y="1214130"/>
                  <a:pt x="170787" y="1245661"/>
                </a:cubicBezTo>
                <a:cubicBezTo>
                  <a:pt x="250928" y="1277192"/>
                  <a:pt x="383621" y="1157637"/>
                  <a:pt x="493980" y="1151068"/>
                </a:cubicBezTo>
                <a:cubicBezTo>
                  <a:pt x="604339" y="1144499"/>
                  <a:pt x="752798" y="1170775"/>
                  <a:pt x="832939" y="1206247"/>
                </a:cubicBezTo>
                <a:cubicBezTo>
                  <a:pt x="913080" y="1241719"/>
                  <a:pt x="923590" y="1265368"/>
                  <a:pt x="974828" y="1363902"/>
                </a:cubicBezTo>
                <a:cubicBezTo>
                  <a:pt x="1026066" y="1462436"/>
                  <a:pt x="1083216" y="1629945"/>
                  <a:pt x="1140366" y="1797454"/>
                </a:cubicBezTo>
              </a:path>
            </a:pathLst>
          </a:custGeom>
          <a:noFill/>
          <a:ln w="38100">
            <a:solidFill>
              <a:srgbClr val="00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302194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28"/>
                                        </p:tgtEl>
                                        <p:attrNameLst>
                                          <p:attrName>style.visibility</p:attrName>
                                        </p:attrNameLst>
                                      </p:cBhvr>
                                      <p:to>
                                        <p:strVal val="visible"/>
                                      </p:to>
                                    </p:set>
                                    <p:animEffect transition="in" filter="wipe(down)">
                                      <p:cBhvr>
                                        <p:cTn id="11" dur="500"/>
                                        <p:tgtEl>
                                          <p:spTgt spid="28"/>
                                        </p:tgtEl>
                                      </p:cBhvr>
                                    </p:animEffect>
                                  </p:childTnLst>
                                </p:cTn>
                              </p:par>
                              <p:par>
                                <p:cTn id="12" presetID="22" presetClass="entr" presetSubtype="4" fill="hold" nodeType="withEffect">
                                  <p:stCondLst>
                                    <p:cond delay="0"/>
                                  </p:stCondLst>
                                  <p:childTnLst>
                                    <p:set>
                                      <p:cBhvr>
                                        <p:cTn id="13" dur="1" fill="hold">
                                          <p:stCondLst>
                                            <p:cond delay="0"/>
                                          </p:stCondLst>
                                        </p:cTn>
                                        <p:tgtEl>
                                          <p:spTgt spid="27"/>
                                        </p:tgtEl>
                                        <p:attrNameLst>
                                          <p:attrName>style.visibility</p:attrName>
                                        </p:attrNameLst>
                                      </p:cBhvr>
                                      <p:to>
                                        <p:strVal val="visible"/>
                                      </p:to>
                                    </p:set>
                                    <p:animEffect transition="in" filter="wipe(down)">
                                      <p:cBhvr>
                                        <p:cTn id="14" dur="500"/>
                                        <p:tgtEl>
                                          <p:spTgt spid="27"/>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3">
                                            <p:txEl>
                                              <p:pRg st="0" end="0"/>
                                            </p:txEl>
                                          </p:spTgt>
                                        </p:tgtEl>
                                        <p:attrNameLst>
                                          <p:attrName>style.visibility</p:attrName>
                                        </p:attrNameLst>
                                      </p:cBhvr>
                                      <p:to>
                                        <p:strVal val="visible"/>
                                      </p:to>
                                    </p:set>
                                    <p:animEffect transition="in" filter="fade">
                                      <p:cBhvr>
                                        <p:cTn id="19" dur="500"/>
                                        <p:tgtEl>
                                          <p:spTgt spid="3">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78"/>
                                        </p:tgtEl>
                                        <p:attrNameLst>
                                          <p:attrName>style.visibility</p:attrName>
                                        </p:attrNameLst>
                                      </p:cBhvr>
                                      <p:to>
                                        <p:strVal val="visible"/>
                                      </p:to>
                                    </p:set>
                                    <p:animEffect transition="in" filter="fade">
                                      <p:cBhvr>
                                        <p:cTn id="24" dur="500"/>
                                        <p:tgtEl>
                                          <p:spTgt spid="78"/>
                                        </p:tgtEl>
                                      </p:cBhvr>
                                    </p:animEffect>
                                  </p:childTnLst>
                                </p:cTn>
                              </p:par>
                            </p:childTnLst>
                          </p:cTn>
                        </p:par>
                        <p:par>
                          <p:cTn id="25" fill="hold">
                            <p:stCondLst>
                              <p:cond delay="500"/>
                            </p:stCondLst>
                            <p:childTnLst>
                              <p:par>
                                <p:cTn id="26" presetID="10" presetClass="entr" presetSubtype="0" fill="hold" grpId="0" nodeType="afterEffect">
                                  <p:stCondLst>
                                    <p:cond delay="0"/>
                                  </p:stCondLst>
                                  <p:childTnLst>
                                    <p:set>
                                      <p:cBhvr>
                                        <p:cTn id="27" dur="1" fill="hold">
                                          <p:stCondLst>
                                            <p:cond delay="0"/>
                                          </p:stCondLst>
                                        </p:cTn>
                                        <p:tgtEl>
                                          <p:spTgt spid="25"/>
                                        </p:tgtEl>
                                        <p:attrNameLst>
                                          <p:attrName>style.visibility</p:attrName>
                                        </p:attrNameLst>
                                      </p:cBhvr>
                                      <p:to>
                                        <p:strVal val="visible"/>
                                      </p:to>
                                    </p:set>
                                    <p:animEffect transition="in" filter="fade">
                                      <p:cBhvr>
                                        <p:cTn id="28" dur="500"/>
                                        <p:tgtEl>
                                          <p:spTgt spid="25"/>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79"/>
                                        </p:tgtEl>
                                        <p:attrNameLst>
                                          <p:attrName>style.visibility</p:attrName>
                                        </p:attrNameLst>
                                      </p:cBhvr>
                                      <p:to>
                                        <p:strVal val="visible"/>
                                      </p:to>
                                    </p:set>
                                    <p:animEffect transition="in" filter="fade">
                                      <p:cBhvr>
                                        <p:cTn id="33" dur="500"/>
                                        <p:tgtEl>
                                          <p:spTgt spid="79"/>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39"/>
                                        </p:tgtEl>
                                        <p:attrNameLst>
                                          <p:attrName>style.visibility</p:attrName>
                                        </p:attrNameLst>
                                      </p:cBhvr>
                                      <p:to>
                                        <p:strVal val="visible"/>
                                      </p:to>
                                    </p:set>
                                    <p:animEffect transition="in" filter="fade">
                                      <p:cBhvr>
                                        <p:cTn id="38"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39" grpId="0" animBg="1"/>
      <p:bldP spid="79"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ltLang="ko-KR" dirty="0" smtClean="0"/>
              <a:t>Plans for Capstone 2</a:t>
            </a:r>
            <a:endParaRPr lang="ko-KR" altLang="en-US" dirty="0"/>
          </a:p>
        </p:txBody>
      </p:sp>
      <p:sp>
        <p:nvSpPr>
          <p:cNvPr id="2" name="Content Placeholder 1"/>
          <p:cNvSpPr>
            <a:spLocks noGrp="1"/>
          </p:cNvSpPr>
          <p:nvPr>
            <p:ph idx="1"/>
          </p:nvPr>
        </p:nvSpPr>
        <p:spPr/>
        <p:txBody>
          <a:bodyPr>
            <a:normAutofit/>
          </a:bodyPr>
          <a:lstStyle/>
          <a:p>
            <a:r>
              <a:rPr lang="en-US" altLang="ko-KR" dirty="0" smtClean="0">
                <a:solidFill>
                  <a:srgbClr val="0000CC"/>
                </a:solidFill>
              </a:rPr>
              <a:t>Pros</a:t>
            </a:r>
          </a:p>
          <a:p>
            <a:pPr lvl="1"/>
            <a:r>
              <a:rPr lang="en-US" altLang="ko-KR" dirty="0" smtClean="0">
                <a:solidFill>
                  <a:srgbClr val="0000CC"/>
                </a:solidFill>
              </a:rPr>
              <a:t>Challenging, fruitful curriculum </a:t>
            </a:r>
          </a:p>
          <a:p>
            <a:pPr lvl="1"/>
            <a:r>
              <a:rPr lang="ko-KR" altLang="en-US" dirty="0" smtClean="0">
                <a:solidFill>
                  <a:srgbClr val="0000CC"/>
                </a:solidFill>
              </a:rPr>
              <a:t>도전적이지만 많은 것을 배울 수 있었음</a:t>
            </a:r>
            <a:endParaRPr lang="en-US" altLang="ko-KR" dirty="0" smtClean="0">
              <a:solidFill>
                <a:srgbClr val="0000CC"/>
              </a:solidFill>
            </a:endParaRPr>
          </a:p>
          <a:p>
            <a:pPr lvl="1"/>
            <a:r>
              <a:rPr lang="en-US" altLang="ko-KR" dirty="0" smtClean="0">
                <a:solidFill>
                  <a:srgbClr val="0000CC"/>
                </a:solidFill>
              </a:rPr>
              <a:t>Excellent TA support </a:t>
            </a:r>
            <a:r>
              <a:rPr lang="ko-KR" altLang="en-US" dirty="0" smtClean="0">
                <a:solidFill>
                  <a:srgbClr val="0000CC"/>
                </a:solidFill>
              </a:rPr>
              <a:t>조교들의 지원에 감사</a:t>
            </a:r>
            <a:endParaRPr lang="en-US" altLang="ko-KR" dirty="0" smtClean="0">
              <a:solidFill>
                <a:srgbClr val="0000CC"/>
              </a:solidFill>
            </a:endParaRPr>
          </a:p>
          <a:p>
            <a:endParaRPr lang="en-US" altLang="ko-KR" dirty="0" smtClean="0"/>
          </a:p>
          <a:p>
            <a:r>
              <a:rPr lang="en-US" altLang="ko-KR" dirty="0" smtClean="0"/>
              <a:t>Attempt to improve the Cons</a:t>
            </a:r>
          </a:p>
          <a:p>
            <a:pPr lvl="1"/>
            <a:r>
              <a:rPr lang="en-US" altLang="ko-KR" dirty="0" smtClean="0"/>
              <a:t>Programming for autonomous system ME491 </a:t>
            </a:r>
            <a:r>
              <a:rPr lang="ko-KR" altLang="en-US" dirty="0" smtClean="0"/>
              <a:t>창시구프로그래밍 교육 및 실습</a:t>
            </a:r>
            <a:r>
              <a:rPr lang="en-US" altLang="ko-KR" dirty="0"/>
              <a:t> </a:t>
            </a:r>
            <a:r>
              <a:rPr lang="ko-KR" altLang="en-US" dirty="0" smtClean="0"/>
              <a:t> </a:t>
            </a:r>
            <a:endParaRPr lang="en-US" altLang="ko-KR" dirty="0" smtClean="0"/>
          </a:p>
          <a:p>
            <a:pPr lvl="1"/>
            <a:r>
              <a:rPr lang="en-US" altLang="ko-KR" dirty="0" smtClean="0"/>
              <a:t>Rule setting: TA pre-runs (software wise)</a:t>
            </a:r>
            <a:endParaRPr lang="ko-KR" altLang="en-US" dirty="0"/>
          </a:p>
        </p:txBody>
      </p:sp>
      <p:sp>
        <p:nvSpPr>
          <p:cNvPr id="5" name="TextBox 4"/>
          <p:cNvSpPr txBox="1"/>
          <p:nvPr/>
        </p:nvSpPr>
        <p:spPr>
          <a:xfrm>
            <a:off x="411093" y="4617004"/>
            <a:ext cx="8367996" cy="400110"/>
          </a:xfrm>
          <a:prstGeom prst="rect">
            <a:avLst/>
          </a:prstGeom>
          <a:noFill/>
        </p:spPr>
        <p:txBody>
          <a:bodyPr wrap="none" rtlCol="0">
            <a:spAutoFit/>
          </a:bodyPr>
          <a:lstStyle/>
          <a:p>
            <a:r>
              <a:rPr lang="en-US" altLang="ko-KR" sz="2000" dirty="0" smtClean="0">
                <a:solidFill>
                  <a:srgbClr val="0000CC"/>
                </a:solidFill>
                <a:latin typeface="나눔명조" panose="02020603020101020101" pitchFamily="18" charset="-127"/>
                <a:ea typeface="나눔명조" panose="02020603020101020101" pitchFamily="18" charset="-127"/>
              </a:rPr>
              <a:t>The changes in rule (if any) would be introduced to make your life easy !</a:t>
            </a:r>
            <a:endParaRPr lang="ko-KR" altLang="en-US" sz="2000" dirty="0">
              <a:solidFill>
                <a:srgbClr val="0000CC"/>
              </a:solidFill>
              <a:latin typeface="나눔명조" panose="02020603020101020101" pitchFamily="18" charset="-127"/>
              <a:ea typeface="나눔명조" panose="02020603020101020101" pitchFamily="18" charset="-127"/>
            </a:endParaRPr>
          </a:p>
        </p:txBody>
      </p:sp>
      <p:sp>
        <p:nvSpPr>
          <p:cNvPr id="6" name="직사각형 5"/>
          <p:cNvSpPr/>
          <p:nvPr/>
        </p:nvSpPr>
        <p:spPr>
          <a:xfrm>
            <a:off x="267855" y="2896302"/>
            <a:ext cx="8606760" cy="2311802"/>
          </a:xfrm>
          <a:prstGeom prst="rect">
            <a:avLst/>
          </a:prstGeom>
          <a:noFill/>
          <a:ln w="762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604498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그룹 31"/>
          <p:cNvGrpSpPr/>
          <p:nvPr/>
        </p:nvGrpSpPr>
        <p:grpSpPr>
          <a:xfrm>
            <a:off x="1493566" y="5166937"/>
            <a:ext cx="2257425" cy="1443923"/>
            <a:chOff x="5001956" y="4167660"/>
            <a:chExt cx="2257425" cy="1443923"/>
          </a:xfrm>
        </p:grpSpPr>
        <p:pic>
          <p:nvPicPr>
            <p:cNvPr id="30" name="그림 29"/>
            <p:cNvPicPr>
              <a:picLocks noChangeAspect="1"/>
            </p:cNvPicPr>
            <p:nvPr/>
          </p:nvPicPr>
          <p:blipFill>
            <a:blip r:embed="rId4"/>
            <a:stretch>
              <a:fillRect/>
            </a:stretch>
          </p:blipFill>
          <p:spPr>
            <a:xfrm>
              <a:off x="5001956" y="4167660"/>
              <a:ext cx="2257425" cy="1009650"/>
            </a:xfrm>
            <a:prstGeom prst="rect">
              <a:avLst/>
            </a:prstGeom>
          </p:spPr>
        </p:pic>
        <p:sp>
          <p:nvSpPr>
            <p:cNvPr id="31" name="TextBox 30"/>
            <p:cNvSpPr txBox="1"/>
            <p:nvPr/>
          </p:nvSpPr>
          <p:spPr>
            <a:xfrm>
              <a:off x="5391261" y="5211473"/>
              <a:ext cx="1361270" cy="400110"/>
            </a:xfrm>
            <a:prstGeom prst="rect">
              <a:avLst/>
            </a:prstGeom>
            <a:noFill/>
          </p:spPr>
          <p:txBody>
            <a:bodyPr wrap="none" rtlCol="0">
              <a:spAutoFit/>
            </a:bodyPr>
            <a:lstStyle/>
            <a:p>
              <a:r>
                <a:rPr lang="en-US" altLang="ko-KR" sz="2000" dirty="0" smtClean="0">
                  <a:latin typeface="Gill Sans MT" panose="020B0502020104020203" pitchFamily="34" charset="0"/>
                  <a:ea typeface="나눔명조" panose="02020603020101020101" pitchFamily="18" charset="-127"/>
                </a:rPr>
                <a:t>Input space</a:t>
              </a:r>
              <a:endParaRPr lang="ko-KR" altLang="en-US" sz="2000" dirty="0">
                <a:latin typeface="Gill Sans MT" panose="020B0502020104020203" pitchFamily="34" charset="0"/>
                <a:ea typeface="나눔명조" panose="02020603020101020101" pitchFamily="18" charset="-127"/>
              </a:endParaRPr>
            </a:p>
          </p:txBody>
        </p:sp>
      </p:grpSp>
      <p:grpSp>
        <p:nvGrpSpPr>
          <p:cNvPr id="35" name="그룹 34"/>
          <p:cNvGrpSpPr/>
          <p:nvPr/>
        </p:nvGrpSpPr>
        <p:grpSpPr>
          <a:xfrm>
            <a:off x="4822752" y="4549725"/>
            <a:ext cx="1608710" cy="2042960"/>
            <a:chOff x="7322127" y="3559620"/>
            <a:chExt cx="1608710" cy="2042960"/>
          </a:xfrm>
        </p:grpSpPr>
        <p:pic>
          <p:nvPicPr>
            <p:cNvPr id="33" name="그림 32"/>
            <p:cNvPicPr>
              <a:picLocks noChangeAspect="1"/>
            </p:cNvPicPr>
            <p:nvPr/>
          </p:nvPicPr>
          <p:blipFill>
            <a:blip r:embed="rId5"/>
            <a:stretch>
              <a:fillRect/>
            </a:stretch>
          </p:blipFill>
          <p:spPr>
            <a:xfrm>
              <a:off x="7322127" y="3559620"/>
              <a:ext cx="1600200" cy="1590675"/>
            </a:xfrm>
            <a:prstGeom prst="rect">
              <a:avLst/>
            </a:prstGeom>
          </p:spPr>
        </p:pic>
        <p:sp>
          <p:nvSpPr>
            <p:cNvPr id="34" name="TextBox 33"/>
            <p:cNvSpPr txBox="1"/>
            <p:nvPr/>
          </p:nvSpPr>
          <p:spPr>
            <a:xfrm>
              <a:off x="7322127" y="5202470"/>
              <a:ext cx="1608710" cy="400110"/>
            </a:xfrm>
            <a:prstGeom prst="rect">
              <a:avLst/>
            </a:prstGeom>
            <a:noFill/>
          </p:spPr>
          <p:txBody>
            <a:bodyPr wrap="none" rtlCol="0">
              <a:spAutoFit/>
            </a:bodyPr>
            <a:lstStyle/>
            <a:p>
              <a:r>
                <a:rPr lang="en-US" altLang="ko-KR" sz="2000" dirty="0" smtClean="0">
                  <a:latin typeface="Gill Sans MT" panose="020B0502020104020203" pitchFamily="34" charset="0"/>
                  <a:ea typeface="나눔명조" panose="02020603020101020101" pitchFamily="18" charset="-127"/>
                </a:rPr>
                <a:t>Feature space</a:t>
              </a:r>
              <a:endParaRPr lang="ko-KR" altLang="en-US" sz="2000" dirty="0">
                <a:latin typeface="Gill Sans MT" panose="020B0502020104020203" pitchFamily="34" charset="0"/>
                <a:ea typeface="나눔명조" panose="02020603020101020101" pitchFamily="18" charset="-127"/>
              </a:endParaRPr>
            </a:p>
          </p:txBody>
        </p:sp>
      </p:grpSp>
      <p:sp>
        <p:nvSpPr>
          <p:cNvPr id="2" name="Title 1"/>
          <p:cNvSpPr>
            <a:spLocks noGrp="1"/>
          </p:cNvSpPr>
          <p:nvPr>
            <p:ph type="title"/>
          </p:nvPr>
        </p:nvSpPr>
        <p:spPr/>
        <p:txBody>
          <a:bodyPr>
            <a:normAutofit/>
          </a:bodyPr>
          <a:lstStyle/>
          <a:p>
            <a:r>
              <a:rPr lang="en-US" altLang="ko-KR" dirty="0" smtClean="0"/>
              <a:t>Feature</a:t>
            </a:r>
            <a:endParaRPr lang="ko-KR" altLang="en-US" dirty="0"/>
          </a:p>
        </p:txBody>
      </p:sp>
      <p:sp>
        <p:nvSpPr>
          <p:cNvPr id="3" name="Content Placeholder 2"/>
          <p:cNvSpPr>
            <a:spLocks noGrp="1"/>
          </p:cNvSpPr>
          <p:nvPr>
            <p:ph idx="1"/>
          </p:nvPr>
        </p:nvSpPr>
        <p:spPr/>
        <p:txBody>
          <a:bodyPr/>
          <a:lstStyle/>
          <a:p>
            <a:pPr marL="342900" indent="-342900"/>
            <a:r>
              <a:rPr lang="ko-KR" altLang="en-US" dirty="0" err="1" smtClean="0"/>
              <a:t>머신러닝에서</a:t>
            </a:r>
            <a:r>
              <a:rPr lang="ko-KR" altLang="en-US" dirty="0" smtClean="0"/>
              <a:t> </a:t>
            </a:r>
            <a:r>
              <a:rPr lang="ko-KR" altLang="en-US" dirty="0"/>
              <a:t>판별하고자 하는 데이터에 대해서 판별의 근거로 활용할 수 있는 데이터의 특징들을 </a:t>
            </a:r>
            <a:r>
              <a:rPr lang="en-US" altLang="ko-KR" dirty="0">
                <a:solidFill>
                  <a:srgbClr val="0000CC"/>
                </a:solidFill>
              </a:rPr>
              <a:t>feature</a:t>
            </a:r>
            <a:r>
              <a:rPr lang="ko-KR" altLang="en-US" dirty="0"/>
              <a:t>라고 한다</a:t>
            </a:r>
            <a:endParaRPr lang="en-US" altLang="ko-KR" dirty="0"/>
          </a:p>
          <a:p>
            <a:pPr marL="342900" indent="-342900"/>
            <a:r>
              <a:rPr lang="en-US" altLang="ko-KR" dirty="0"/>
              <a:t>In machine learning and pattern recognition, a </a:t>
            </a:r>
            <a:r>
              <a:rPr lang="en-US" altLang="ko-KR" dirty="0">
                <a:solidFill>
                  <a:srgbClr val="0000CC"/>
                </a:solidFill>
              </a:rPr>
              <a:t>feature</a:t>
            </a:r>
            <a:r>
              <a:rPr lang="en-US" altLang="ko-KR" dirty="0"/>
              <a:t> is an individual measurable property or characteristic of a phenomenon being observed</a:t>
            </a:r>
          </a:p>
          <a:p>
            <a:pPr marL="342900" indent="-342900"/>
            <a:r>
              <a:rPr lang="en-US" altLang="ko-KR" dirty="0"/>
              <a:t>Choosing informative, discriminating and independent features is a crucial step for effective algorithms in </a:t>
            </a:r>
            <a:r>
              <a:rPr lang="en-US" altLang="ko-KR" dirty="0" smtClean="0"/>
              <a:t>machine learning </a:t>
            </a:r>
          </a:p>
          <a:p>
            <a:pPr marL="342900" indent="-342900"/>
            <a:r>
              <a:rPr lang="en-US" altLang="ko-KR" b="1" dirty="0">
                <a:solidFill>
                  <a:srgbClr val="0000CC"/>
                </a:solidFill>
              </a:rPr>
              <a:t>Kernel function </a:t>
            </a:r>
            <a:r>
              <a:rPr lang="en-US" altLang="ko-KR" dirty="0"/>
              <a:t>which enable the data in raw representation to operate in a high-dimensional, implicit “</a:t>
            </a:r>
            <a:r>
              <a:rPr lang="en-US" altLang="ko-KR" b="1" dirty="0">
                <a:solidFill>
                  <a:srgbClr val="0000CC"/>
                </a:solidFill>
              </a:rPr>
              <a:t>feature” space</a:t>
            </a:r>
          </a:p>
          <a:p>
            <a:pPr marL="342900" indent="-342900"/>
            <a:endParaRPr lang="en-US" altLang="ko-KR" dirty="0"/>
          </a:p>
          <a:p>
            <a:endParaRPr lang="en-US" altLang="ko-KR" dirty="0" smtClean="0"/>
          </a:p>
        </p:txBody>
      </p:sp>
      <p:sp>
        <p:nvSpPr>
          <p:cNvPr id="4" name="Slide Number Placeholder 3"/>
          <p:cNvSpPr>
            <a:spLocks noGrp="1"/>
          </p:cNvSpPr>
          <p:nvPr>
            <p:ph type="sldNum" sz="quarter" idx="12"/>
          </p:nvPr>
        </p:nvSpPr>
        <p:spPr/>
        <p:txBody>
          <a:bodyPr/>
          <a:lstStyle/>
          <a:p>
            <a:fld id="{E7B612BC-FA30-47E7-8F83-60B8876EFC04}" type="slidenum">
              <a:rPr lang="ko-KR" altLang="en-US" smtClean="0">
                <a:solidFill>
                  <a:prstClr val="black">
                    <a:tint val="75000"/>
                  </a:prstClr>
                </a:solidFill>
              </a:rPr>
              <a:pPr/>
              <a:t>40</a:t>
            </a:fld>
            <a:endParaRPr lang="ko-KR" altLang="en-US">
              <a:solidFill>
                <a:prstClr val="black">
                  <a:tint val="75000"/>
                </a:prstClr>
              </a:solidFill>
            </a:endParaRPr>
          </a:p>
        </p:txBody>
      </p:sp>
      <p:sp>
        <p:nvSpPr>
          <p:cNvPr id="10" name="Rectangle 9"/>
          <p:cNvSpPr/>
          <p:nvPr/>
        </p:nvSpPr>
        <p:spPr>
          <a:xfrm>
            <a:off x="114300" y="6488668"/>
            <a:ext cx="2130136" cy="276999"/>
          </a:xfrm>
          <a:prstGeom prst="rect">
            <a:avLst/>
          </a:prstGeom>
        </p:spPr>
        <p:txBody>
          <a:bodyPr wrap="square">
            <a:spAutoFit/>
          </a:bodyPr>
          <a:lstStyle/>
          <a:p>
            <a:r>
              <a:rPr lang="en-US" altLang="ko-KR" sz="1200" dirty="0" smtClean="0"/>
              <a:t>[images from google]</a:t>
            </a:r>
            <a:endParaRPr lang="ko-KR" altLang="en-US" sz="1200" dirty="0"/>
          </a:p>
        </p:txBody>
      </p:sp>
      <p:graphicFrame>
        <p:nvGraphicFramePr>
          <p:cNvPr id="12" name="Object 11"/>
          <p:cNvGraphicFramePr>
            <a:graphicFrameLocks noChangeAspect="1"/>
          </p:cNvGraphicFramePr>
          <p:nvPr>
            <p:extLst>
              <p:ext uri="{D42A27DB-BD31-4B8C-83A1-F6EECF244321}">
                <p14:modId xmlns:p14="http://schemas.microsoft.com/office/powerpoint/2010/main" val="82432395"/>
              </p:ext>
            </p:extLst>
          </p:nvPr>
        </p:nvGraphicFramePr>
        <p:xfrm>
          <a:off x="854789" y="7990003"/>
          <a:ext cx="7143750" cy="647700"/>
        </p:xfrm>
        <a:graphic>
          <a:graphicData uri="http://schemas.openxmlformats.org/presentationml/2006/ole">
            <mc:AlternateContent xmlns:mc="http://schemas.openxmlformats.org/markup-compatibility/2006">
              <mc:Choice xmlns:v="urn:schemas-microsoft-com:vml" Requires="v">
                <p:oleObj spid="_x0000_s53447" name="Equation" r:id="rId6" imgW="4762440" imgH="431640" progId="Equation.DSMT4">
                  <p:embed/>
                </p:oleObj>
              </mc:Choice>
              <mc:Fallback>
                <p:oleObj name="Equation" r:id="rId6" imgW="4762440" imgH="431640" progId="Equation.DSMT4">
                  <p:embed/>
                  <p:pic>
                    <p:nvPicPr>
                      <p:cNvPr id="12" name="Object 11"/>
                      <p:cNvPicPr/>
                      <p:nvPr/>
                    </p:nvPicPr>
                    <p:blipFill>
                      <a:blip r:embed="rId7"/>
                      <a:stretch>
                        <a:fillRect/>
                      </a:stretch>
                    </p:blipFill>
                    <p:spPr>
                      <a:xfrm>
                        <a:off x="854789" y="7990003"/>
                        <a:ext cx="7143750" cy="647700"/>
                      </a:xfrm>
                      <a:prstGeom prst="rect">
                        <a:avLst/>
                      </a:prstGeom>
                    </p:spPr>
                  </p:pic>
                </p:oleObj>
              </mc:Fallback>
            </mc:AlternateContent>
          </a:graphicData>
        </a:graphic>
      </p:graphicFrame>
      <p:sp>
        <p:nvSpPr>
          <p:cNvPr id="13" name="TextBox 12"/>
          <p:cNvSpPr txBox="1"/>
          <p:nvPr/>
        </p:nvSpPr>
        <p:spPr>
          <a:xfrm>
            <a:off x="-695435" y="7551100"/>
            <a:ext cx="11649343" cy="400110"/>
          </a:xfrm>
          <a:prstGeom prst="rect">
            <a:avLst/>
          </a:prstGeom>
          <a:noFill/>
        </p:spPr>
        <p:txBody>
          <a:bodyPr wrap="none" rtlCol="0">
            <a:spAutoFit/>
          </a:bodyPr>
          <a:lstStyle/>
          <a:p>
            <a:r>
              <a:rPr lang="en-US" altLang="ko-KR" sz="2000" dirty="0" smtClean="0">
                <a:latin typeface="나눔명조" panose="02020603020101020101" pitchFamily="18" charset="-127"/>
                <a:ea typeface="나눔명조" panose="02020603020101020101" pitchFamily="18" charset="-127"/>
              </a:rPr>
              <a:t>Popular </a:t>
            </a:r>
            <a:r>
              <a:rPr lang="en-US" altLang="ko-KR" sz="2000" dirty="0">
                <a:latin typeface="나눔명조" panose="02020603020101020101" pitchFamily="18" charset="-127"/>
                <a:ea typeface="나눔명조" panose="02020603020101020101" pitchFamily="18" charset="-127"/>
              </a:rPr>
              <a:t>Kernel functions: Fisher </a:t>
            </a:r>
            <a:r>
              <a:rPr lang="en-US" altLang="ko-KR" sz="2000" dirty="0" smtClean="0">
                <a:latin typeface="나눔명조" panose="02020603020101020101" pitchFamily="18" charset="-127"/>
                <a:ea typeface="나눔명조" panose="02020603020101020101" pitchFamily="18" charset="-127"/>
              </a:rPr>
              <a:t>kernel, Polynomial kernel, Radial </a:t>
            </a:r>
            <a:r>
              <a:rPr lang="en-US" altLang="ko-KR" sz="2000" dirty="0">
                <a:latin typeface="나눔명조" panose="02020603020101020101" pitchFamily="18" charset="-127"/>
                <a:ea typeface="나눔명조" panose="02020603020101020101" pitchFamily="18" charset="-127"/>
              </a:rPr>
              <a:t>basis function kernel (RBF</a:t>
            </a:r>
            <a:r>
              <a:rPr lang="en-US" altLang="ko-KR" sz="2000" dirty="0" smtClean="0">
                <a:latin typeface="나눔명조" panose="02020603020101020101" pitchFamily="18" charset="-127"/>
                <a:ea typeface="나눔명조" panose="02020603020101020101" pitchFamily="18" charset="-127"/>
              </a:rPr>
              <a:t>), </a:t>
            </a:r>
            <a:r>
              <a:rPr lang="en-US" altLang="ko-KR" sz="2000" dirty="0" err="1" smtClean="0">
                <a:latin typeface="나눔명조" panose="02020603020101020101" pitchFamily="18" charset="-127"/>
                <a:ea typeface="나눔명조" panose="02020603020101020101" pitchFamily="18" charset="-127"/>
              </a:rPr>
              <a:t>etc</a:t>
            </a:r>
            <a:endParaRPr lang="ko-KR" altLang="en-US" sz="2000" dirty="0">
              <a:latin typeface="나눔명조" panose="02020603020101020101" pitchFamily="18" charset="-127"/>
              <a:ea typeface="나눔명조" panose="02020603020101020101" pitchFamily="18" charset="-127"/>
            </a:endParaRPr>
          </a:p>
        </p:txBody>
      </p:sp>
      <p:grpSp>
        <p:nvGrpSpPr>
          <p:cNvPr id="38" name="그룹 37"/>
          <p:cNvGrpSpPr/>
          <p:nvPr/>
        </p:nvGrpSpPr>
        <p:grpSpPr>
          <a:xfrm>
            <a:off x="1145522" y="4175436"/>
            <a:ext cx="4963614" cy="2682564"/>
            <a:chOff x="4890103" y="3496233"/>
            <a:chExt cx="3533034" cy="2358320"/>
          </a:xfrm>
        </p:grpSpPr>
        <p:sp>
          <p:nvSpPr>
            <p:cNvPr id="5" name="TextBox 4"/>
            <p:cNvSpPr txBox="1"/>
            <p:nvPr/>
          </p:nvSpPr>
          <p:spPr>
            <a:xfrm>
              <a:off x="4890103" y="3496233"/>
              <a:ext cx="1708502" cy="649381"/>
            </a:xfrm>
            <a:prstGeom prst="rect">
              <a:avLst/>
            </a:prstGeom>
            <a:noFill/>
          </p:spPr>
          <p:txBody>
            <a:bodyPr wrap="square" rtlCol="0">
              <a:spAutoFit/>
            </a:bodyPr>
            <a:lstStyle/>
            <a:p>
              <a:r>
                <a:rPr lang="en-US" altLang="ko-KR" b="1" dirty="0" smtClean="0">
                  <a:solidFill>
                    <a:srgbClr val="0000CC"/>
                  </a:solidFill>
                  <a:latin typeface="나눔명조" panose="02020603020101020101" pitchFamily="18" charset="-127"/>
                  <a:ea typeface="나눔명조" panose="02020603020101020101" pitchFamily="18" charset="-127"/>
                </a:rPr>
                <a:t>Coordinate transfer, </a:t>
              </a:r>
            </a:p>
            <a:p>
              <a:r>
                <a:rPr lang="en-US" altLang="ko-KR" b="1" dirty="0" smtClean="0">
                  <a:solidFill>
                    <a:srgbClr val="0000CC"/>
                  </a:solidFill>
                  <a:latin typeface="나눔명조" panose="02020603020101020101" pitchFamily="18" charset="-127"/>
                  <a:ea typeface="나눔명조" panose="02020603020101020101" pitchFamily="18" charset="-127"/>
                </a:rPr>
                <a:t>i.e., Kernel function </a:t>
              </a:r>
              <a:r>
                <a:rPr lang="en-US" altLang="ko-KR" sz="2400" b="1" i="1" dirty="0" smtClean="0">
                  <a:solidFill>
                    <a:srgbClr val="0000CC"/>
                  </a:solidFill>
                  <a:latin typeface="Symbol" panose="05050102010706020507" pitchFamily="18" charset="2"/>
                  <a:ea typeface="나눔명조" panose="02020603020101020101" pitchFamily="18" charset="-127"/>
                </a:rPr>
                <a:t>f</a:t>
              </a:r>
              <a:endParaRPr lang="ko-KR" altLang="en-US" b="1" i="1" dirty="0">
                <a:solidFill>
                  <a:srgbClr val="0000CC"/>
                </a:solidFill>
                <a:latin typeface="Symbol" panose="05050102010706020507" pitchFamily="18" charset="2"/>
                <a:ea typeface="나눔명조" panose="02020603020101020101" pitchFamily="18" charset="-127"/>
              </a:endParaRPr>
            </a:p>
          </p:txBody>
        </p:sp>
        <p:sp>
          <p:nvSpPr>
            <p:cNvPr id="37" name="원호 36"/>
            <p:cNvSpPr/>
            <p:nvPr/>
          </p:nvSpPr>
          <p:spPr>
            <a:xfrm>
              <a:off x="6209458" y="3837975"/>
              <a:ext cx="2213679" cy="2016578"/>
            </a:xfrm>
            <a:prstGeom prst="arc">
              <a:avLst>
                <a:gd name="adj1" fmla="val 11252556"/>
                <a:gd name="adj2" fmla="val 18887315"/>
              </a:avLst>
            </a:prstGeom>
            <a:ln w="38100">
              <a:solidFill>
                <a:srgbClr val="0000CC"/>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sp>
        <p:nvSpPr>
          <p:cNvPr id="21" name="TextBox 20"/>
          <p:cNvSpPr txBox="1"/>
          <p:nvPr/>
        </p:nvSpPr>
        <p:spPr>
          <a:xfrm>
            <a:off x="6482240" y="4575777"/>
            <a:ext cx="2481051" cy="1477328"/>
          </a:xfrm>
          <a:prstGeom prst="rect">
            <a:avLst/>
          </a:prstGeom>
          <a:noFill/>
        </p:spPr>
        <p:txBody>
          <a:bodyPr wrap="square" rtlCol="0">
            <a:spAutoFit/>
          </a:bodyPr>
          <a:lstStyle/>
          <a:p>
            <a:pPr marL="342900" indent="-342900">
              <a:buFont typeface="Wingdings" panose="05000000000000000000" pitchFamily="2" charset="2"/>
              <a:buChar char="ü"/>
            </a:pPr>
            <a:r>
              <a:rPr lang="en-US" altLang="ko-KR" dirty="0" smtClean="0">
                <a:solidFill>
                  <a:srgbClr val="0000CC"/>
                </a:solidFill>
                <a:latin typeface="Comic Sans MS" panose="030F0702030302020204" pitchFamily="66" charset="0"/>
                <a:ea typeface="나눔명조" panose="02020603020101020101" pitchFamily="18" charset="-127"/>
              </a:rPr>
              <a:t>Then find SVM = maximize the distance from separation lines(planes)</a:t>
            </a:r>
          </a:p>
        </p:txBody>
      </p:sp>
    </p:spTree>
    <p:extLst>
      <p:ext uri="{BB962C8B-B14F-4D97-AF65-F5344CB8AC3E}">
        <p14:creationId xmlns:p14="http://schemas.microsoft.com/office/powerpoint/2010/main" val="33766318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2"/>
                                        </p:tgtEl>
                                        <p:attrNameLst>
                                          <p:attrName>style.visibility</p:attrName>
                                        </p:attrNameLst>
                                      </p:cBhvr>
                                      <p:to>
                                        <p:strVal val="visible"/>
                                      </p:to>
                                    </p:set>
                                    <p:animEffect transition="in" filter="fade">
                                      <p:cBhvr>
                                        <p:cTn id="20" dur="500"/>
                                        <p:tgtEl>
                                          <p:spTgt spid="32"/>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5"/>
                                        </p:tgtEl>
                                        <p:attrNameLst>
                                          <p:attrName>style.visibility</p:attrName>
                                        </p:attrNameLst>
                                      </p:cBhvr>
                                      <p:to>
                                        <p:strVal val="visible"/>
                                      </p:to>
                                    </p:set>
                                    <p:animEffect transition="in" filter="fade">
                                      <p:cBhvr>
                                        <p:cTn id="25" dur="500"/>
                                        <p:tgtEl>
                                          <p:spTgt spid="35"/>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38"/>
                                        </p:tgtEl>
                                        <p:attrNameLst>
                                          <p:attrName>style.visibility</p:attrName>
                                        </p:attrNameLst>
                                      </p:cBhvr>
                                      <p:to>
                                        <p:strVal val="visible"/>
                                      </p:to>
                                    </p:set>
                                    <p:animEffect transition="in" filter="wipe(left)">
                                      <p:cBhvr>
                                        <p:cTn id="30" dur="500"/>
                                        <p:tgtEl>
                                          <p:spTgt spid="38"/>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
                                            <p:txEl>
                                              <p:pRg st="3" end="3"/>
                                            </p:txEl>
                                          </p:spTgt>
                                        </p:tgtEl>
                                        <p:attrNameLst>
                                          <p:attrName>style.visibility</p:attrName>
                                        </p:attrNameLst>
                                      </p:cBhvr>
                                      <p:to>
                                        <p:strVal val="visible"/>
                                      </p:to>
                                    </p:set>
                                    <p:animEffect transition="in" filter="fade">
                                      <p:cBhvr>
                                        <p:cTn id="35" dur="500"/>
                                        <p:tgtEl>
                                          <p:spTgt spid="3">
                                            <p:txEl>
                                              <p:pRg st="3" end="3"/>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21"/>
                                        </p:tgtEl>
                                        <p:attrNameLst>
                                          <p:attrName>style.visibility</p:attrName>
                                        </p:attrNameLst>
                                      </p:cBhvr>
                                      <p:to>
                                        <p:strVal val="visible"/>
                                      </p:to>
                                    </p:set>
                                    <p:animEffect transition="in" filter="fade">
                                      <p:cBhvr>
                                        <p:cTn id="40"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dirty="0" smtClean="0"/>
              <a:t>Mathematical formulation of regression</a:t>
            </a:r>
            <a:endParaRPr lang="ko-KR" altLang="en-US" dirty="0"/>
          </a:p>
        </p:txBody>
      </p:sp>
      <p:pic>
        <p:nvPicPr>
          <p:cNvPr id="5" name="Content Placeholder 4"/>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267855" y="1163235"/>
            <a:ext cx="4191000" cy="2771775"/>
          </a:xfrm>
        </p:spPr>
      </p:pic>
      <p:sp>
        <p:nvSpPr>
          <p:cNvPr id="4" name="Slide Number Placeholder 3"/>
          <p:cNvSpPr>
            <a:spLocks noGrp="1"/>
          </p:cNvSpPr>
          <p:nvPr>
            <p:ph type="sldNum" sz="quarter" idx="12"/>
          </p:nvPr>
        </p:nvSpPr>
        <p:spPr/>
        <p:txBody>
          <a:bodyPr/>
          <a:lstStyle/>
          <a:p>
            <a:fld id="{E7B612BC-FA30-47E7-8F83-60B8876EFC04}" type="slidenum">
              <a:rPr lang="ko-KR" altLang="en-US" smtClean="0">
                <a:solidFill>
                  <a:prstClr val="black">
                    <a:tint val="75000"/>
                  </a:prstClr>
                </a:solidFill>
              </a:rPr>
              <a:pPr/>
              <a:t>41</a:t>
            </a:fld>
            <a:endParaRPr lang="ko-KR" altLang="en-US">
              <a:solidFill>
                <a:prstClr val="black">
                  <a:tint val="75000"/>
                </a:prstClr>
              </a:solidFill>
            </a:endParaRPr>
          </a:p>
        </p:txBody>
      </p:sp>
      <p:graphicFrame>
        <p:nvGraphicFramePr>
          <p:cNvPr id="7" name="Object 6"/>
          <p:cNvGraphicFramePr>
            <a:graphicFrameLocks noChangeAspect="1"/>
          </p:cNvGraphicFramePr>
          <p:nvPr>
            <p:extLst>
              <p:ext uri="{D42A27DB-BD31-4B8C-83A1-F6EECF244321}">
                <p14:modId xmlns:p14="http://schemas.microsoft.com/office/powerpoint/2010/main" val="2824289809"/>
              </p:ext>
            </p:extLst>
          </p:nvPr>
        </p:nvGraphicFramePr>
        <p:xfrm>
          <a:off x="4514850" y="3340100"/>
          <a:ext cx="114300" cy="177800"/>
        </p:xfrm>
        <a:graphic>
          <a:graphicData uri="http://schemas.openxmlformats.org/presentationml/2006/ole">
            <mc:AlternateContent xmlns:mc="http://schemas.openxmlformats.org/markup-compatibility/2006">
              <mc:Choice xmlns:v="urn:schemas-microsoft-com:vml" Requires="v">
                <p:oleObj spid="_x0000_s89335" name="Equation" r:id="rId5" imgW="114120" imgH="177480" progId="Equation.DSMT4">
                  <p:embed/>
                </p:oleObj>
              </mc:Choice>
              <mc:Fallback>
                <p:oleObj name="Equation" r:id="rId5" imgW="114120" imgH="177480" progId="Equation.DSMT4">
                  <p:embed/>
                  <p:pic>
                    <p:nvPicPr>
                      <p:cNvPr id="0" name=""/>
                      <p:cNvPicPr/>
                      <p:nvPr/>
                    </p:nvPicPr>
                    <p:blipFill>
                      <a:blip r:embed="rId6"/>
                      <a:stretch>
                        <a:fillRect/>
                      </a:stretch>
                    </p:blipFill>
                    <p:spPr>
                      <a:xfrm>
                        <a:off x="4514850" y="3340100"/>
                        <a:ext cx="114300" cy="177800"/>
                      </a:xfrm>
                      <a:prstGeom prst="rect">
                        <a:avLst/>
                      </a:prstGeom>
                    </p:spPr>
                  </p:pic>
                </p:oleObj>
              </mc:Fallback>
            </mc:AlternateContent>
          </a:graphicData>
        </a:graphic>
      </p:graphicFrame>
      <p:sp>
        <p:nvSpPr>
          <p:cNvPr id="11" name="TextBox 10"/>
          <p:cNvSpPr txBox="1"/>
          <p:nvPr/>
        </p:nvSpPr>
        <p:spPr>
          <a:xfrm>
            <a:off x="4277351" y="2340904"/>
            <a:ext cx="3951513" cy="400110"/>
          </a:xfrm>
          <a:prstGeom prst="rect">
            <a:avLst/>
          </a:prstGeom>
          <a:noFill/>
        </p:spPr>
        <p:txBody>
          <a:bodyPr wrap="square" rtlCol="0">
            <a:spAutoFit/>
          </a:bodyPr>
          <a:lstStyle/>
          <a:p>
            <a:pPr marL="342900" indent="-342900">
              <a:buFont typeface="Arial" panose="020B0604020202020204" pitchFamily="34" charset="0"/>
              <a:buChar char="•"/>
            </a:pPr>
            <a:r>
              <a:rPr lang="en-US" altLang="ko-KR" sz="2000" b="1" dirty="0" smtClean="0">
                <a:solidFill>
                  <a:srgbClr val="0000CC"/>
                </a:solidFill>
                <a:latin typeface="나눔명조" panose="02020603020101020101" pitchFamily="18" charset="-127"/>
                <a:ea typeface="나눔명조" panose="02020603020101020101" pitchFamily="18" charset="-127"/>
              </a:rPr>
              <a:t>Loss function</a:t>
            </a:r>
            <a:r>
              <a:rPr lang="en-US" altLang="ko-KR" sz="2000" b="1" dirty="0" smtClean="0">
                <a:latin typeface="나눔명조" panose="02020603020101020101" pitchFamily="18" charset="-127"/>
                <a:ea typeface="나눔명조" panose="02020603020101020101" pitchFamily="18" charset="-127"/>
              </a:rPr>
              <a:t> (= cost function)</a:t>
            </a:r>
            <a:endParaRPr lang="ko-KR" altLang="en-US" sz="2000" b="1" dirty="0">
              <a:latin typeface="나눔명조" panose="02020603020101020101" pitchFamily="18" charset="-127"/>
              <a:ea typeface="나눔명조" panose="02020603020101020101" pitchFamily="18" charset="-127"/>
            </a:endParaRPr>
          </a:p>
        </p:txBody>
      </p:sp>
      <p:sp>
        <p:nvSpPr>
          <p:cNvPr id="12" name="Rectangle 11"/>
          <p:cNvSpPr/>
          <p:nvPr/>
        </p:nvSpPr>
        <p:spPr>
          <a:xfrm>
            <a:off x="114300" y="6488668"/>
            <a:ext cx="2130136" cy="276999"/>
          </a:xfrm>
          <a:prstGeom prst="rect">
            <a:avLst/>
          </a:prstGeom>
        </p:spPr>
        <p:txBody>
          <a:bodyPr wrap="square">
            <a:spAutoFit/>
          </a:bodyPr>
          <a:lstStyle/>
          <a:p>
            <a:r>
              <a:rPr lang="en-US" altLang="ko-KR" sz="1200" dirty="0" smtClean="0"/>
              <a:t>[images from google]</a:t>
            </a:r>
            <a:endParaRPr lang="ko-KR" altLang="en-US" sz="1200" dirty="0"/>
          </a:p>
        </p:txBody>
      </p:sp>
      <p:sp>
        <p:nvSpPr>
          <p:cNvPr id="13" name="TextBox 12"/>
          <p:cNvSpPr txBox="1"/>
          <p:nvPr/>
        </p:nvSpPr>
        <p:spPr>
          <a:xfrm>
            <a:off x="4277351" y="901244"/>
            <a:ext cx="4660675" cy="400110"/>
          </a:xfrm>
          <a:prstGeom prst="rect">
            <a:avLst/>
          </a:prstGeom>
          <a:noFill/>
        </p:spPr>
        <p:txBody>
          <a:bodyPr wrap="square" rtlCol="0">
            <a:spAutoFit/>
          </a:bodyPr>
          <a:lstStyle/>
          <a:p>
            <a:pPr marL="342900" indent="-342900">
              <a:buFont typeface="Arial" panose="020B0604020202020204" pitchFamily="34" charset="0"/>
              <a:buChar char="•"/>
            </a:pPr>
            <a:r>
              <a:rPr lang="en-US" altLang="ko-KR" sz="2000" b="1" dirty="0" smtClean="0">
                <a:latin typeface="나눔명조" panose="02020603020101020101" pitchFamily="18" charset="-127"/>
                <a:ea typeface="나눔명조" panose="02020603020101020101" pitchFamily="18" charset="-127"/>
              </a:rPr>
              <a:t>Model/feature (= regression function)</a:t>
            </a:r>
            <a:endParaRPr lang="ko-KR" altLang="en-US" sz="2000" b="1" dirty="0">
              <a:latin typeface="나눔명조" panose="02020603020101020101" pitchFamily="18" charset="-127"/>
              <a:ea typeface="나눔명조" panose="02020603020101020101" pitchFamily="18" charset="-127"/>
            </a:endParaRPr>
          </a:p>
        </p:txBody>
      </p:sp>
      <p:sp>
        <p:nvSpPr>
          <p:cNvPr id="14" name="TextBox 13"/>
          <p:cNvSpPr txBox="1"/>
          <p:nvPr/>
        </p:nvSpPr>
        <p:spPr>
          <a:xfrm>
            <a:off x="4277351" y="5242921"/>
            <a:ext cx="3154120" cy="400110"/>
          </a:xfrm>
          <a:prstGeom prst="rect">
            <a:avLst/>
          </a:prstGeom>
          <a:noFill/>
        </p:spPr>
        <p:txBody>
          <a:bodyPr wrap="square" rtlCol="0">
            <a:spAutoFit/>
          </a:bodyPr>
          <a:lstStyle/>
          <a:p>
            <a:pPr marL="342900" indent="-342900">
              <a:buFont typeface="Arial" panose="020B0604020202020204" pitchFamily="34" charset="0"/>
              <a:buChar char="•"/>
            </a:pPr>
            <a:r>
              <a:rPr lang="en-US" altLang="ko-KR" sz="2000" b="1" dirty="0" smtClean="0">
                <a:solidFill>
                  <a:srgbClr val="0000CC"/>
                </a:solidFill>
                <a:latin typeface="나눔명조" panose="02020603020101020101" pitchFamily="18" charset="-127"/>
                <a:ea typeface="나눔명조" panose="02020603020101020101" pitchFamily="18" charset="-127"/>
              </a:rPr>
              <a:t>Optimization</a:t>
            </a:r>
            <a:endParaRPr lang="ko-KR" altLang="en-US" sz="2000" b="1" dirty="0">
              <a:solidFill>
                <a:srgbClr val="0000CC"/>
              </a:solidFill>
              <a:latin typeface="나눔명조" panose="02020603020101020101" pitchFamily="18" charset="-127"/>
              <a:ea typeface="나눔명조" panose="02020603020101020101" pitchFamily="18" charset="-127"/>
            </a:endParaRPr>
          </a:p>
        </p:txBody>
      </p:sp>
      <p:graphicFrame>
        <p:nvGraphicFramePr>
          <p:cNvPr id="17" name="개체 16"/>
          <p:cNvGraphicFramePr>
            <a:graphicFrameLocks noChangeAspect="1"/>
          </p:cNvGraphicFramePr>
          <p:nvPr>
            <p:extLst>
              <p:ext uri="{D42A27DB-BD31-4B8C-83A1-F6EECF244321}">
                <p14:modId xmlns:p14="http://schemas.microsoft.com/office/powerpoint/2010/main" val="3405384619"/>
              </p:ext>
            </p:extLst>
          </p:nvPr>
        </p:nvGraphicFramePr>
        <p:xfrm>
          <a:off x="5321588" y="4154356"/>
          <a:ext cx="2562225" cy="776288"/>
        </p:xfrm>
        <a:graphic>
          <a:graphicData uri="http://schemas.openxmlformats.org/presentationml/2006/ole">
            <mc:AlternateContent xmlns:mc="http://schemas.openxmlformats.org/markup-compatibility/2006">
              <mc:Choice xmlns:v="urn:schemas-microsoft-com:vml" Requires="v">
                <p:oleObj spid="_x0000_s89336" name="Equation" r:id="rId7" imgW="1422360" imgH="431640" progId="Equation.DSMT4">
                  <p:embed/>
                </p:oleObj>
              </mc:Choice>
              <mc:Fallback>
                <p:oleObj name="Equation" r:id="rId7" imgW="1422360" imgH="431640" progId="Equation.DSMT4">
                  <p:embed/>
                  <p:pic>
                    <p:nvPicPr>
                      <p:cNvPr id="15" name="개체 14"/>
                      <p:cNvPicPr/>
                      <p:nvPr/>
                    </p:nvPicPr>
                    <p:blipFill>
                      <a:blip r:embed="rId8"/>
                      <a:stretch>
                        <a:fillRect/>
                      </a:stretch>
                    </p:blipFill>
                    <p:spPr>
                      <a:xfrm>
                        <a:off x="5321588" y="4154356"/>
                        <a:ext cx="2562225" cy="776288"/>
                      </a:xfrm>
                      <a:prstGeom prst="rect">
                        <a:avLst/>
                      </a:prstGeom>
                    </p:spPr>
                  </p:pic>
                </p:oleObj>
              </mc:Fallback>
            </mc:AlternateContent>
          </a:graphicData>
        </a:graphic>
      </p:graphicFrame>
      <p:graphicFrame>
        <p:nvGraphicFramePr>
          <p:cNvPr id="18" name="개체 17"/>
          <p:cNvGraphicFramePr>
            <a:graphicFrameLocks noChangeAspect="1"/>
          </p:cNvGraphicFramePr>
          <p:nvPr>
            <p:extLst>
              <p:ext uri="{D42A27DB-BD31-4B8C-83A1-F6EECF244321}">
                <p14:modId xmlns:p14="http://schemas.microsoft.com/office/powerpoint/2010/main" val="3556611960"/>
              </p:ext>
            </p:extLst>
          </p:nvPr>
        </p:nvGraphicFramePr>
        <p:xfrm>
          <a:off x="5535899" y="5714003"/>
          <a:ext cx="2035175" cy="571500"/>
        </p:xfrm>
        <a:graphic>
          <a:graphicData uri="http://schemas.openxmlformats.org/presentationml/2006/ole">
            <mc:AlternateContent xmlns:mc="http://schemas.openxmlformats.org/markup-compatibility/2006">
              <mc:Choice xmlns:v="urn:schemas-microsoft-com:vml" Requires="v">
                <p:oleObj spid="_x0000_s89337" name="Equation" r:id="rId9" imgW="1130040" imgH="317160" progId="Equation.DSMT4">
                  <p:embed/>
                </p:oleObj>
              </mc:Choice>
              <mc:Fallback>
                <p:oleObj name="Equation" r:id="rId9" imgW="1130040" imgH="317160" progId="Equation.DSMT4">
                  <p:embed/>
                  <p:pic>
                    <p:nvPicPr>
                      <p:cNvPr id="17" name="개체 16"/>
                      <p:cNvPicPr/>
                      <p:nvPr/>
                    </p:nvPicPr>
                    <p:blipFill>
                      <a:blip r:embed="rId10"/>
                      <a:stretch>
                        <a:fillRect/>
                      </a:stretch>
                    </p:blipFill>
                    <p:spPr>
                      <a:xfrm>
                        <a:off x="5535899" y="5714003"/>
                        <a:ext cx="2035175" cy="571500"/>
                      </a:xfrm>
                      <a:prstGeom prst="rect">
                        <a:avLst/>
                      </a:prstGeom>
                      <a:noFill/>
                    </p:spPr>
                  </p:pic>
                </p:oleObj>
              </mc:Fallback>
            </mc:AlternateContent>
          </a:graphicData>
        </a:graphic>
      </p:graphicFrame>
      <p:graphicFrame>
        <p:nvGraphicFramePr>
          <p:cNvPr id="23" name="개체 22"/>
          <p:cNvGraphicFramePr>
            <a:graphicFrameLocks noChangeAspect="1"/>
          </p:cNvGraphicFramePr>
          <p:nvPr>
            <p:extLst>
              <p:ext uri="{D42A27DB-BD31-4B8C-83A1-F6EECF244321}">
                <p14:modId xmlns:p14="http://schemas.microsoft.com/office/powerpoint/2010/main" val="485076711"/>
              </p:ext>
            </p:extLst>
          </p:nvPr>
        </p:nvGraphicFramePr>
        <p:xfrm>
          <a:off x="5535899" y="1374801"/>
          <a:ext cx="1944687" cy="457200"/>
        </p:xfrm>
        <a:graphic>
          <a:graphicData uri="http://schemas.openxmlformats.org/presentationml/2006/ole">
            <mc:AlternateContent xmlns:mc="http://schemas.openxmlformats.org/markup-compatibility/2006">
              <mc:Choice xmlns:v="urn:schemas-microsoft-com:vml" Requires="v">
                <p:oleObj spid="_x0000_s89338" name="Equation" r:id="rId11" imgW="1079280" imgH="253800" progId="Equation.DSMT4">
                  <p:embed/>
                </p:oleObj>
              </mc:Choice>
              <mc:Fallback>
                <p:oleObj name="Equation" r:id="rId11" imgW="1079280" imgH="253800" progId="Equation.DSMT4">
                  <p:embed/>
                  <p:pic>
                    <p:nvPicPr>
                      <p:cNvPr id="17" name="개체 16"/>
                      <p:cNvPicPr/>
                      <p:nvPr/>
                    </p:nvPicPr>
                    <p:blipFill>
                      <a:blip r:embed="rId12"/>
                      <a:stretch>
                        <a:fillRect/>
                      </a:stretch>
                    </p:blipFill>
                    <p:spPr>
                      <a:xfrm>
                        <a:off x="5535899" y="1374801"/>
                        <a:ext cx="1944687" cy="457200"/>
                      </a:xfrm>
                      <a:prstGeom prst="rect">
                        <a:avLst/>
                      </a:prstGeom>
                      <a:noFill/>
                    </p:spPr>
                  </p:pic>
                </p:oleObj>
              </mc:Fallback>
            </mc:AlternateContent>
          </a:graphicData>
        </a:graphic>
      </p:graphicFrame>
      <p:graphicFrame>
        <p:nvGraphicFramePr>
          <p:cNvPr id="24" name="개체 23"/>
          <p:cNvGraphicFramePr>
            <a:graphicFrameLocks noChangeAspect="1"/>
          </p:cNvGraphicFramePr>
          <p:nvPr>
            <p:extLst>
              <p:ext uri="{D42A27DB-BD31-4B8C-83A1-F6EECF244321}">
                <p14:modId xmlns:p14="http://schemas.microsoft.com/office/powerpoint/2010/main" val="1465813000"/>
              </p:ext>
            </p:extLst>
          </p:nvPr>
        </p:nvGraphicFramePr>
        <p:xfrm>
          <a:off x="5321588" y="2743200"/>
          <a:ext cx="2768600" cy="685800"/>
        </p:xfrm>
        <a:graphic>
          <a:graphicData uri="http://schemas.openxmlformats.org/presentationml/2006/ole">
            <mc:AlternateContent xmlns:mc="http://schemas.openxmlformats.org/markup-compatibility/2006">
              <mc:Choice xmlns:v="urn:schemas-microsoft-com:vml" Requires="v">
                <p:oleObj spid="_x0000_s89339" name="Equation" r:id="rId13" imgW="1536480" imgH="380880" progId="Equation.DSMT4">
                  <p:embed/>
                </p:oleObj>
              </mc:Choice>
              <mc:Fallback>
                <p:oleObj name="Equation" r:id="rId13" imgW="1536480" imgH="380880" progId="Equation.DSMT4">
                  <p:embed/>
                  <p:pic>
                    <p:nvPicPr>
                      <p:cNvPr id="23" name="개체 22"/>
                      <p:cNvPicPr/>
                      <p:nvPr/>
                    </p:nvPicPr>
                    <p:blipFill>
                      <a:blip r:embed="rId14"/>
                      <a:stretch>
                        <a:fillRect/>
                      </a:stretch>
                    </p:blipFill>
                    <p:spPr>
                      <a:xfrm>
                        <a:off x="5321588" y="2743200"/>
                        <a:ext cx="2768600" cy="685800"/>
                      </a:xfrm>
                      <a:prstGeom prst="rect">
                        <a:avLst/>
                      </a:prstGeom>
                      <a:noFill/>
                    </p:spPr>
                  </p:pic>
                </p:oleObj>
              </mc:Fallback>
            </mc:AlternateContent>
          </a:graphicData>
        </a:graphic>
      </p:graphicFrame>
      <p:sp>
        <p:nvSpPr>
          <p:cNvPr id="25" name="TextBox 24"/>
          <p:cNvSpPr txBox="1"/>
          <p:nvPr/>
        </p:nvSpPr>
        <p:spPr>
          <a:xfrm>
            <a:off x="4277351" y="3773702"/>
            <a:ext cx="3951513" cy="400110"/>
          </a:xfrm>
          <a:prstGeom prst="rect">
            <a:avLst/>
          </a:prstGeom>
          <a:noFill/>
        </p:spPr>
        <p:txBody>
          <a:bodyPr wrap="square" rtlCol="0">
            <a:spAutoFit/>
          </a:bodyPr>
          <a:lstStyle/>
          <a:p>
            <a:pPr marL="342900" indent="-342900">
              <a:buFont typeface="Arial" panose="020B0604020202020204" pitchFamily="34" charset="0"/>
              <a:buChar char="•"/>
            </a:pPr>
            <a:r>
              <a:rPr lang="en-US" altLang="ko-KR" sz="2000" b="1" dirty="0" smtClean="0">
                <a:solidFill>
                  <a:srgbClr val="0000CC"/>
                </a:solidFill>
                <a:latin typeface="나눔명조" panose="02020603020101020101" pitchFamily="18" charset="-127"/>
                <a:ea typeface="나눔명조" panose="02020603020101020101" pitchFamily="18" charset="-127"/>
              </a:rPr>
              <a:t>Mean Squared Error (MSE)</a:t>
            </a:r>
            <a:endParaRPr lang="ko-KR" altLang="en-US" sz="2000" b="1" dirty="0">
              <a:latin typeface="나눔명조" panose="02020603020101020101" pitchFamily="18" charset="-127"/>
              <a:ea typeface="나눔명조" panose="02020603020101020101" pitchFamily="18" charset="-127"/>
            </a:endParaRPr>
          </a:p>
        </p:txBody>
      </p:sp>
      <p:sp>
        <p:nvSpPr>
          <p:cNvPr id="15" name="TextBox 14"/>
          <p:cNvSpPr txBox="1"/>
          <p:nvPr/>
        </p:nvSpPr>
        <p:spPr>
          <a:xfrm>
            <a:off x="4250690" y="1355144"/>
            <a:ext cx="478473" cy="400110"/>
          </a:xfrm>
          <a:prstGeom prst="rect">
            <a:avLst/>
          </a:prstGeom>
          <a:noFill/>
        </p:spPr>
        <p:txBody>
          <a:bodyPr wrap="square" rtlCol="0">
            <a:spAutoFit/>
          </a:bodyPr>
          <a:lstStyle/>
          <a:p>
            <a:r>
              <a:rPr lang="en-US" altLang="ko-KR" sz="2000" i="1" dirty="0" err="1" smtClean="0">
                <a:solidFill>
                  <a:srgbClr val="A50021"/>
                </a:solidFill>
                <a:latin typeface="Times New Roman" panose="02020603050405020304" pitchFamily="18" charset="0"/>
                <a:ea typeface="나눔명조" panose="02020603020101020101" pitchFamily="18" charset="-127"/>
                <a:cs typeface="Times New Roman" panose="02020603050405020304" pitchFamily="18" charset="0"/>
              </a:rPr>
              <a:t>y</a:t>
            </a:r>
            <a:r>
              <a:rPr lang="en-US" altLang="ko-KR" sz="2000" baseline="-25000" dirty="0" err="1" smtClean="0">
                <a:solidFill>
                  <a:srgbClr val="A50021"/>
                </a:solidFill>
                <a:latin typeface="Symbol" panose="05050102010706020507" pitchFamily="18" charset="2"/>
                <a:ea typeface="나눔명조" panose="02020603020101020101" pitchFamily="18" charset="-127"/>
              </a:rPr>
              <a:t>q</a:t>
            </a:r>
            <a:endParaRPr lang="ko-KR" altLang="en-US" sz="2000" baseline="-25000" dirty="0">
              <a:solidFill>
                <a:srgbClr val="A50021"/>
              </a:solidFill>
              <a:latin typeface="Symbol" panose="05050102010706020507" pitchFamily="18" charset="2"/>
              <a:ea typeface="나눔명조" panose="02020603020101020101" pitchFamily="18" charset="-127"/>
            </a:endParaRPr>
          </a:p>
        </p:txBody>
      </p:sp>
      <p:sp>
        <p:nvSpPr>
          <p:cNvPr id="16" name="TextBox 15"/>
          <p:cNvSpPr txBox="1"/>
          <p:nvPr/>
        </p:nvSpPr>
        <p:spPr>
          <a:xfrm>
            <a:off x="2552990" y="1431891"/>
            <a:ext cx="404524" cy="400110"/>
          </a:xfrm>
          <a:prstGeom prst="rect">
            <a:avLst/>
          </a:prstGeom>
          <a:noFill/>
        </p:spPr>
        <p:txBody>
          <a:bodyPr wrap="square" rtlCol="0">
            <a:spAutoFit/>
          </a:bodyPr>
          <a:lstStyle/>
          <a:p>
            <a:r>
              <a:rPr lang="en-US" altLang="ko-KR" sz="2000" i="1" dirty="0" err="1" smtClean="0">
                <a:solidFill>
                  <a:srgbClr val="0000CC"/>
                </a:solidFill>
                <a:latin typeface="Times New Roman" panose="02020603050405020304" pitchFamily="18" charset="0"/>
                <a:ea typeface="나눔명조" panose="02020603020101020101" pitchFamily="18" charset="-127"/>
                <a:cs typeface="Times New Roman" panose="02020603050405020304" pitchFamily="18" charset="0"/>
              </a:rPr>
              <a:t>y</a:t>
            </a:r>
            <a:r>
              <a:rPr lang="en-US" altLang="ko-KR" sz="2000" i="1" baseline="-25000" dirty="0" err="1" smtClean="0">
                <a:solidFill>
                  <a:srgbClr val="0000CC"/>
                </a:solidFill>
                <a:latin typeface="Times New Roman" panose="02020603050405020304" pitchFamily="18" charset="0"/>
                <a:ea typeface="나눔명조" panose="02020603020101020101" pitchFamily="18" charset="-127"/>
                <a:cs typeface="Times New Roman" panose="02020603050405020304" pitchFamily="18" charset="0"/>
              </a:rPr>
              <a:t>i</a:t>
            </a:r>
            <a:endParaRPr lang="ko-KR" altLang="en-US" sz="2000" baseline="-25000" dirty="0">
              <a:solidFill>
                <a:srgbClr val="0000CC"/>
              </a:solidFill>
              <a:latin typeface="Symbol" panose="05050102010706020507" pitchFamily="18" charset="2"/>
              <a:ea typeface="나눔명조" panose="02020603020101020101" pitchFamily="18" charset="-127"/>
            </a:endParaRPr>
          </a:p>
        </p:txBody>
      </p:sp>
      <p:grpSp>
        <p:nvGrpSpPr>
          <p:cNvPr id="8" name="그룹 7"/>
          <p:cNvGrpSpPr/>
          <p:nvPr/>
        </p:nvGrpSpPr>
        <p:grpSpPr>
          <a:xfrm>
            <a:off x="5074744" y="6285503"/>
            <a:ext cx="3154120" cy="440734"/>
            <a:chOff x="5074744" y="6285503"/>
            <a:chExt cx="3154120" cy="440734"/>
          </a:xfrm>
        </p:grpSpPr>
        <p:cxnSp>
          <p:nvCxnSpPr>
            <p:cNvPr id="6" name="직선 연결선 5"/>
            <p:cNvCxnSpPr/>
            <p:nvPr/>
          </p:nvCxnSpPr>
          <p:spPr>
            <a:xfrm>
              <a:off x="5321588" y="6285503"/>
              <a:ext cx="2109883" cy="0"/>
            </a:xfrm>
            <a:prstGeom prst="line">
              <a:avLst/>
            </a:prstGeom>
            <a:ln w="76200">
              <a:solidFill>
                <a:srgbClr val="0066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5074744" y="6326127"/>
              <a:ext cx="3154120" cy="400110"/>
            </a:xfrm>
            <a:prstGeom prst="rect">
              <a:avLst/>
            </a:prstGeom>
            <a:noFill/>
          </p:spPr>
          <p:txBody>
            <a:bodyPr wrap="square" rtlCol="0">
              <a:spAutoFit/>
            </a:bodyPr>
            <a:lstStyle/>
            <a:p>
              <a:r>
                <a:rPr lang="en-US" altLang="ko-KR" sz="2000" b="1" dirty="0" smtClean="0">
                  <a:solidFill>
                    <a:srgbClr val="006600"/>
                  </a:solidFill>
                  <a:latin typeface="나눔명조" panose="02020603020101020101" pitchFamily="18" charset="-127"/>
                  <a:ea typeface="나눔명조" panose="02020603020101020101" pitchFamily="18" charset="-127"/>
                </a:rPr>
                <a:t>Q: How to solve this?</a:t>
              </a:r>
              <a:endParaRPr lang="ko-KR" altLang="en-US" sz="2000" b="1" dirty="0">
                <a:solidFill>
                  <a:srgbClr val="006600"/>
                </a:solidFill>
                <a:latin typeface="나눔명조" panose="02020603020101020101" pitchFamily="18" charset="-127"/>
                <a:ea typeface="나눔명조" panose="02020603020101020101" pitchFamily="18" charset="-127"/>
              </a:endParaRPr>
            </a:p>
          </p:txBody>
        </p:sp>
      </p:grpSp>
    </p:spTree>
    <p:extLst>
      <p:ext uri="{BB962C8B-B14F-4D97-AF65-F5344CB8AC3E}">
        <p14:creationId xmlns:p14="http://schemas.microsoft.com/office/powerpoint/2010/main" val="865292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par>
                                <p:cTn id="16" presetID="10" presetClass="entr" presetSubtype="0" fill="hold" nodeType="with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fade">
                                      <p:cBhvr>
                                        <p:cTn id="18" dur="500"/>
                                        <p:tgtEl>
                                          <p:spTgt spid="2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par>
                                <p:cTn id="24" presetID="10" presetClass="entr" presetSubtype="0" fill="hold" nodeType="withEffect">
                                  <p:stCondLst>
                                    <p:cond delay="0"/>
                                  </p:stCondLst>
                                  <p:childTnLst>
                                    <p:set>
                                      <p:cBhvr>
                                        <p:cTn id="25" dur="1" fill="hold">
                                          <p:stCondLst>
                                            <p:cond delay="0"/>
                                          </p:stCondLst>
                                        </p:cTn>
                                        <p:tgtEl>
                                          <p:spTgt spid="24"/>
                                        </p:tgtEl>
                                        <p:attrNameLst>
                                          <p:attrName>style.visibility</p:attrName>
                                        </p:attrNameLst>
                                      </p:cBhvr>
                                      <p:to>
                                        <p:strVal val="visible"/>
                                      </p:to>
                                    </p:set>
                                    <p:animEffect transition="in" filter="fade">
                                      <p:cBhvr>
                                        <p:cTn id="26" dur="500"/>
                                        <p:tgtEl>
                                          <p:spTgt spid="2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fade">
                                      <p:cBhvr>
                                        <p:cTn id="31" dur="500"/>
                                        <p:tgtEl>
                                          <p:spTgt spid="25"/>
                                        </p:tgtEl>
                                      </p:cBhvr>
                                    </p:animEffect>
                                  </p:childTnLst>
                                </p:cTn>
                              </p:par>
                              <p:par>
                                <p:cTn id="32" presetID="10" presetClass="entr" presetSubtype="0" fill="hold" nodeType="withEffect">
                                  <p:stCondLst>
                                    <p:cond delay="0"/>
                                  </p:stCondLst>
                                  <p:childTnLst>
                                    <p:set>
                                      <p:cBhvr>
                                        <p:cTn id="33" dur="1" fill="hold">
                                          <p:stCondLst>
                                            <p:cond delay="0"/>
                                          </p:stCondLst>
                                        </p:cTn>
                                        <p:tgtEl>
                                          <p:spTgt spid="17"/>
                                        </p:tgtEl>
                                        <p:attrNameLst>
                                          <p:attrName>style.visibility</p:attrName>
                                        </p:attrNameLst>
                                      </p:cBhvr>
                                      <p:to>
                                        <p:strVal val="visible"/>
                                      </p:to>
                                    </p:set>
                                    <p:animEffect transition="in" filter="fade">
                                      <p:cBhvr>
                                        <p:cTn id="34" dur="500"/>
                                        <p:tgtEl>
                                          <p:spTgt spid="17"/>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fade">
                                      <p:cBhvr>
                                        <p:cTn id="39" dur="500"/>
                                        <p:tgtEl>
                                          <p:spTgt spid="14"/>
                                        </p:tgtEl>
                                      </p:cBhvr>
                                    </p:animEffect>
                                  </p:childTnLst>
                                </p:cTn>
                              </p:par>
                              <p:par>
                                <p:cTn id="40" presetID="10" presetClass="entr" presetSubtype="0" fill="hold" nodeType="withEffect">
                                  <p:stCondLst>
                                    <p:cond delay="0"/>
                                  </p:stCondLst>
                                  <p:childTnLst>
                                    <p:set>
                                      <p:cBhvr>
                                        <p:cTn id="41" dur="1" fill="hold">
                                          <p:stCondLst>
                                            <p:cond delay="0"/>
                                          </p:stCondLst>
                                        </p:cTn>
                                        <p:tgtEl>
                                          <p:spTgt spid="18"/>
                                        </p:tgtEl>
                                        <p:attrNameLst>
                                          <p:attrName>style.visibility</p:attrName>
                                        </p:attrNameLst>
                                      </p:cBhvr>
                                      <p:to>
                                        <p:strVal val="visible"/>
                                      </p:to>
                                    </p:set>
                                    <p:animEffect transition="in" filter="fade">
                                      <p:cBhvr>
                                        <p:cTn id="42" dur="500"/>
                                        <p:tgtEl>
                                          <p:spTgt spid="18"/>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8"/>
                                        </p:tgtEl>
                                        <p:attrNameLst>
                                          <p:attrName>style.visibility</p:attrName>
                                        </p:attrNameLst>
                                      </p:cBhvr>
                                      <p:to>
                                        <p:strVal val="visible"/>
                                      </p:to>
                                    </p:set>
                                    <p:animEffect transition="in" filter="fade">
                                      <p:cBhvr>
                                        <p:cTn id="4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p:bldP spid="14" grpId="0"/>
      <p:bldP spid="25" grpId="0"/>
      <p:bldP spid="15" grpId="0"/>
      <p:bldP spid="16"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그림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665328"/>
            <a:ext cx="4876800" cy="3657600"/>
          </a:xfrm>
          <a:prstGeom prst="rect">
            <a:avLst/>
          </a:prstGeom>
        </p:spPr>
      </p:pic>
      <p:sp>
        <p:nvSpPr>
          <p:cNvPr id="5" name="제목 4"/>
          <p:cNvSpPr>
            <a:spLocks noGrp="1"/>
          </p:cNvSpPr>
          <p:nvPr>
            <p:ph type="title"/>
          </p:nvPr>
        </p:nvSpPr>
        <p:spPr/>
        <p:txBody>
          <a:bodyPr/>
          <a:lstStyle/>
          <a:p>
            <a:r>
              <a:rPr lang="en-US" altLang="ko-KR" dirty="0" smtClean="0"/>
              <a:t>Finding min MSE by </a:t>
            </a:r>
            <a:r>
              <a:rPr lang="en-US" altLang="ko-KR" dirty="0" smtClean="0">
                <a:solidFill>
                  <a:srgbClr val="0000CC"/>
                </a:solidFill>
              </a:rPr>
              <a:t>Gradient Descent</a:t>
            </a:r>
            <a:endParaRPr lang="ko-KR" altLang="en-US" dirty="0">
              <a:solidFill>
                <a:srgbClr val="0000CC"/>
              </a:solidFill>
            </a:endParaRPr>
          </a:p>
        </p:txBody>
      </p:sp>
      <p:sp>
        <p:nvSpPr>
          <p:cNvPr id="4" name="슬라이드 번호 개체 틀 3"/>
          <p:cNvSpPr>
            <a:spLocks noGrp="1"/>
          </p:cNvSpPr>
          <p:nvPr>
            <p:ph type="sldNum" sz="quarter" idx="12"/>
          </p:nvPr>
        </p:nvSpPr>
        <p:spPr/>
        <p:txBody>
          <a:bodyPr/>
          <a:lstStyle/>
          <a:p>
            <a:fld id="{E7B612BC-FA30-47E7-8F83-60B8876EFC04}" type="slidenum">
              <a:rPr lang="ko-KR" altLang="en-US" smtClean="0">
                <a:solidFill>
                  <a:prstClr val="black">
                    <a:tint val="75000"/>
                  </a:prstClr>
                </a:solidFill>
              </a:rPr>
              <a:pPr/>
              <a:t>42</a:t>
            </a:fld>
            <a:endParaRPr lang="ko-KR" altLang="en-US">
              <a:solidFill>
                <a:prstClr val="black">
                  <a:tint val="75000"/>
                </a:prstClr>
              </a:solidFill>
            </a:endParaRPr>
          </a:p>
        </p:txBody>
      </p:sp>
      <p:sp>
        <p:nvSpPr>
          <p:cNvPr id="13" name="TextBox 12"/>
          <p:cNvSpPr txBox="1"/>
          <p:nvPr/>
        </p:nvSpPr>
        <p:spPr>
          <a:xfrm flipH="1">
            <a:off x="267855" y="1034112"/>
            <a:ext cx="8587754" cy="1631216"/>
          </a:xfrm>
          <a:prstGeom prst="rect">
            <a:avLst/>
          </a:prstGeom>
          <a:noFill/>
        </p:spPr>
        <p:txBody>
          <a:bodyPr wrap="square" rtlCol="0">
            <a:spAutoFit/>
          </a:bodyPr>
          <a:lstStyle/>
          <a:p>
            <a:pPr marL="342900" indent="-342900">
              <a:buFont typeface="Arial" panose="020B0604020202020204" pitchFamily="34" charset="0"/>
              <a:buChar char="•"/>
            </a:pPr>
            <a:r>
              <a:rPr lang="en-US" altLang="ko-KR" sz="2000" b="1" dirty="0">
                <a:solidFill>
                  <a:srgbClr val="0000CC"/>
                </a:solidFill>
                <a:latin typeface="나눔명조" panose="02020603020101020101" pitchFamily="18" charset="-127"/>
                <a:ea typeface="나눔명조" panose="02020603020101020101" pitchFamily="18" charset="-127"/>
              </a:rPr>
              <a:t>Gradient descent </a:t>
            </a:r>
            <a:r>
              <a:rPr lang="en-US" altLang="ko-KR" sz="2000" dirty="0">
                <a:latin typeface="나눔명조" panose="02020603020101020101" pitchFamily="18" charset="-127"/>
                <a:ea typeface="나눔명조" panose="02020603020101020101" pitchFamily="18" charset="-127"/>
              </a:rPr>
              <a:t>is a first-order iterative optimization algorithm for finding the minimum of a function. To find a local minimum of a function using gradient descent, one </a:t>
            </a:r>
            <a:r>
              <a:rPr lang="en-US" altLang="ko-KR" sz="2000" b="1" dirty="0">
                <a:solidFill>
                  <a:srgbClr val="0000CC"/>
                </a:solidFill>
                <a:latin typeface="나눔명조" panose="02020603020101020101" pitchFamily="18" charset="-127"/>
                <a:ea typeface="나눔명조" panose="02020603020101020101" pitchFamily="18" charset="-127"/>
              </a:rPr>
              <a:t>takes steps proportional to the negative of the gradient (or approximate gradient) of the function </a:t>
            </a:r>
            <a:r>
              <a:rPr lang="en-US" altLang="ko-KR" sz="2000" dirty="0">
                <a:latin typeface="나눔명조" panose="02020603020101020101" pitchFamily="18" charset="-127"/>
                <a:ea typeface="나눔명조" panose="02020603020101020101" pitchFamily="18" charset="-127"/>
              </a:rPr>
              <a:t>at the current </a:t>
            </a:r>
            <a:r>
              <a:rPr lang="en-US" altLang="ko-KR" sz="2000" dirty="0" smtClean="0">
                <a:latin typeface="나눔명조" panose="02020603020101020101" pitchFamily="18" charset="-127"/>
                <a:ea typeface="나눔명조" panose="02020603020101020101" pitchFamily="18" charset="-127"/>
              </a:rPr>
              <a:t>point iteratively. </a:t>
            </a:r>
            <a:r>
              <a:rPr lang="en-US" altLang="ko-KR" sz="1200" dirty="0" smtClean="0">
                <a:latin typeface="나눔명조" panose="02020603020101020101" pitchFamily="18" charset="-127"/>
                <a:ea typeface="나눔명조" panose="02020603020101020101" pitchFamily="18" charset="-127"/>
              </a:rPr>
              <a:t>[wiki]</a:t>
            </a:r>
            <a:endParaRPr lang="ko-KR" altLang="en-US" sz="1200" dirty="0">
              <a:latin typeface="나눔명조" panose="02020603020101020101" pitchFamily="18" charset="-127"/>
              <a:ea typeface="나눔명조" panose="02020603020101020101" pitchFamily="18" charset="-127"/>
            </a:endParaRPr>
          </a:p>
        </p:txBody>
      </p:sp>
      <p:graphicFrame>
        <p:nvGraphicFramePr>
          <p:cNvPr id="15" name="개체 14"/>
          <p:cNvGraphicFramePr>
            <a:graphicFrameLocks noChangeAspect="1"/>
          </p:cNvGraphicFramePr>
          <p:nvPr>
            <p:extLst>
              <p:ext uri="{D42A27DB-BD31-4B8C-83A1-F6EECF244321}">
                <p14:modId xmlns:p14="http://schemas.microsoft.com/office/powerpoint/2010/main" val="540437167"/>
              </p:ext>
            </p:extLst>
          </p:nvPr>
        </p:nvGraphicFramePr>
        <p:xfrm>
          <a:off x="911513" y="3304636"/>
          <a:ext cx="2147888" cy="457200"/>
        </p:xfrm>
        <a:graphic>
          <a:graphicData uri="http://schemas.openxmlformats.org/presentationml/2006/ole">
            <mc:AlternateContent xmlns:mc="http://schemas.openxmlformats.org/markup-compatibility/2006">
              <mc:Choice xmlns:v="urn:schemas-microsoft-com:vml" Requires="v">
                <p:oleObj spid="_x0000_s52436" name="Equation" r:id="rId5" imgW="1193760" imgH="253800" progId="Equation.DSMT4">
                  <p:embed/>
                </p:oleObj>
              </mc:Choice>
              <mc:Fallback>
                <p:oleObj name="Equation" r:id="rId5" imgW="1193760" imgH="253800" progId="Equation.DSMT4">
                  <p:embed/>
                  <p:pic>
                    <p:nvPicPr>
                      <p:cNvPr id="0" name=""/>
                      <p:cNvPicPr/>
                      <p:nvPr/>
                    </p:nvPicPr>
                    <p:blipFill>
                      <a:blip r:embed="rId6"/>
                      <a:stretch>
                        <a:fillRect/>
                      </a:stretch>
                    </p:blipFill>
                    <p:spPr>
                      <a:xfrm>
                        <a:off x="911513" y="3304636"/>
                        <a:ext cx="2147888" cy="457200"/>
                      </a:xfrm>
                      <a:prstGeom prst="rect">
                        <a:avLst/>
                      </a:prstGeom>
                      <a:solidFill>
                        <a:schemeClr val="accent1">
                          <a:lumMod val="40000"/>
                          <a:lumOff val="60000"/>
                        </a:schemeClr>
                      </a:solidFill>
                    </p:spPr>
                  </p:pic>
                </p:oleObj>
              </mc:Fallback>
            </mc:AlternateContent>
          </a:graphicData>
        </a:graphic>
      </p:graphicFrame>
      <p:sp>
        <p:nvSpPr>
          <p:cNvPr id="17" name="Rectangle 11"/>
          <p:cNvSpPr/>
          <p:nvPr/>
        </p:nvSpPr>
        <p:spPr>
          <a:xfrm>
            <a:off x="114300" y="6488668"/>
            <a:ext cx="2130136" cy="276999"/>
          </a:xfrm>
          <a:prstGeom prst="rect">
            <a:avLst/>
          </a:prstGeom>
        </p:spPr>
        <p:txBody>
          <a:bodyPr wrap="square">
            <a:spAutoFit/>
          </a:bodyPr>
          <a:lstStyle/>
          <a:p>
            <a:r>
              <a:rPr lang="en-US" altLang="ko-KR" sz="1200" dirty="0" smtClean="0"/>
              <a:t>[images from google]</a:t>
            </a:r>
            <a:endParaRPr lang="ko-KR" altLang="en-US" sz="1200" dirty="0"/>
          </a:p>
        </p:txBody>
      </p:sp>
      <p:sp>
        <p:nvSpPr>
          <p:cNvPr id="18" name="자유형 17"/>
          <p:cNvSpPr/>
          <p:nvPr/>
        </p:nvSpPr>
        <p:spPr>
          <a:xfrm>
            <a:off x="1294120" y="3029378"/>
            <a:ext cx="2836139" cy="2929924"/>
          </a:xfrm>
          <a:custGeom>
            <a:avLst/>
            <a:gdLst>
              <a:gd name="connsiteX0" fmla="*/ 0 w 2836139"/>
              <a:gd name="connsiteY0" fmla="*/ 2926080 h 2929924"/>
              <a:gd name="connsiteX1" fmla="*/ 305799 w 2836139"/>
              <a:gd name="connsiteY1" fmla="*/ 2923082 h 2929924"/>
              <a:gd name="connsiteX2" fmla="*/ 683552 w 2836139"/>
              <a:gd name="connsiteY2" fmla="*/ 2863121 h 2929924"/>
              <a:gd name="connsiteX3" fmla="*/ 1034321 w 2836139"/>
              <a:gd name="connsiteY3" fmla="*/ 2761188 h 2929924"/>
              <a:gd name="connsiteX4" fmla="*/ 1364105 w 2836139"/>
              <a:gd name="connsiteY4" fmla="*/ 2584304 h 2929924"/>
              <a:gd name="connsiteX5" fmla="*/ 1726867 w 2836139"/>
              <a:gd name="connsiteY5" fmla="*/ 2278505 h 2929924"/>
              <a:gd name="connsiteX6" fmla="*/ 2068643 w 2836139"/>
              <a:gd name="connsiteY6" fmla="*/ 1834796 h 2929924"/>
              <a:gd name="connsiteX7" fmla="*/ 2464383 w 2836139"/>
              <a:gd name="connsiteY7" fmla="*/ 1064301 h 2929924"/>
              <a:gd name="connsiteX8" fmla="*/ 2761188 w 2836139"/>
              <a:gd name="connsiteY8" fmla="*/ 257830 h 2929924"/>
              <a:gd name="connsiteX9" fmla="*/ 2836139 w 2836139"/>
              <a:gd name="connsiteY9" fmla="*/ 0 h 2929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36139" h="2929924">
                <a:moveTo>
                  <a:pt x="0" y="2926080"/>
                </a:moveTo>
                <a:cubicBezTo>
                  <a:pt x="95937" y="2929827"/>
                  <a:pt x="191874" y="2933575"/>
                  <a:pt x="305799" y="2923082"/>
                </a:cubicBezTo>
                <a:cubicBezTo>
                  <a:pt x="419724" y="2912589"/>
                  <a:pt x="562132" y="2890103"/>
                  <a:pt x="683552" y="2863121"/>
                </a:cubicBezTo>
                <a:cubicBezTo>
                  <a:pt x="804972" y="2836139"/>
                  <a:pt x="920896" y="2807657"/>
                  <a:pt x="1034321" y="2761188"/>
                </a:cubicBezTo>
                <a:cubicBezTo>
                  <a:pt x="1147747" y="2714718"/>
                  <a:pt x="1248681" y="2664751"/>
                  <a:pt x="1364105" y="2584304"/>
                </a:cubicBezTo>
                <a:cubicBezTo>
                  <a:pt x="1479529" y="2503857"/>
                  <a:pt x="1609444" y="2403423"/>
                  <a:pt x="1726867" y="2278505"/>
                </a:cubicBezTo>
                <a:cubicBezTo>
                  <a:pt x="1844290" y="2153587"/>
                  <a:pt x="1945724" y="2037163"/>
                  <a:pt x="2068643" y="1834796"/>
                </a:cubicBezTo>
                <a:cubicBezTo>
                  <a:pt x="2191562" y="1632429"/>
                  <a:pt x="2348959" y="1327129"/>
                  <a:pt x="2464383" y="1064301"/>
                </a:cubicBezTo>
                <a:cubicBezTo>
                  <a:pt x="2579807" y="801473"/>
                  <a:pt x="2699229" y="435213"/>
                  <a:pt x="2761188" y="257830"/>
                </a:cubicBezTo>
                <a:cubicBezTo>
                  <a:pt x="2823147" y="80447"/>
                  <a:pt x="2829643" y="40223"/>
                  <a:pt x="2836139" y="0"/>
                </a:cubicBezTo>
              </a:path>
            </a:pathLst>
          </a:custGeom>
          <a:noFill/>
          <a:ln w="1905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p:cNvSpPr txBox="1"/>
          <p:nvPr/>
        </p:nvSpPr>
        <p:spPr>
          <a:xfrm flipH="1">
            <a:off x="4645479" y="2983043"/>
            <a:ext cx="4367892" cy="1938992"/>
          </a:xfrm>
          <a:prstGeom prst="rect">
            <a:avLst/>
          </a:prstGeom>
          <a:noFill/>
        </p:spPr>
        <p:txBody>
          <a:bodyPr wrap="square" rtlCol="0">
            <a:spAutoFit/>
          </a:bodyPr>
          <a:lstStyle/>
          <a:p>
            <a:pPr marL="342900" indent="-342900">
              <a:buFont typeface="Arial" panose="020B0604020202020204" pitchFamily="34" charset="0"/>
              <a:buChar char="•"/>
            </a:pPr>
            <a:r>
              <a:rPr lang="ko-KR" altLang="en-US" sz="2000" dirty="0">
                <a:solidFill>
                  <a:srgbClr val="0000CC"/>
                </a:solidFill>
                <a:latin typeface="나눔명조" panose="02020603020101020101" pitchFamily="18" charset="-127"/>
                <a:ea typeface="나눔명조" panose="02020603020101020101" pitchFamily="18" charset="-127"/>
              </a:rPr>
              <a:t>배치</a:t>
            </a:r>
            <a:r>
              <a:rPr lang="en-US" altLang="ko-KR" sz="2000" dirty="0">
                <a:solidFill>
                  <a:srgbClr val="0000CC"/>
                </a:solidFill>
                <a:latin typeface="나눔명조" panose="02020603020101020101" pitchFamily="18" charset="-127"/>
                <a:ea typeface="나눔명조" panose="02020603020101020101" pitchFamily="18" charset="-127"/>
              </a:rPr>
              <a:t>(batch</a:t>
            </a:r>
            <a:r>
              <a:rPr lang="en-US" altLang="ko-KR" sz="2000" dirty="0" smtClean="0">
                <a:solidFill>
                  <a:srgbClr val="0000CC"/>
                </a:solidFill>
                <a:latin typeface="나눔명조" panose="02020603020101020101" pitchFamily="18" charset="-127"/>
                <a:ea typeface="나눔명조" panose="02020603020101020101" pitchFamily="18" charset="-127"/>
              </a:rPr>
              <a:t>): </a:t>
            </a:r>
            <a:r>
              <a:rPr lang="ko-KR" altLang="en-US" sz="2000" dirty="0" smtClean="0">
                <a:latin typeface="나눔명조" panose="02020603020101020101" pitchFamily="18" charset="-127"/>
                <a:ea typeface="나눔명조" panose="02020603020101020101" pitchFamily="18" charset="-127"/>
              </a:rPr>
              <a:t>모델 </a:t>
            </a:r>
            <a:r>
              <a:rPr lang="ko-KR" altLang="en-US" sz="2000" dirty="0">
                <a:latin typeface="나눔명조" panose="02020603020101020101" pitchFamily="18" charset="-127"/>
                <a:ea typeface="나눔명조" panose="02020603020101020101" pitchFamily="18" charset="-127"/>
              </a:rPr>
              <a:t>학습의 반복 </a:t>
            </a:r>
            <a:r>
              <a:rPr lang="en-US" altLang="ko-KR" sz="2000" dirty="0">
                <a:latin typeface="나눔명조" panose="02020603020101020101" pitchFamily="18" charset="-127"/>
                <a:ea typeface="나눔명조" panose="02020603020101020101" pitchFamily="18" charset="-127"/>
              </a:rPr>
              <a:t>1</a:t>
            </a:r>
            <a:r>
              <a:rPr lang="ko-KR" altLang="en-US" sz="2000" dirty="0">
                <a:latin typeface="나눔명조" panose="02020603020101020101" pitchFamily="18" charset="-127"/>
                <a:ea typeface="나눔명조" panose="02020603020101020101" pitchFamily="18" charset="-127"/>
              </a:rPr>
              <a:t>회</a:t>
            </a:r>
            <a:r>
              <a:rPr lang="en-US" altLang="ko-KR" sz="2000" dirty="0">
                <a:latin typeface="나눔명조" panose="02020603020101020101" pitchFamily="18" charset="-127"/>
                <a:ea typeface="나눔명조" panose="02020603020101020101" pitchFamily="18" charset="-127"/>
              </a:rPr>
              <a:t>, </a:t>
            </a:r>
            <a:r>
              <a:rPr lang="ko-KR" altLang="en-US" sz="2000" dirty="0">
                <a:latin typeface="나눔명조" panose="02020603020101020101" pitchFamily="18" charset="-127"/>
                <a:ea typeface="나눔명조" panose="02020603020101020101" pitchFamily="18" charset="-127"/>
              </a:rPr>
              <a:t>즉 경사 업데이트 </a:t>
            </a:r>
            <a:r>
              <a:rPr lang="en-US" altLang="ko-KR" sz="2000" dirty="0">
                <a:latin typeface="나눔명조" panose="02020603020101020101" pitchFamily="18" charset="-127"/>
                <a:ea typeface="나눔명조" panose="02020603020101020101" pitchFamily="18" charset="-127"/>
              </a:rPr>
              <a:t>1</a:t>
            </a:r>
            <a:r>
              <a:rPr lang="ko-KR" altLang="en-US" sz="2000" dirty="0">
                <a:latin typeface="나눔명조" panose="02020603020101020101" pitchFamily="18" charset="-127"/>
                <a:ea typeface="나눔명조" panose="02020603020101020101" pitchFamily="18" charset="-127"/>
              </a:rPr>
              <a:t>회에 사용되는 </a:t>
            </a:r>
            <a:r>
              <a:rPr lang="ko-KR" altLang="en-US" sz="2000" dirty="0" smtClean="0">
                <a:latin typeface="나눔명조" panose="02020603020101020101" pitchFamily="18" charset="-127"/>
                <a:ea typeface="나눔명조" panose="02020603020101020101" pitchFamily="18" charset="-127"/>
              </a:rPr>
              <a:t>예</a:t>
            </a:r>
            <a:r>
              <a:rPr lang="en-US" altLang="ko-KR" sz="2000" dirty="0" smtClean="0">
                <a:latin typeface="나눔명조" panose="02020603020101020101" pitchFamily="18" charset="-127"/>
                <a:ea typeface="나눔명조" panose="02020603020101020101" pitchFamily="18" charset="-127"/>
              </a:rPr>
              <a:t>(</a:t>
            </a:r>
            <a:r>
              <a:rPr lang="ko-KR" altLang="en-US" sz="2000" dirty="0" smtClean="0">
                <a:latin typeface="나눔명조" panose="02020603020101020101" pitchFamily="18" charset="-127"/>
                <a:ea typeface="나눔명조" panose="02020603020101020101" pitchFamily="18" charset="-127"/>
              </a:rPr>
              <a:t>데이터</a:t>
            </a:r>
            <a:r>
              <a:rPr lang="en-US" altLang="ko-KR" sz="2000" dirty="0" smtClean="0">
                <a:latin typeface="나눔명조" panose="02020603020101020101" pitchFamily="18" charset="-127"/>
                <a:ea typeface="나눔명조" panose="02020603020101020101" pitchFamily="18" charset="-127"/>
              </a:rPr>
              <a:t>)</a:t>
            </a:r>
            <a:r>
              <a:rPr lang="ko-KR" altLang="en-US" sz="2000" dirty="0" smtClean="0">
                <a:latin typeface="나눔명조" panose="02020603020101020101" pitchFamily="18" charset="-127"/>
                <a:ea typeface="나눔명조" panose="02020603020101020101" pitchFamily="18" charset="-127"/>
              </a:rPr>
              <a:t>의 집합</a:t>
            </a:r>
            <a:r>
              <a:rPr lang="en-US" altLang="ko-KR" sz="2000" dirty="0" smtClean="0">
                <a:latin typeface="나눔명조" panose="02020603020101020101" pitchFamily="18" charset="-127"/>
                <a:ea typeface="나눔명조" panose="02020603020101020101" pitchFamily="18" charset="-127"/>
              </a:rPr>
              <a:t>. </a:t>
            </a:r>
            <a:endParaRPr lang="en-US" altLang="ko-KR" sz="2000" dirty="0">
              <a:latin typeface="나눔명조" panose="02020603020101020101" pitchFamily="18" charset="-127"/>
              <a:ea typeface="나눔명조" panose="02020603020101020101" pitchFamily="18" charset="-127"/>
            </a:endParaRPr>
          </a:p>
          <a:p>
            <a:pPr marL="342900" indent="-342900">
              <a:buFont typeface="Arial" panose="020B0604020202020204" pitchFamily="34" charset="0"/>
              <a:buChar char="•"/>
            </a:pPr>
            <a:r>
              <a:rPr lang="en-US" altLang="ko-KR" sz="2000" dirty="0" smtClean="0">
                <a:latin typeface="나눔명조" panose="02020603020101020101" pitchFamily="18" charset="-127"/>
                <a:ea typeface="나눔명조" panose="02020603020101020101" pitchFamily="18" charset="-127"/>
              </a:rPr>
              <a:t>Batch: the </a:t>
            </a:r>
            <a:r>
              <a:rPr lang="en-US" altLang="ko-KR" sz="2000" dirty="0">
                <a:latin typeface="나눔명조" panose="02020603020101020101" pitchFamily="18" charset="-127"/>
                <a:ea typeface="나눔명조" panose="02020603020101020101" pitchFamily="18" charset="-127"/>
              </a:rPr>
              <a:t>set of examples used in one iteration (that is, one gradient update) of model training</a:t>
            </a:r>
            <a:r>
              <a:rPr lang="en-US" altLang="ko-KR" sz="2000" dirty="0" smtClean="0">
                <a:latin typeface="나눔명조" panose="02020603020101020101" pitchFamily="18" charset="-127"/>
                <a:ea typeface="나눔명조" panose="02020603020101020101" pitchFamily="18" charset="-127"/>
              </a:rPr>
              <a:t>.</a:t>
            </a:r>
            <a:endParaRPr lang="en-US" altLang="ko-KR" sz="2000" dirty="0">
              <a:latin typeface="나눔명조" panose="02020603020101020101" pitchFamily="18" charset="-127"/>
              <a:ea typeface="나눔명조" panose="02020603020101020101" pitchFamily="18" charset="-127"/>
            </a:endParaRPr>
          </a:p>
        </p:txBody>
      </p:sp>
      <p:sp>
        <p:nvSpPr>
          <p:cNvPr id="20" name="TextBox 19"/>
          <p:cNvSpPr txBox="1"/>
          <p:nvPr/>
        </p:nvSpPr>
        <p:spPr>
          <a:xfrm>
            <a:off x="4800186" y="5114650"/>
            <a:ext cx="4289800" cy="1015663"/>
          </a:xfrm>
          <a:prstGeom prst="rect">
            <a:avLst/>
          </a:prstGeom>
          <a:solidFill>
            <a:schemeClr val="accent6">
              <a:lumMod val="20000"/>
              <a:lumOff val="80000"/>
            </a:schemeClr>
          </a:solidFill>
        </p:spPr>
        <p:txBody>
          <a:bodyPr wrap="square" rtlCol="0">
            <a:spAutoFit/>
          </a:bodyPr>
          <a:lstStyle/>
          <a:p>
            <a:r>
              <a:rPr lang="en-US" altLang="ko-KR" sz="2000" dirty="0" smtClean="0">
                <a:solidFill>
                  <a:srgbClr val="006600"/>
                </a:solidFill>
                <a:latin typeface="Comic Sans MS" panose="030F0702030302020204" pitchFamily="66" charset="0"/>
                <a:ea typeface="나눔명조" panose="02020603020101020101" pitchFamily="18" charset="-127"/>
              </a:rPr>
              <a:t>Q: If you have a VERY LARGE batch, even </a:t>
            </a:r>
            <a:r>
              <a:rPr lang="en-US" altLang="ko-KR" sz="2000" dirty="0">
                <a:solidFill>
                  <a:srgbClr val="006600"/>
                </a:solidFill>
                <a:latin typeface="Comic Sans MS" panose="030F0702030302020204" pitchFamily="66" charset="0"/>
                <a:ea typeface="나눔명조" panose="02020603020101020101" pitchFamily="18" charset="-127"/>
              </a:rPr>
              <a:t>a single iteration </a:t>
            </a:r>
            <a:r>
              <a:rPr lang="en-US" altLang="ko-KR" sz="2000" dirty="0" smtClean="0">
                <a:solidFill>
                  <a:srgbClr val="006600"/>
                </a:solidFill>
                <a:latin typeface="Comic Sans MS" panose="030F0702030302020204" pitchFamily="66" charset="0"/>
                <a:ea typeface="나눔명조" panose="02020603020101020101" pitchFamily="18" charset="-127"/>
              </a:rPr>
              <a:t>may take </a:t>
            </a:r>
            <a:r>
              <a:rPr lang="en-US" altLang="ko-KR" sz="2000" dirty="0">
                <a:solidFill>
                  <a:srgbClr val="006600"/>
                </a:solidFill>
                <a:latin typeface="Comic Sans MS" panose="030F0702030302020204" pitchFamily="66" charset="0"/>
                <a:ea typeface="나눔명조" panose="02020603020101020101" pitchFamily="18" charset="-127"/>
              </a:rPr>
              <a:t>a very long time to compute</a:t>
            </a:r>
            <a:r>
              <a:rPr lang="en-US" altLang="ko-KR" sz="2000" dirty="0" smtClean="0">
                <a:solidFill>
                  <a:srgbClr val="006600"/>
                </a:solidFill>
                <a:latin typeface="Comic Sans MS" panose="030F0702030302020204" pitchFamily="66" charset="0"/>
                <a:ea typeface="나눔명조" panose="02020603020101020101" pitchFamily="18" charset="-127"/>
              </a:rPr>
              <a:t>. </a:t>
            </a:r>
          </a:p>
        </p:txBody>
      </p:sp>
    </p:spTree>
    <p:extLst>
      <p:ext uri="{BB962C8B-B14F-4D97-AF65-F5344CB8AC3E}">
        <p14:creationId xmlns:p14="http://schemas.microsoft.com/office/powerpoint/2010/main" val="3363061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xEl>
                                              <p:pRg st="0" end="0"/>
                                            </p:txEl>
                                          </p:spTgt>
                                        </p:tgtEl>
                                        <p:attrNameLst>
                                          <p:attrName>style.visibility</p:attrName>
                                        </p:attrNameLst>
                                      </p:cBhvr>
                                      <p:to>
                                        <p:strVal val="visible"/>
                                      </p:to>
                                    </p:set>
                                    <p:animEffect transition="in" filter="fade">
                                      <p:cBhvr>
                                        <p:cTn id="12" dur="500"/>
                                        <p:tgtEl>
                                          <p:spTgt spid="1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Object 15"/>
          <p:cNvGraphicFramePr>
            <a:graphicFrameLocks noChangeAspect="1"/>
          </p:cNvGraphicFramePr>
          <p:nvPr>
            <p:extLst>
              <p:ext uri="{D42A27DB-BD31-4B8C-83A1-F6EECF244321}">
                <p14:modId xmlns:p14="http://schemas.microsoft.com/office/powerpoint/2010/main" val="847070010"/>
              </p:ext>
            </p:extLst>
          </p:nvPr>
        </p:nvGraphicFramePr>
        <p:xfrm>
          <a:off x="3425578" y="1790063"/>
          <a:ext cx="2239962" cy="776287"/>
        </p:xfrm>
        <a:graphic>
          <a:graphicData uri="http://schemas.openxmlformats.org/presentationml/2006/ole">
            <mc:AlternateContent xmlns:mc="http://schemas.openxmlformats.org/markup-compatibility/2006">
              <mc:Choice xmlns:v="urn:schemas-microsoft-com:vml" Requires="v">
                <p:oleObj spid="_x0000_s77024" name="Equation" r:id="rId3" imgW="1244520" imgH="431640" progId="Equation.DSMT4">
                  <p:embed/>
                </p:oleObj>
              </mc:Choice>
              <mc:Fallback>
                <p:oleObj name="Equation" r:id="rId3" imgW="1244520" imgH="431640" progId="Equation.DSMT4">
                  <p:embed/>
                  <p:pic>
                    <p:nvPicPr>
                      <p:cNvPr id="11" name="Object 10"/>
                      <p:cNvPicPr/>
                      <p:nvPr/>
                    </p:nvPicPr>
                    <p:blipFill>
                      <a:blip r:embed="rId4"/>
                      <a:stretch>
                        <a:fillRect/>
                      </a:stretch>
                    </p:blipFill>
                    <p:spPr>
                      <a:xfrm>
                        <a:off x="3425578" y="1790063"/>
                        <a:ext cx="2239962" cy="776287"/>
                      </a:xfrm>
                      <a:prstGeom prst="rect">
                        <a:avLst/>
                      </a:prstGeom>
                      <a:noFill/>
                      <a:ln>
                        <a:noFill/>
                      </a:ln>
                    </p:spPr>
                  </p:pic>
                </p:oleObj>
              </mc:Fallback>
            </mc:AlternateContent>
          </a:graphicData>
        </a:graphic>
      </p:graphicFrame>
      <p:sp>
        <p:nvSpPr>
          <p:cNvPr id="2" name="Title 1"/>
          <p:cNvSpPr>
            <a:spLocks noGrp="1"/>
          </p:cNvSpPr>
          <p:nvPr>
            <p:ph type="title"/>
          </p:nvPr>
        </p:nvSpPr>
        <p:spPr/>
        <p:txBody>
          <a:bodyPr/>
          <a:lstStyle/>
          <a:p>
            <a:r>
              <a:rPr lang="en-US" altLang="ko-KR" dirty="0">
                <a:solidFill>
                  <a:srgbClr val="0000CC"/>
                </a:solidFill>
              </a:rPr>
              <a:t>Stochastic </a:t>
            </a:r>
            <a:r>
              <a:rPr lang="en-US" altLang="ko-KR" dirty="0"/>
              <a:t>gradient descent (SGD)</a:t>
            </a:r>
            <a:endParaRPr lang="ko-KR" altLang="en-US" dirty="0"/>
          </a:p>
        </p:txBody>
      </p:sp>
      <p:sp>
        <p:nvSpPr>
          <p:cNvPr id="3" name="Content Placeholder 2"/>
          <p:cNvSpPr>
            <a:spLocks noGrp="1"/>
          </p:cNvSpPr>
          <p:nvPr>
            <p:ph idx="1"/>
          </p:nvPr>
        </p:nvSpPr>
        <p:spPr>
          <a:xfrm>
            <a:off x="267855" y="923636"/>
            <a:ext cx="8654472" cy="826777"/>
          </a:xfrm>
        </p:spPr>
        <p:txBody>
          <a:bodyPr>
            <a:normAutofit/>
          </a:bodyPr>
          <a:lstStyle/>
          <a:p>
            <a:r>
              <a:rPr lang="en-US" altLang="ko-KR" dirty="0" smtClean="0"/>
              <a:t>To </a:t>
            </a:r>
            <a:r>
              <a:rPr lang="en-US" altLang="ko-KR" dirty="0"/>
              <a:t>minimize the </a:t>
            </a:r>
            <a:r>
              <a:rPr lang="en-US" altLang="ko-KR" dirty="0" smtClean="0"/>
              <a:t>loss </a:t>
            </a:r>
            <a:r>
              <a:rPr lang="en-US" altLang="ko-KR" dirty="0"/>
              <a:t>function, a standard (or "batch") gradient descent method would perform the following iterations </a:t>
            </a:r>
            <a:r>
              <a:rPr lang="en-US" altLang="ko-KR" dirty="0" smtClean="0"/>
              <a:t>:</a:t>
            </a:r>
            <a:endParaRPr lang="en-US" altLang="ko-KR" dirty="0"/>
          </a:p>
        </p:txBody>
      </p:sp>
      <p:sp>
        <p:nvSpPr>
          <p:cNvPr id="4" name="Slide Number Placeholder 3"/>
          <p:cNvSpPr>
            <a:spLocks noGrp="1"/>
          </p:cNvSpPr>
          <p:nvPr>
            <p:ph type="sldNum" sz="quarter" idx="12"/>
          </p:nvPr>
        </p:nvSpPr>
        <p:spPr/>
        <p:txBody>
          <a:bodyPr/>
          <a:lstStyle/>
          <a:p>
            <a:fld id="{E7B612BC-FA30-47E7-8F83-60B8876EFC04}" type="slidenum">
              <a:rPr lang="ko-KR" altLang="en-US" smtClean="0">
                <a:solidFill>
                  <a:prstClr val="black">
                    <a:tint val="75000"/>
                  </a:prstClr>
                </a:solidFill>
              </a:rPr>
              <a:pPr/>
              <a:t>43</a:t>
            </a:fld>
            <a:endParaRPr lang="ko-KR" altLang="en-US">
              <a:solidFill>
                <a:prstClr val="black">
                  <a:tint val="75000"/>
                </a:prstClr>
              </a:solidFill>
            </a:endParaRPr>
          </a:p>
        </p:txBody>
      </p:sp>
      <p:graphicFrame>
        <p:nvGraphicFramePr>
          <p:cNvPr id="11" name="Object 10"/>
          <p:cNvGraphicFramePr>
            <a:graphicFrameLocks noChangeAspect="1"/>
          </p:cNvGraphicFramePr>
          <p:nvPr>
            <p:extLst>
              <p:ext uri="{D42A27DB-BD31-4B8C-83A1-F6EECF244321}">
                <p14:modId xmlns:p14="http://schemas.microsoft.com/office/powerpoint/2010/main" val="1682392398"/>
              </p:ext>
            </p:extLst>
          </p:nvPr>
        </p:nvGraphicFramePr>
        <p:xfrm>
          <a:off x="1386226" y="1969125"/>
          <a:ext cx="1920024" cy="456840"/>
        </p:xfrm>
        <a:graphic>
          <a:graphicData uri="http://schemas.openxmlformats.org/presentationml/2006/ole">
            <mc:AlternateContent xmlns:mc="http://schemas.openxmlformats.org/markup-compatibility/2006">
              <mc:Choice xmlns:v="urn:schemas-microsoft-com:vml" Requires="v">
                <p:oleObj spid="_x0000_s77025" name="Equation" r:id="rId5" imgW="1066680" imgH="253800" progId="Equation.DSMT4">
                  <p:embed/>
                </p:oleObj>
              </mc:Choice>
              <mc:Fallback>
                <p:oleObj name="Equation" r:id="rId5" imgW="1066680" imgH="253800" progId="Equation.DSMT4">
                  <p:embed/>
                  <p:pic>
                    <p:nvPicPr>
                      <p:cNvPr id="12" name="Object 11"/>
                      <p:cNvPicPr/>
                      <p:nvPr/>
                    </p:nvPicPr>
                    <p:blipFill>
                      <a:blip r:embed="rId6"/>
                      <a:stretch>
                        <a:fillRect/>
                      </a:stretch>
                    </p:blipFill>
                    <p:spPr>
                      <a:xfrm>
                        <a:off x="1386226" y="1969125"/>
                        <a:ext cx="1920024" cy="456840"/>
                      </a:xfrm>
                      <a:prstGeom prst="rect">
                        <a:avLst/>
                      </a:prstGeom>
                      <a:noFill/>
                      <a:ln>
                        <a:noFill/>
                      </a:ln>
                    </p:spPr>
                  </p:pic>
                </p:oleObj>
              </mc:Fallback>
            </mc:AlternateContent>
          </a:graphicData>
        </a:graphic>
      </p:graphicFrame>
      <p:cxnSp>
        <p:nvCxnSpPr>
          <p:cNvPr id="14" name="Straight Connector 13"/>
          <p:cNvCxnSpPr/>
          <p:nvPr/>
        </p:nvCxnSpPr>
        <p:spPr>
          <a:xfrm>
            <a:off x="4516684" y="2443218"/>
            <a:ext cx="348922" cy="0"/>
          </a:xfrm>
          <a:prstGeom prst="line">
            <a:avLst/>
          </a:prstGeom>
          <a:ln w="76200">
            <a:solidFill>
              <a:srgbClr val="0000CC"/>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5665540" y="1716803"/>
            <a:ext cx="2984582" cy="1015663"/>
          </a:xfrm>
          <a:prstGeom prst="rect">
            <a:avLst/>
          </a:prstGeom>
          <a:noFill/>
        </p:spPr>
        <p:txBody>
          <a:bodyPr wrap="square" rtlCol="0">
            <a:spAutoFit/>
          </a:bodyPr>
          <a:lstStyle/>
          <a:p>
            <a:r>
              <a:rPr lang="en-US" altLang="ko-KR" sz="2000" i="1" dirty="0" err="1" smtClean="0">
                <a:solidFill>
                  <a:srgbClr val="00B0F0"/>
                </a:solidFill>
                <a:latin typeface="Times New Roman" panose="02020603050405020304" pitchFamily="18" charset="0"/>
                <a:ea typeface="나눔명조" panose="02020603020101020101" pitchFamily="18" charset="-127"/>
                <a:cs typeface="Times New Roman" panose="02020603050405020304" pitchFamily="18" charset="0"/>
              </a:rPr>
              <a:t>i</a:t>
            </a:r>
            <a:r>
              <a:rPr lang="en-US" altLang="ko-KR" sz="2000" baseline="30000" dirty="0" err="1" smtClean="0">
                <a:solidFill>
                  <a:srgbClr val="00B0F0"/>
                </a:solidFill>
                <a:latin typeface="Times New Roman" panose="02020603050405020304" pitchFamily="18" charset="0"/>
                <a:ea typeface="나눔명조" panose="02020603020101020101" pitchFamily="18" charset="-127"/>
                <a:cs typeface="Times New Roman" panose="02020603050405020304" pitchFamily="18" charset="0"/>
              </a:rPr>
              <a:t>th</a:t>
            </a:r>
            <a:r>
              <a:rPr lang="en-US" altLang="ko-KR" sz="2000" dirty="0" smtClean="0">
                <a:solidFill>
                  <a:srgbClr val="00B0F0"/>
                </a:solidFill>
                <a:latin typeface="Times New Roman" panose="02020603050405020304" pitchFamily="18" charset="0"/>
                <a:ea typeface="나눔명조" panose="02020603020101020101" pitchFamily="18" charset="-127"/>
                <a:cs typeface="Times New Roman" panose="02020603050405020304" pitchFamily="18" charset="0"/>
              </a:rPr>
              <a:t> observation (example) in the dataset of total size </a:t>
            </a:r>
            <a:r>
              <a:rPr lang="en-US" altLang="ko-KR" sz="2000" i="1" dirty="0" smtClean="0">
                <a:solidFill>
                  <a:srgbClr val="00B0F0"/>
                </a:solidFill>
                <a:latin typeface="Times New Roman" panose="02020603050405020304" pitchFamily="18" charset="0"/>
                <a:ea typeface="나눔명조" panose="02020603020101020101" pitchFamily="18" charset="-127"/>
                <a:cs typeface="Times New Roman" panose="02020603050405020304" pitchFamily="18" charset="0"/>
              </a:rPr>
              <a:t>n</a:t>
            </a:r>
            <a:r>
              <a:rPr lang="en-US" altLang="ko-KR" sz="2000" dirty="0" smtClean="0">
                <a:solidFill>
                  <a:srgbClr val="00B0F0"/>
                </a:solidFill>
                <a:latin typeface="Times New Roman" panose="02020603050405020304" pitchFamily="18" charset="0"/>
                <a:ea typeface="나눔명조" panose="02020603020101020101" pitchFamily="18" charset="-127"/>
                <a:cs typeface="Times New Roman" panose="02020603050405020304" pitchFamily="18" charset="0"/>
              </a:rPr>
              <a:t> used for training</a:t>
            </a:r>
            <a:endParaRPr lang="ko-KR" altLang="en-US" sz="2000" dirty="0">
              <a:solidFill>
                <a:srgbClr val="00B0F0"/>
              </a:solidFill>
              <a:latin typeface="Times New Roman" panose="02020603050405020304" pitchFamily="18" charset="0"/>
              <a:ea typeface="나눔명조" panose="02020603020101020101" pitchFamily="18" charset="-127"/>
              <a:cs typeface="Times New Roman" panose="02020603050405020304" pitchFamily="18" charset="0"/>
            </a:endParaRPr>
          </a:p>
        </p:txBody>
      </p:sp>
      <p:cxnSp>
        <p:nvCxnSpPr>
          <p:cNvPr id="28" name="Straight Connector 27"/>
          <p:cNvCxnSpPr/>
          <p:nvPr/>
        </p:nvCxnSpPr>
        <p:spPr>
          <a:xfrm>
            <a:off x="4991405" y="2443218"/>
            <a:ext cx="307337" cy="0"/>
          </a:xfrm>
          <a:prstGeom prst="line">
            <a:avLst/>
          </a:prstGeom>
          <a:ln w="76200">
            <a:solidFill>
              <a:srgbClr val="00B0F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1" name="Rectangle 50"/>
          <p:cNvSpPr/>
          <p:nvPr/>
        </p:nvSpPr>
        <p:spPr>
          <a:xfrm>
            <a:off x="0" y="6594474"/>
            <a:ext cx="6396183" cy="276999"/>
          </a:xfrm>
          <a:prstGeom prst="rect">
            <a:avLst/>
          </a:prstGeom>
        </p:spPr>
        <p:txBody>
          <a:bodyPr wrap="square">
            <a:spAutoFit/>
          </a:bodyPr>
          <a:lstStyle/>
          <a:p>
            <a:r>
              <a:rPr lang="en-US" altLang="ko-KR" sz="1200" dirty="0" smtClean="0"/>
              <a:t>[https</a:t>
            </a:r>
            <a:r>
              <a:rPr lang="en-US" altLang="ko-KR" sz="1200" dirty="0"/>
              <a:t>://machinelearningmastery.com/difference-between-a-batch-and-an-epoch/ &amp; </a:t>
            </a:r>
            <a:r>
              <a:rPr lang="en-US" altLang="ko-KR" sz="1200" dirty="0" smtClean="0"/>
              <a:t>Wikipedia]</a:t>
            </a:r>
            <a:endParaRPr lang="ko-KR" altLang="en-US" sz="1200" dirty="0"/>
          </a:p>
        </p:txBody>
      </p:sp>
      <p:sp>
        <p:nvSpPr>
          <p:cNvPr id="52" name="Rectangle 51"/>
          <p:cNvSpPr/>
          <p:nvPr/>
        </p:nvSpPr>
        <p:spPr>
          <a:xfrm>
            <a:off x="3580379" y="3400592"/>
            <a:ext cx="4908432" cy="707886"/>
          </a:xfrm>
          <a:prstGeom prst="rect">
            <a:avLst/>
          </a:prstGeom>
        </p:spPr>
        <p:txBody>
          <a:bodyPr wrap="square">
            <a:spAutoFit/>
          </a:bodyPr>
          <a:lstStyle/>
          <a:p>
            <a:pPr marL="342900" indent="-342900">
              <a:buFont typeface="Arial" panose="020B0604020202020204" pitchFamily="34" charset="0"/>
              <a:buChar char="•"/>
            </a:pPr>
            <a:r>
              <a:rPr lang="en-US" altLang="ko-KR" sz="2000" dirty="0">
                <a:solidFill>
                  <a:srgbClr val="00B0F0"/>
                </a:solidFill>
                <a:latin typeface="나눔명조" panose="02020603020101020101" pitchFamily="18" charset="-127"/>
                <a:ea typeface="나눔명조" panose="02020603020101020101" pitchFamily="18" charset="-127"/>
              </a:rPr>
              <a:t>A </a:t>
            </a:r>
            <a:r>
              <a:rPr lang="en-US" altLang="ko-KR" sz="2000" dirty="0" smtClean="0">
                <a:solidFill>
                  <a:srgbClr val="00B0F0"/>
                </a:solidFill>
                <a:latin typeface="나눔명조" panose="02020603020101020101" pitchFamily="18" charset="-127"/>
                <a:ea typeface="나눔명조" panose="02020603020101020101" pitchFamily="18" charset="-127"/>
              </a:rPr>
              <a:t>sample = instance = an observation = an </a:t>
            </a:r>
            <a:r>
              <a:rPr lang="en-US" altLang="ko-KR" sz="2000" dirty="0">
                <a:solidFill>
                  <a:srgbClr val="00B0F0"/>
                </a:solidFill>
                <a:latin typeface="나눔명조" panose="02020603020101020101" pitchFamily="18" charset="-127"/>
                <a:ea typeface="나눔명조" panose="02020603020101020101" pitchFamily="18" charset="-127"/>
              </a:rPr>
              <a:t>input </a:t>
            </a:r>
            <a:r>
              <a:rPr lang="en-US" altLang="ko-KR" sz="2000" dirty="0" smtClean="0">
                <a:solidFill>
                  <a:srgbClr val="00B0F0"/>
                </a:solidFill>
                <a:latin typeface="나눔명조" panose="02020603020101020101" pitchFamily="18" charset="-127"/>
                <a:ea typeface="나눔명조" panose="02020603020101020101" pitchFamily="18" charset="-127"/>
              </a:rPr>
              <a:t>vector = a </a:t>
            </a:r>
            <a:r>
              <a:rPr lang="en-US" altLang="ko-KR" sz="2000" dirty="0">
                <a:solidFill>
                  <a:srgbClr val="00B0F0"/>
                </a:solidFill>
                <a:latin typeface="나눔명조" panose="02020603020101020101" pitchFamily="18" charset="-127"/>
                <a:ea typeface="나눔명조" panose="02020603020101020101" pitchFamily="18" charset="-127"/>
              </a:rPr>
              <a:t>feature </a:t>
            </a:r>
            <a:r>
              <a:rPr lang="en-US" altLang="ko-KR" sz="2000" dirty="0" smtClean="0">
                <a:solidFill>
                  <a:srgbClr val="00B0F0"/>
                </a:solidFill>
                <a:latin typeface="나눔명조" panose="02020603020101020101" pitchFamily="18" charset="-127"/>
                <a:ea typeface="나눔명조" panose="02020603020101020101" pitchFamily="18" charset="-127"/>
              </a:rPr>
              <a:t>vector</a:t>
            </a:r>
            <a:endParaRPr lang="ko-KR" altLang="en-US" sz="2000" dirty="0">
              <a:solidFill>
                <a:srgbClr val="00B0F0"/>
              </a:solidFill>
              <a:latin typeface="나눔명조" panose="02020603020101020101" pitchFamily="18" charset="-127"/>
              <a:ea typeface="나눔명조" panose="02020603020101020101" pitchFamily="18" charset="-127"/>
            </a:endParaRPr>
          </a:p>
        </p:txBody>
      </p:sp>
      <p:pic>
        <p:nvPicPr>
          <p:cNvPr id="53" name="Picture 52"/>
          <p:cNvPicPr>
            <a:picLocks noChangeAspect="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91873" y="3814536"/>
            <a:ext cx="2496048" cy="2542211"/>
          </a:xfrm>
          <a:prstGeom prst="rect">
            <a:avLst/>
          </a:prstGeom>
        </p:spPr>
      </p:pic>
      <p:sp>
        <p:nvSpPr>
          <p:cNvPr id="54" name="Rectangle 53"/>
          <p:cNvSpPr/>
          <p:nvPr/>
        </p:nvSpPr>
        <p:spPr>
          <a:xfrm>
            <a:off x="987842" y="3782462"/>
            <a:ext cx="189732" cy="2633485"/>
          </a:xfrm>
          <a:prstGeom prst="rect">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6" name="TextBox 55"/>
          <p:cNvSpPr txBox="1"/>
          <p:nvPr/>
        </p:nvSpPr>
        <p:spPr>
          <a:xfrm>
            <a:off x="653565" y="3379330"/>
            <a:ext cx="1266497" cy="400110"/>
          </a:xfrm>
          <a:prstGeom prst="rect">
            <a:avLst/>
          </a:prstGeom>
          <a:noFill/>
        </p:spPr>
        <p:txBody>
          <a:bodyPr wrap="square" rtlCol="0">
            <a:spAutoFit/>
          </a:bodyPr>
          <a:lstStyle/>
          <a:p>
            <a:r>
              <a:rPr lang="en-US" altLang="ko-KR" sz="2000" dirty="0" smtClean="0">
                <a:solidFill>
                  <a:srgbClr val="00B0F0"/>
                </a:solidFill>
                <a:latin typeface="나눔명조" panose="02020603020101020101" pitchFamily="18" charset="-127"/>
                <a:ea typeface="나눔명조" panose="02020603020101020101" pitchFamily="18" charset="-127"/>
                <a:cs typeface="Times New Roman" panose="02020603050405020304" pitchFamily="18" charset="0"/>
              </a:rPr>
              <a:t>A sample</a:t>
            </a:r>
            <a:endParaRPr lang="ko-KR" altLang="en-US" sz="2000" dirty="0">
              <a:solidFill>
                <a:srgbClr val="00B0F0"/>
              </a:solidFill>
              <a:latin typeface="나눔명조" panose="02020603020101020101" pitchFamily="18" charset="-127"/>
              <a:ea typeface="나눔명조" panose="02020603020101020101" pitchFamily="18" charset="-127"/>
              <a:cs typeface="Times New Roman" panose="02020603050405020304" pitchFamily="18" charset="0"/>
            </a:endParaRPr>
          </a:p>
        </p:txBody>
      </p:sp>
      <p:sp>
        <p:nvSpPr>
          <p:cNvPr id="57" name="Rectangle 56"/>
          <p:cNvSpPr/>
          <p:nvPr/>
        </p:nvSpPr>
        <p:spPr>
          <a:xfrm>
            <a:off x="498764" y="3362952"/>
            <a:ext cx="2926814" cy="3123187"/>
          </a:xfrm>
          <a:prstGeom prst="rect">
            <a:avLst/>
          </a:prstGeom>
          <a:noFill/>
          <a:ln w="28575">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8" name="Group 57"/>
          <p:cNvGrpSpPr/>
          <p:nvPr/>
        </p:nvGrpSpPr>
        <p:grpSpPr>
          <a:xfrm>
            <a:off x="691872" y="2666931"/>
            <a:ext cx="2733704" cy="769441"/>
            <a:chOff x="5615058" y="3110596"/>
            <a:chExt cx="2477436" cy="769441"/>
          </a:xfrm>
        </p:grpSpPr>
        <p:cxnSp>
          <p:nvCxnSpPr>
            <p:cNvPr id="59" name="Straight Arrow Connector 58"/>
            <p:cNvCxnSpPr>
              <a:endCxn id="60" idx="1"/>
            </p:cNvCxnSpPr>
            <p:nvPr/>
          </p:nvCxnSpPr>
          <p:spPr>
            <a:xfrm>
              <a:off x="5615058" y="3482429"/>
              <a:ext cx="2096613" cy="12888"/>
            </a:xfrm>
            <a:prstGeom prst="straightConnector1">
              <a:avLst/>
            </a:prstGeom>
            <a:ln w="76200">
              <a:solidFill>
                <a:srgbClr val="0000CC"/>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60" name="TextBox 59"/>
            <p:cNvSpPr txBox="1"/>
            <p:nvPr/>
          </p:nvSpPr>
          <p:spPr>
            <a:xfrm>
              <a:off x="7711671" y="3110596"/>
              <a:ext cx="380823" cy="769441"/>
            </a:xfrm>
            <a:prstGeom prst="rect">
              <a:avLst/>
            </a:prstGeom>
            <a:noFill/>
          </p:spPr>
          <p:txBody>
            <a:bodyPr wrap="square" rtlCol="0">
              <a:spAutoFit/>
            </a:bodyPr>
            <a:lstStyle/>
            <a:p>
              <a:r>
                <a:rPr lang="en-US" altLang="ko-KR" sz="4400" dirty="0" smtClean="0">
                  <a:solidFill>
                    <a:srgbClr val="0000CC"/>
                  </a:solidFill>
                  <a:latin typeface="Symbol" panose="05050102010706020507" pitchFamily="18" charset="2"/>
                  <a:ea typeface="나눔명조" panose="02020603020101020101" pitchFamily="18" charset="-127"/>
                  <a:cs typeface="Times New Roman" panose="02020603050405020304" pitchFamily="18" charset="0"/>
                </a:rPr>
                <a:t>S</a:t>
              </a:r>
              <a:endParaRPr lang="ko-KR" altLang="en-US" sz="4400" dirty="0">
                <a:solidFill>
                  <a:srgbClr val="0000CC"/>
                </a:solidFill>
                <a:latin typeface="Symbol" panose="05050102010706020507" pitchFamily="18" charset="2"/>
                <a:ea typeface="나눔명조" panose="02020603020101020101" pitchFamily="18" charset="-127"/>
                <a:cs typeface="Times New Roman" panose="02020603050405020304" pitchFamily="18" charset="0"/>
              </a:endParaRPr>
            </a:p>
          </p:txBody>
        </p:sp>
      </p:grpSp>
      <p:sp>
        <p:nvSpPr>
          <p:cNvPr id="61" name="TextBox 60"/>
          <p:cNvSpPr txBox="1"/>
          <p:nvPr/>
        </p:nvSpPr>
        <p:spPr>
          <a:xfrm>
            <a:off x="3580379" y="4370396"/>
            <a:ext cx="5341948" cy="1938992"/>
          </a:xfrm>
          <a:prstGeom prst="rect">
            <a:avLst/>
          </a:prstGeom>
          <a:noFill/>
        </p:spPr>
        <p:txBody>
          <a:bodyPr wrap="square" rtlCol="0">
            <a:spAutoFit/>
          </a:bodyPr>
          <a:lstStyle/>
          <a:p>
            <a:pPr marL="342900" indent="-342900">
              <a:buFont typeface="Arial" panose="020B0604020202020204" pitchFamily="34" charset="0"/>
              <a:buChar char="•"/>
            </a:pPr>
            <a:r>
              <a:rPr lang="en-US" altLang="ko-KR" sz="2000" dirty="0" smtClean="0">
                <a:solidFill>
                  <a:srgbClr val="0000CC"/>
                </a:solidFill>
                <a:latin typeface="Comic Sans MS" panose="030F0702030302020204" pitchFamily="66" charset="0"/>
                <a:ea typeface="나눔명조" panose="02020603020101020101" pitchFamily="18" charset="-127"/>
              </a:rPr>
              <a:t>When </a:t>
            </a:r>
            <a:r>
              <a:rPr lang="en-US" altLang="ko-KR" sz="2000" dirty="0">
                <a:solidFill>
                  <a:srgbClr val="0000CC"/>
                </a:solidFill>
                <a:latin typeface="Comic Sans MS" panose="030F0702030302020204" pitchFamily="66" charset="0"/>
                <a:ea typeface="나눔명조" panose="02020603020101020101" pitchFamily="18" charset="-127"/>
              </a:rPr>
              <a:t>the training set is enormous and no simple formulas exist, evaluating the sums of gradients becomes very expensive, because evaluating the gradient requires evaluating all the summand functions' gradients. </a:t>
            </a:r>
          </a:p>
        </p:txBody>
      </p:sp>
    </p:spTree>
    <p:extLst>
      <p:ext uri="{BB962C8B-B14F-4D97-AF65-F5344CB8AC3E}">
        <p14:creationId xmlns:p14="http://schemas.microsoft.com/office/powerpoint/2010/main" val="185258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wipe(left)">
                                      <p:cBhvr>
                                        <p:cTn id="12" dur="500"/>
                                        <p:tgtEl>
                                          <p:spTgt spid="28"/>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fade">
                                      <p:cBhvr>
                                        <p:cTn id="16" dur="500"/>
                                        <p:tgtEl>
                                          <p:spTgt spid="1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53"/>
                                        </p:tgtEl>
                                        <p:attrNameLst>
                                          <p:attrName>style.visibility</p:attrName>
                                        </p:attrNameLst>
                                      </p:cBhvr>
                                      <p:to>
                                        <p:strVal val="visible"/>
                                      </p:to>
                                    </p:set>
                                    <p:animEffect transition="in" filter="fade">
                                      <p:cBhvr>
                                        <p:cTn id="21" dur="500"/>
                                        <p:tgtEl>
                                          <p:spTgt spid="53"/>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54"/>
                                        </p:tgtEl>
                                        <p:attrNameLst>
                                          <p:attrName>style.visibility</p:attrName>
                                        </p:attrNameLst>
                                      </p:cBhvr>
                                      <p:to>
                                        <p:strVal val="visible"/>
                                      </p:to>
                                    </p:set>
                                    <p:animEffect transition="in" filter="fade">
                                      <p:cBhvr>
                                        <p:cTn id="26" dur="500"/>
                                        <p:tgtEl>
                                          <p:spTgt spid="54"/>
                                        </p:tgtEl>
                                      </p:cBhvr>
                                    </p:animEffect>
                                  </p:childTnLst>
                                </p:cTn>
                              </p:par>
                            </p:childTnLst>
                          </p:cTn>
                        </p:par>
                        <p:par>
                          <p:cTn id="27" fill="hold">
                            <p:stCondLst>
                              <p:cond delay="500"/>
                            </p:stCondLst>
                            <p:childTnLst>
                              <p:par>
                                <p:cTn id="28" presetID="10" presetClass="entr" presetSubtype="0" fill="hold" grpId="0" nodeType="afterEffect">
                                  <p:stCondLst>
                                    <p:cond delay="0"/>
                                  </p:stCondLst>
                                  <p:childTnLst>
                                    <p:set>
                                      <p:cBhvr>
                                        <p:cTn id="29" dur="1" fill="hold">
                                          <p:stCondLst>
                                            <p:cond delay="0"/>
                                          </p:stCondLst>
                                        </p:cTn>
                                        <p:tgtEl>
                                          <p:spTgt spid="56"/>
                                        </p:tgtEl>
                                        <p:attrNameLst>
                                          <p:attrName>style.visibility</p:attrName>
                                        </p:attrNameLst>
                                      </p:cBhvr>
                                      <p:to>
                                        <p:strVal val="visible"/>
                                      </p:to>
                                    </p:set>
                                    <p:animEffect transition="in" filter="fade">
                                      <p:cBhvr>
                                        <p:cTn id="30" dur="500"/>
                                        <p:tgtEl>
                                          <p:spTgt spid="56"/>
                                        </p:tgtEl>
                                      </p:cBhvr>
                                    </p:animEffect>
                                  </p:childTnLst>
                                </p:cTn>
                              </p:par>
                            </p:childTnLst>
                          </p:cTn>
                        </p:par>
                        <p:par>
                          <p:cTn id="31" fill="hold">
                            <p:stCondLst>
                              <p:cond delay="1000"/>
                            </p:stCondLst>
                            <p:childTnLst>
                              <p:par>
                                <p:cTn id="32" presetID="10" presetClass="entr" presetSubtype="0" fill="hold" grpId="0" nodeType="afterEffect">
                                  <p:stCondLst>
                                    <p:cond delay="0"/>
                                  </p:stCondLst>
                                  <p:childTnLst>
                                    <p:set>
                                      <p:cBhvr>
                                        <p:cTn id="33" dur="1" fill="hold">
                                          <p:stCondLst>
                                            <p:cond delay="0"/>
                                          </p:stCondLst>
                                        </p:cTn>
                                        <p:tgtEl>
                                          <p:spTgt spid="52"/>
                                        </p:tgtEl>
                                        <p:attrNameLst>
                                          <p:attrName>style.visibility</p:attrName>
                                        </p:attrNameLst>
                                      </p:cBhvr>
                                      <p:to>
                                        <p:strVal val="visible"/>
                                      </p:to>
                                    </p:set>
                                    <p:animEffect transition="in" filter="fade">
                                      <p:cBhvr>
                                        <p:cTn id="34" dur="500"/>
                                        <p:tgtEl>
                                          <p:spTgt spid="52"/>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nodeType="click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wipe(left)">
                                      <p:cBhvr>
                                        <p:cTn id="39" dur="500"/>
                                        <p:tgtEl>
                                          <p:spTgt spid="14"/>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57"/>
                                        </p:tgtEl>
                                        <p:attrNameLst>
                                          <p:attrName>style.visibility</p:attrName>
                                        </p:attrNameLst>
                                      </p:cBhvr>
                                      <p:to>
                                        <p:strVal val="visible"/>
                                      </p:to>
                                    </p:set>
                                    <p:animEffect transition="in" filter="fade">
                                      <p:cBhvr>
                                        <p:cTn id="44" dur="500"/>
                                        <p:tgtEl>
                                          <p:spTgt spid="57"/>
                                        </p:tgtEl>
                                      </p:cBhvr>
                                    </p:animEffect>
                                  </p:childTnLst>
                                </p:cTn>
                              </p:par>
                            </p:childTnLst>
                          </p:cTn>
                        </p:par>
                        <p:par>
                          <p:cTn id="45" fill="hold">
                            <p:stCondLst>
                              <p:cond delay="500"/>
                            </p:stCondLst>
                            <p:childTnLst>
                              <p:par>
                                <p:cTn id="46" presetID="22" presetClass="entr" presetSubtype="8" fill="hold" nodeType="afterEffect">
                                  <p:stCondLst>
                                    <p:cond delay="0"/>
                                  </p:stCondLst>
                                  <p:childTnLst>
                                    <p:set>
                                      <p:cBhvr>
                                        <p:cTn id="47" dur="1" fill="hold">
                                          <p:stCondLst>
                                            <p:cond delay="0"/>
                                          </p:stCondLst>
                                        </p:cTn>
                                        <p:tgtEl>
                                          <p:spTgt spid="58"/>
                                        </p:tgtEl>
                                        <p:attrNameLst>
                                          <p:attrName>style.visibility</p:attrName>
                                        </p:attrNameLst>
                                      </p:cBhvr>
                                      <p:to>
                                        <p:strVal val="visible"/>
                                      </p:to>
                                    </p:set>
                                    <p:animEffect transition="in" filter="wipe(left)">
                                      <p:cBhvr>
                                        <p:cTn id="48" dur="500"/>
                                        <p:tgtEl>
                                          <p:spTgt spid="58"/>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61"/>
                                        </p:tgtEl>
                                        <p:attrNameLst>
                                          <p:attrName>style.visibility</p:attrName>
                                        </p:attrNameLst>
                                      </p:cBhvr>
                                      <p:to>
                                        <p:strVal val="visible"/>
                                      </p:to>
                                    </p:set>
                                    <p:animEffect transition="in" filter="fade">
                                      <p:cBhvr>
                                        <p:cTn id="53"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52" grpId="0"/>
      <p:bldP spid="54" grpId="0" animBg="1"/>
      <p:bldP spid="56" grpId="0"/>
      <p:bldP spid="57" grpId="0" animBg="1"/>
      <p:bldP spid="61"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91873" y="3814536"/>
            <a:ext cx="2496048" cy="2542211"/>
          </a:xfrm>
          <a:prstGeom prst="rect">
            <a:avLst/>
          </a:prstGeom>
        </p:spPr>
      </p:pic>
      <p:sp>
        <p:nvSpPr>
          <p:cNvPr id="2" name="Title 1"/>
          <p:cNvSpPr>
            <a:spLocks noGrp="1"/>
          </p:cNvSpPr>
          <p:nvPr>
            <p:ph type="title"/>
          </p:nvPr>
        </p:nvSpPr>
        <p:spPr/>
        <p:txBody>
          <a:bodyPr/>
          <a:lstStyle/>
          <a:p>
            <a:r>
              <a:rPr lang="en-US" altLang="ko-KR" dirty="0" smtClean="0"/>
              <a:t>Batch, Epoch</a:t>
            </a:r>
            <a:endParaRPr lang="ko-KR" altLang="en-US" dirty="0"/>
          </a:p>
        </p:txBody>
      </p:sp>
      <p:sp>
        <p:nvSpPr>
          <p:cNvPr id="4" name="Content Placeholder 3"/>
          <p:cNvSpPr>
            <a:spLocks noGrp="1"/>
          </p:cNvSpPr>
          <p:nvPr>
            <p:ph idx="1"/>
          </p:nvPr>
        </p:nvSpPr>
        <p:spPr>
          <a:xfrm>
            <a:off x="267855" y="923637"/>
            <a:ext cx="8654472" cy="2707454"/>
          </a:xfrm>
        </p:spPr>
        <p:txBody>
          <a:bodyPr>
            <a:normAutofit/>
          </a:bodyPr>
          <a:lstStyle/>
          <a:p>
            <a:r>
              <a:rPr lang="en-US" altLang="ko-KR" b="1" dirty="0" smtClean="0">
                <a:solidFill>
                  <a:srgbClr val="0000CC"/>
                </a:solidFill>
              </a:rPr>
              <a:t>Epoch</a:t>
            </a:r>
            <a:r>
              <a:rPr lang="en-US" altLang="ko-KR" dirty="0" smtClean="0"/>
              <a:t> </a:t>
            </a:r>
            <a:r>
              <a:rPr lang="en-US" altLang="ko-KR" dirty="0"/>
              <a:t>is </a:t>
            </a:r>
            <a:r>
              <a:rPr lang="en-US" altLang="ko-KR" dirty="0" smtClean="0"/>
              <a:t>an </a:t>
            </a:r>
            <a:r>
              <a:rPr lang="en-US" altLang="ko-KR" dirty="0"/>
              <a:t>ENTIRE dataset </a:t>
            </a:r>
            <a:r>
              <a:rPr lang="en-US" altLang="ko-KR" dirty="0" smtClean="0"/>
              <a:t>passed through neural </a:t>
            </a:r>
            <a:r>
              <a:rPr lang="en-US" altLang="ko-KR" dirty="0"/>
              <a:t>network only ONCE </a:t>
            </a:r>
            <a:endParaRPr lang="en-US" altLang="ko-KR" dirty="0" smtClean="0"/>
          </a:p>
          <a:p>
            <a:pPr lvl="1">
              <a:buFont typeface="나눔명조" panose="02020603020101020101" pitchFamily="18" charset="-127"/>
              <a:buChar char="–"/>
            </a:pPr>
            <a:r>
              <a:rPr lang="en-US" altLang="ko-KR" b="1" dirty="0" smtClean="0">
                <a:solidFill>
                  <a:srgbClr val="0000CC"/>
                </a:solidFill>
              </a:rPr>
              <a:t>Number </a:t>
            </a:r>
            <a:r>
              <a:rPr lang="en-US" altLang="ko-KR" b="1" dirty="0">
                <a:solidFill>
                  <a:srgbClr val="0000CC"/>
                </a:solidFill>
              </a:rPr>
              <a:t>of epochs </a:t>
            </a:r>
            <a:r>
              <a:rPr lang="en-US" altLang="ko-KR" dirty="0" smtClean="0"/>
              <a:t>defines </a:t>
            </a:r>
            <a:r>
              <a:rPr lang="en-US" altLang="ko-KR" dirty="0"/>
              <a:t>the number times that the learning algorithm will work through the entire training </a:t>
            </a:r>
            <a:r>
              <a:rPr lang="en-US" altLang="ko-KR" dirty="0" smtClean="0"/>
              <a:t>dataset </a:t>
            </a:r>
            <a:r>
              <a:rPr lang="en-US" altLang="ko-KR" b="1" dirty="0">
                <a:solidFill>
                  <a:srgbClr val="0000CC"/>
                </a:solidFill>
              </a:rPr>
              <a:t>(sort of </a:t>
            </a:r>
            <a:r>
              <a:rPr lang="ko-KR" altLang="en-US" b="1" dirty="0">
                <a:solidFill>
                  <a:srgbClr val="0000CC"/>
                </a:solidFill>
              </a:rPr>
              <a:t>재활용</a:t>
            </a:r>
            <a:r>
              <a:rPr lang="en-US" altLang="ko-KR" b="1" dirty="0" smtClean="0">
                <a:solidFill>
                  <a:srgbClr val="0000CC"/>
                </a:solidFill>
              </a:rPr>
              <a:t>)</a:t>
            </a:r>
            <a:endParaRPr lang="en-US" altLang="ko-KR" dirty="0" smtClean="0"/>
          </a:p>
          <a:p>
            <a:pPr lvl="1">
              <a:buFont typeface="나눔명조" panose="02020603020101020101" pitchFamily="18" charset="-127"/>
              <a:buChar char="–"/>
            </a:pPr>
            <a:r>
              <a:rPr lang="en-US" altLang="ko-KR" dirty="0" smtClean="0"/>
              <a:t>Since</a:t>
            </a:r>
            <a:r>
              <a:rPr lang="en-US" altLang="ko-KR" dirty="0"/>
              <a:t>, one epoch is too big to feed to the computer at once we divide it in several smaller </a:t>
            </a:r>
            <a:r>
              <a:rPr lang="en-US" altLang="ko-KR" b="1" dirty="0" smtClean="0">
                <a:solidFill>
                  <a:srgbClr val="A50021"/>
                </a:solidFill>
              </a:rPr>
              <a:t>batches</a:t>
            </a:r>
            <a:endParaRPr lang="en-US" altLang="ko-KR" b="1" dirty="0">
              <a:solidFill>
                <a:srgbClr val="A50021"/>
              </a:solidFill>
            </a:endParaRPr>
          </a:p>
          <a:p>
            <a:pPr lvl="1">
              <a:buFont typeface="나눔명조" panose="02020603020101020101" pitchFamily="18" charset="-127"/>
              <a:buChar char="–"/>
            </a:pPr>
            <a:r>
              <a:rPr lang="en-US" altLang="ko-KR" dirty="0" smtClean="0"/>
              <a:t>Updating </a:t>
            </a:r>
            <a:r>
              <a:rPr lang="en-US" altLang="ko-KR" dirty="0"/>
              <a:t>the weights </a:t>
            </a:r>
            <a:r>
              <a:rPr lang="en-US" altLang="ko-KR" dirty="0" smtClean="0"/>
              <a:t>using iterative GD with </a:t>
            </a:r>
            <a:r>
              <a:rPr lang="en-US" altLang="ko-KR" b="1" dirty="0" smtClean="0">
                <a:solidFill>
                  <a:srgbClr val="0000CC"/>
                </a:solidFill>
              </a:rPr>
              <a:t>one </a:t>
            </a:r>
            <a:r>
              <a:rPr lang="en-US" altLang="ko-KR" b="1" dirty="0">
                <a:solidFill>
                  <a:srgbClr val="0000CC"/>
                </a:solidFill>
              </a:rPr>
              <a:t>epoch </a:t>
            </a:r>
            <a:r>
              <a:rPr lang="en-US" altLang="ko-KR" b="1" dirty="0" smtClean="0">
                <a:solidFill>
                  <a:srgbClr val="0000CC"/>
                </a:solidFill>
              </a:rPr>
              <a:t>may be </a:t>
            </a:r>
            <a:r>
              <a:rPr lang="en-US" altLang="ko-KR" b="1" dirty="0">
                <a:solidFill>
                  <a:srgbClr val="0000CC"/>
                </a:solidFill>
              </a:rPr>
              <a:t>not </a:t>
            </a:r>
            <a:r>
              <a:rPr lang="en-US" altLang="ko-KR" b="1" dirty="0" smtClean="0">
                <a:solidFill>
                  <a:srgbClr val="0000CC"/>
                </a:solidFill>
              </a:rPr>
              <a:t>enough</a:t>
            </a:r>
          </a:p>
        </p:txBody>
      </p:sp>
      <p:sp>
        <p:nvSpPr>
          <p:cNvPr id="3" name="Slide Number Placeholder 2"/>
          <p:cNvSpPr>
            <a:spLocks noGrp="1"/>
          </p:cNvSpPr>
          <p:nvPr>
            <p:ph type="sldNum" sz="quarter" idx="12"/>
          </p:nvPr>
        </p:nvSpPr>
        <p:spPr/>
        <p:txBody>
          <a:bodyPr/>
          <a:lstStyle/>
          <a:p>
            <a:fld id="{E7B612BC-FA30-47E7-8F83-60B8876EFC04}" type="slidenum">
              <a:rPr lang="ko-KR" altLang="en-US" smtClean="0">
                <a:solidFill>
                  <a:prstClr val="black">
                    <a:tint val="75000"/>
                  </a:prstClr>
                </a:solidFill>
              </a:rPr>
              <a:pPr/>
              <a:t>44</a:t>
            </a:fld>
            <a:endParaRPr lang="ko-KR" altLang="en-US">
              <a:solidFill>
                <a:prstClr val="black">
                  <a:tint val="75000"/>
                </a:prstClr>
              </a:solidFill>
            </a:endParaRPr>
          </a:p>
        </p:txBody>
      </p:sp>
      <p:sp>
        <p:nvSpPr>
          <p:cNvPr id="20" name="Rectangle 19"/>
          <p:cNvSpPr/>
          <p:nvPr/>
        </p:nvSpPr>
        <p:spPr>
          <a:xfrm>
            <a:off x="1193125" y="3734282"/>
            <a:ext cx="209315" cy="2715662"/>
          </a:xfrm>
          <a:prstGeom prst="rect">
            <a:avLst/>
          </a:prstGeom>
          <a:noFill/>
          <a:ln w="28575">
            <a:solidFill>
              <a:srgbClr val="A500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TextBox 20"/>
          <p:cNvSpPr txBox="1"/>
          <p:nvPr/>
        </p:nvSpPr>
        <p:spPr>
          <a:xfrm>
            <a:off x="1545792" y="3349377"/>
            <a:ext cx="1105044" cy="400110"/>
          </a:xfrm>
          <a:prstGeom prst="rect">
            <a:avLst/>
          </a:prstGeom>
          <a:noFill/>
        </p:spPr>
        <p:txBody>
          <a:bodyPr wrap="square" rtlCol="0">
            <a:spAutoFit/>
          </a:bodyPr>
          <a:lstStyle/>
          <a:p>
            <a:r>
              <a:rPr lang="en-US" altLang="ko-KR" sz="2000" dirty="0" smtClean="0">
                <a:solidFill>
                  <a:srgbClr val="C00000"/>
                </a:solidFill>
                <a:latin typeface="나눔명조" panose="02020603020101020101" pitchFamily="18" charset="-127"/>
                <a:ea typeface="나눔명조" panose="02020603020101020101" pitchFamily="18" charset="-127"/>
                <a:cs typeface="Times New Roman" panose="02020603050405020304" pitchFamily="18" charset="0"/>
              </a:rPr>
              <a:t>A batch</a:t>
            </a:r>
            <a:endParaRPr lang="ko-KR" altLang="en-US" sz="2000" dirty="0">
              <a:solidFill>
                <a:srgbClr val="C00000"/>
              </a:solidFill>
              <a:latin typeface="나눔명조" panose="02020603020101020101" pitchFamily="18" charset="-127"/>
              <a:ea typeface="나눔명조" panose="02020603020101020101" pitchFamily="18" charset="-127"/>
              <a:cs typeface="Times New Roman" panose="02020603050405020304" pitchFamily="18" charset="0"/>
            </a:endParaRPr>
          </a:p>
        </p:txBody>
      </p:sp>
      <p:sp>
        <p:nvSpPr>
          <p:cNvPr id="22" name="Rectangle 21"/>
          <p:cNvSpPr/>
          <p:nvPr/>
        </p:nvSpPr>
        <p:spPr>
          <a:xfrm>
            <a:off x="1678826" y="3749487"/>
            <a:ext cx="727136" cy="2715662"/>
          </a:xfrm>
          <a:prstGeom prst="rect">
            <a:avLst/>
          </a:prstGeom>
          <a:noFill/>
          <a:ln w="28575">
            <a:solidFill>
              <a:srgbClr val="A500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Content Placeholder 3"/>
          <p:cNvSpPr txBox="1">
            <a:spLocks/>
          </p:cNvSpPr>
          <p:nvPr/>
        </p:nvSpPr>
        <p:spPr>
          <a:xfrm>
            <a:off x="3464307" y="3814536"/>
            <a:ext cx="5444354" cy="1606010"/>
          </a:xfrm>
          <a:prstGeom prst="rect">
            <a:avLst/>
          </a:prstGeom>
        </p:spPr>
        <p:txBody>
          <a:bodyPr vert="horz" lIns="91440" tIns="45720" rIns="91440" bIns="45720" rtlCol="0">
            <a:normAutofit/>
          </a:bodyPr>
          <a:lstStyle>
            <a:lvl1pPr marL="228600" indent="-228600" algn="l" defTabSz="914400" rtl="0" eaLnBrk="1" latinLnBrk="1" hangingPunct="1">
              <a:lnSpc>
                <a:spcPct val="100000"/>
              </a:lnSpc>
              <a:spcBef>
                <a:spcPts val="1000"/>
              </a:spcBef>
              <a:buFont typeface="Arial" panose="020B0604020202020204" pitchFamily="34" charset="0"/>
              <a:buChar char="•"/>
              <a:defRPr sz="2000" kern="1200">
                <a:solidFill>
                  <a:schemeClr val="tx1"/>
                </a:solidFill>
                <a:latin typeface="나눔명조" panose="02020603020101020101" pitchFamily="18" charset="-127"/>
                <a:ea typeface="나눔명조" panose="02020603020101020101" pitchFamily="18" charset="-127"/>
                <a:cs typeface="Times New Roman" panose="02020603050405020304" pitchFamily="18" charset="0"/>
              </a:defRPr>
            </a:lvl1pPr>
            <a:lvl2pPr marL="685800" indent="-228600" algn="l" defTabSz="914400" rtl="0" eaLnBrk="1" latinLnBrk="1" hangingPunct="1">
              <a:lnSpc>
                <a:spcPct val="100000"/>
              </a:lnSpc>
              <a:spcBef>
                <a:spcPts val="500"/>
              </a:spcBef>
              <a:buFont typeface="Arial" panose="020B0604020202020204" pitchFamily="34" charset="0"/>
              <a:buChar char="•"/>
              <a:defRPr sz="2000" kern="1200">
                <a:solidFill>
                  <a:schemeClr val="tx1"/>
                </a:solidFill>
                <a:latin typeface="나눔명조" panose="02020603020101020101" pitchFamily="18" charset="-127"/>
                <a:ea typeface="나눔명조" panose="02020603020101020101" pitchFamily="18" charset="-127"/>
                <a:cs typeface="Times New Roman" panose="02020603050405020304" pitchFamily="18" charset="0"/>
              </a:defRPr>
            </a:lvl2pPr>
            <a:lvl3pPr marL="1143000" indent="-228600" algn="l" defTabSz="914400" rtl="0" eaLnBrk="1" latinLnBrk="1" hangingPunct="1">
              <a:lnSpc>
                <a:spcPct val="100000"/>
              </a:lnSpc>
              <a:spcBef>
                <a:spcPts val="500"/>
              </a:spcBef>
              <a:buFont typeface="Arial" panose="020B0604020202020204" pitchFamily="34" charset="0"/>
              <a:buChar char="•"/>
              <a:defRPr sz="2000" kern="1200">
                <a:solidFill>
                  <a:schemeClr val="tx1"/>
                </a:solidFill>
                <a:latin typeface="나눔명조" panose="02020603020101020101" pitchFamily="18" charset="-127"/>
                <a:ea typeface="나눔명조" panose="02020603020101020101" pitchFamily="18" charset="-127"/>
                <a:cs typeface="Times New Roman" panose="02020603050405020304" pitchFamily="18" charset="0"/>
              </a:defRPr>
            </a:lvl3pPr>
            <a:lvl4pPr marL="1600200" indent="-228600" algn="l" defTabSz="914400" rtl="0" eaLnBrk="1" latinLnBrk="1" hangingPunct="1">
              <a:lnSpc>
                <a:spcPct val="100000"/>
              </a:lnSpc>
              <a:spcBef>
                <a:spcPts val="500"/>
              </a:spcBef>
              <a:buFont typeface="Arial" panose="020B0604020202020204" pitchFamily="34" charset="0"/>
              <a:buChar char="•"/>
              <a:defRPr sz="2000" kern="1200">
                <a:solidFill>
                  <a:schemeClr val="tx1"/>
                </a:solidFill>
                <a:latin typeface="나눔명조" panose="02020603020101020101" pitchFamily="18" charset="-127"/>
                <a:ea typeface="나눔명조" panose="02020603020101020101" pitchFamily="18" charset="-127"/>
                <a:cs typeface="Times New Roman" panose="02020603050405020304" pitchFamily="18" charset="0"/>
              </a:defRPr>
            </a:lvl4pPr>
            <a:lvl5pPr marL="2057400" indent="-228600" algn="l" defTabSz="914400" rtl="0" eaLnBrk="1" latinLnBrk="1" hangingPunct="1">
              <a:lnSpc>
                <a:spcPct val="100000"/>
              </a:lnSpc>
              <a:spcBef>
                <a:spcPts val="500"/>
              </a:spcBef>
              <a:buFont typeface="Arial" panose="020B0604020202020204" pitchFamily="34" charset="0"/>
              <a:buChar char="•"/>
              <a:defRPr sz="2000" kern="1200">
                <a:solidFill>
                  <a:schemeClr val="tx1"/>
                </a:solidFill>
                <a:latin typeface="나눔명조" panose="02020603020101020101" pitchFamily="18" charset="-127"/>
                <a:ea typeface="나눔명조" panose="02020603020101020101" pitchFamily="18" charset="-127"/>
                <a:cs typeface="Times New Roman" panose="02020603050405020304" pitchFamily="18" charset="0"/>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ko-KR" b="1" dirty="0" smtClean="0">
                <a:solidFill>
                  <a:srgbClr val="A50021"/>
                </a:solidFill>
              </a:rPr>
              <a:t>Batch Size</a:t>
            </a:r>
            <a:r>
              <a:rPr lang="en-US" altLang="ko-KR" dirty="0" smtClean="0"/>
              <a:t>: a number of samples processed before the model is updated</a:t>
            </a:r>
          </a:p>
          <a:p>
            <a:pPr lvl="1">
              <a:buFont typeface="나눔명조" panose="02020603020101020101" pitchFamily="18" charset="-127"/>
              <a:buChar char="–"/>
            </a:pPr>
            <a:r>
              <a:rPr lang="en-US" altLang="ko-KR" dirty="0" smtClean="0"/>
              <a:t>Tune it (BS) for training speed, model quality, computational power</a:t>
            </a:r>
          </a:p>
        </p:txBody>
      </p:sp>
      <p:sp>
        <p:nvSpPr>
          <p:cNvPr id="28" name="Rectangle 27"/>
          <p:cNvSpPr/>
          <p:nvPr/>
        </p:nvSpPr>
        <p:spPr>
          <a:xfrm>
            <a:off x="0" y="6594474"/>
            <a:ext cx="6396183" cy="276999"/>
          </a:xfrm>
          <a:prstGeom prst="rect">
            <a:avLst/>
          </a:prstGeom>
        </p:spPr>
        <p:txBody>
          <a:bodyPr wrap="square">
            <a:spAutoFit/>
          </a:bodyPr>
          <a:lstStyle/>
          <a:p>
            <a:r>
              <a:rPr lang="en-US" altLang="ko-KR" sz="1200" dirty="0" smtClean="0"/>
              <a:t>[https</a:t>
            </a:r>
            <a:r>
              <a:rPr lang="en-US" altLang="ko-KR" sz="1200" dirty="0"/>
              <a:t>://machinelearningmastery.com/difference-between-a-batch-and-an-epoch/ &amp; </a:t>
            </a:r>
            <a:r>
              <a:rPr lang="en-US" altLang="ko-KR" sz="1200" dirty="0" smtClean="0"/>
              <a:t>Wikipedia]</a:t>
            </a:r>
            <a:endParaRPr lang="ko-KR" altLang="en-US" sz="1200" dirty="0"/>
          </a:p>
        </p:txBody>
      </p:sp>
    </p:spTree>
    <p:extLst>
      <p:ext uri="{BB962C8B-B14F-4D97-AF65-F5344CB8AC3E}">
        <p14:creationId xmlns:p14="http://schemas.microsoft.com/office/powerpoint/2010/main" val="3074438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fade">
                                      <p:cBhvr>
                                        <p:cTn id="11" dur="500"/>
                                        <p:tgtEl>
                                          <p:spTgt spid="21"/>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2"/>
                                        </p:tgtEl>
                                        <p:attrNameLst>
                                          <p:attrName>style.visibility</p:attrName>
                                        </p:attrNameLst>
                                      </p:cBhvr>
                                      <p:to>
                                        <p:strVal val="visible"/>
                                      </p:to>
                                    </p:set>
                                    <p:animEffect transition="in" filter="fade">
                                      <p:cBhvr>
                                        <p:cTn id="14" dur="500"/>
                                        <p:tgtEl>
                                          <p:spTgt spid="22"/>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23">
                                            <p:txEl>
                                              <p:pRg st="0" end="0"/>
                                            </p:txEl>
                                          </p:spTgt>
                                        </p:tgtEl>
                                        <p:attrNameLst>
                                          <p:attrName>style.visibility</p:attrName>
                                        </p:attrNameLst>
                                      </p:cBhvr>
                                      <p:to>
                                        <p:strVal val="visible"/>
                                      </p:to>
                                    </p:set>
                                    <p:animEffect transition="in" filter="fade">
                                      <p:cBhvr>
                                        <p:cTn id="19" dur="500"/>
                                        <p:tgtEl>
                                          <p:spTgt spid="23">
                                            <p:txEl>
                                              <p:pRg st="0" end="0"/>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23">
                                            <p:txEl>
                                              <p:pRg st="1" end="1"/>
                                            </p:txEl>
                                          </p:spTgt>
                                        </p:tgtEl>
                                        <p:attrNameLst>
                                          <p:attrName>style.visibility</p:attrName>
                                        </p:attrNameLst>
                                      </p:cBhvr>
                                      <p:to>
                                        <p:strVal val="visible"/>
                                      </p:to>
                                    </p:set>
                                    <p:animEffect transition="in" filter="fade">
                                      <p:cBhvr>
                                        <p:cTn id="22" dur="500"/>
                                        <p:tgtEl>
                                          <p:spTgt spid="2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p:bldP spid="22"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ltLang="ko-KR" dirty="0">
                <a:solidFill>
                  <a:srgbClr val="0000CC"/>
                </a:solidFill>
              </a:rPr>
              <a:t>Stochastic </a:t>
            </a:r>
            <a:r>
              <a:rPr lang="en-US" altLang="ko-KR" dirty="0"/>
              <a:t>gradient descent (SGD)</a:t>
            </a:r>
            <a:endParaRPr lang="ko-KR" altLang="en-US" dirty="0"/>
          </a:p>
        </p:txBody>
      </p:sp>
      <p:sp>
        <p:nvSpPr>
          <p:cNvPr id="36" name="Content Placeholder 35"/>
          <p:cNvSpPr>
            <a:spLocks noGrp="1"/>
          </p:cNvSpPr>
          <p:nvPr>
            <p:ph idx="1"/>
          </p:nvPr>
        </p:nvSpPr>
        <p:spPr>
          <a:xfrm>
            <a:off x="267855" y="923637"/>
            <a:ext cx="8654472" cy="2323720"/>
          </a:xfrm>
        </p:spPr>
        <p:txBody>
          <a:bodyPr>
            <a:normAutofit/>
          </a:bodyPr>
          <a:lstStyle/>
          <a:p>
            <a:pPr marL="285750" indent="-285750" fontAlgn="base"/>
            <a:r>
              <a:rPr lang="en-US" altLang="ko-KR" b="1" dirty="0">
                <a:solidFill>
                  <a:srgbClr val="0000CC"/>
                </a:solidFill>
              </a:rPr>
              <a:t>Batch Gradient Descent: </a:t>
            </a:r>
            <a:r>
              <a:rPr lang="en-US" altLang="ko-KR" dirty="0">
                <a:solidFill>
                  <a:srgbClr val="0000CC"/>
                </a:solidFill>
              </a:rPr>
              <a:t>Batch Size = Size of Training </a:t>
            </a:r>
            <a:r>
              <a:rPr lang="en-US" altLang="ko-KR" dirty="0" smtClean="0">
                <a:solidFill>
                  <a:srgbClr val="0000CC"/>
                </a:solidFill>
              </a:rPr>
              <a:t>Set</a:t>
            </a:r>
          </a:p>
          <a:p>
            <a:pPr marL="285750" indent="-285750" fontAlgn="base"/>
            <a:r>
              <a:rPr lang="en-US" altLang="ko-KR" b="1" dirty="0" smtClean="0">
                <a:solidFill>
                  <a:srgbClr val="00B0F0"/>
                </a:solidFill>
              </a:rPr>
              <a:t>Stochastic Gradient (randomly select) </a:t>
            </a:r>
            <a:r>
              <a:rPr lang="en-US" altLang="ko-KR" b="1" dirty="0">
                <a:solidFill>
                  <a:srgbClr val="00B0F0"/>
                </a:solidFill>
              </a:rPr>
              <a:t>Descent: </a:t>
            </a:r>
            <a:r>
              <a:rPr lang="en-US" altLang="ko-KR" dirty="0">
                <a:solidFill>
                  <a:srgbClr val="00B0F0"/>
                </a:solidFill>
              </a:rPr>
              <a:t>Batch Size = </a:t>
            </a:r>
            <a:r>
              <a:rPr lang="en-US" altLang="ko-KR" dirty="0" smtClean="0">
                <a:solidFill>
                  <a:srgbClr val="00B0F0"/>
                </a:solidFill>
              </a:rPr>
              <a:t>1</a:t>
            </a:r>
          </a:p>
          <a:p>
            <a:pPr lvl="1" fontAlgn="base">
              <a:buFont typeface="나눔명조" panose="02020603020101020101" pitchFamily="18" charset="-127"/>
              <a:buChar char="–"/>
            </a:pPr>
            <a:r>
              <a:rPr lang="en-US" altLang="ko-KR" dirty="0"/>
              <a:t>Pros: Faster calculation, Cons: May cause nosy results</a:t>
            </a:r>
          </a:p>
          <a:p>
            <a:pPr marL="285750" indent="-285750" fontAlgn="base"/>
            <a:endParaRPr lang="en-US" altLang="ko-KR" dirty="0">
              <a:solidFill>
                <a:srgbClr val="555555"/>
              </a:solidFill>
            </a:endParaRPr>
          </a:p>
          <a:p>
            <a:pPr marL="285750" indent="-285750" fontAlgn="base"/>
            <a:r>
              <a:rPr lang="en-US" altLang="ko-KR" b="1" dirty="0" smtClean="0">
                <a:solidFill>
                  <a:srgbClr val="A50021"/>
                </a:solidFill>
              </a:rPr>
              <a:t>Mini-Batch </a:t>
            </a:r>
            <a:r>
              <a:rPr lang="en-US" altLang="ko-KR" b="1" dirty="0">
                <a:solidFill>
                  <a:srgbClr val="A50021"/>
                </a:solidFill>
              </a:rPr>
              <a:t>Gradient Descent: </a:t>
            </a:r>
            <a:r>
              <a:rPr lang="en-US" altLang="ko-KR" dirty="0">
                <a:solidFill>
                  <a:srgbClr val="A50021"/>
                </a:solidFill>
              </a:rPr>
              <a:t>1 &lt; Batch Size &lt; Size of Training </a:t>
            </a:r>
            <a:r>
              <a:rPr lang="en-US" altLang="ko-KR" dirty="0" smtClean="0">
                <a:solidFill>
                  <a:srgbClr val="A50021"/>
                </a:solidFill>
              </a:rPr>
              <a:t>Set</a:t>
            </a:r>
            <a:endParaRPr lang="ko-KR" altLang="en-US" dirty="0">
              <a:solidFill>
                <a:srgbClr val="A50021"/>
              </a:solidFill>
            </a:endParaRPr>
          </a:p>
        </p:txBody>
      </p:sp>
      <p:sp>
        <p:nvSpPr>
          <p:cNvPr id="4" name="Slide Number Placeholder 3"/>
          <p:cNvSpPr>
            <a:spLocks noGrp="1"/>
          </p:cNvSpPr>
          <p:nvPr>
            <p:ph type="sldNum" sz="quarter" idx="12"/>
          </p:nvPr>
        </p:nvSpPr>
        <p:spPr/>
        <p:txBody>
          <a:bodyPr/>
          <a:lstStyle/>
          <a:p>
            <a:fld id="{E7B612BC-FA30-47E7-8F83-60B8876EFC04}" type="slidenum">
              <a:rPr lang="ko-KR" altLang="en-US" smtClean="0">
                <a:solidFill>
                  <a:prstClr val="black">
                    <a:tint val="75000"/>
                  </a:prstClr>
                </a:solidFill>
              </a:rPr>
              <a:pPr/>
              <a:t>45</a:t>
            </a:fld>
            <a:endParaRPr lang="ko-KR" altLang="en-US">
              <a:solidFill>
                <a:prstClr val="black">
                  <a:tint val="75000"/>
                </a:prstClr>
              </a:solidFill>
            </a:endParaRPr>
          </a:p>
        </p:txBody>
      </p:sp>
      <p:sp>
        <p:nvSpPr>
          <p:cNvPr id="17" name="Rectangle 16"/>
          <p:cNvSpPr/>
          <p:nvPr/>
        </p:nvSpPr>
        <p:spPr>
          <a:xfrm>
            <a:off x="112542" y="3131112"/>
            <a:ext cx="2665899" cy="2962882"/>
          </a:xfrm>
          <a:prstGeom prst="rect">
            <a:avLst/>
          </a:prstGeom>
          <a:solidFill>
            <a:schemeClr val="bg1"/>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Rectangle 17"/>
          <p:cNvSpPr/>
          <p:nvPr/>
        </p:nvSpPr>
        <p:spPr>
          <a:xfrm>
            <a:off x="305210" y="3326799"/>
            <a:ext cx="2665899" cy="2962882"/>
          </a:xfrm>
          <a:prstGeom prst="rect">
            <a:avLst/>
          </a:prstGeom>
          <a:solidFill>
            <a:schemeClr val="bg1"/>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Rectangle 18"/>
          <p:cNvSpPr/>
          <p:nvPr/>
        </p:nvSpPr>
        <p:spPr>
          <a:xfrm>
            <a:off x="479568" y="3479890"/>
            <a:ext cx="2665899" cy="2962882"/>
          </a:xfrm>
          <a:prstGeom prst="rect">
            <a:avLst/>
          </a:prstGeom>
          <a:solidFill>
            <a:schemeClr val="bg1"/>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Rectangle 19"/>
          <p:cNvSpPr/>
          <p:nvPr/>
        </p:nvSpPr>
        <p:spPr>
          <a:xfrm>
            <a:off x="638548" y="3617123"/>
            <a:ext cx="2665899" cy="2962882"/>
          </a:xfrm>
          <a:prstGeom prst="rect">
            <a:avLst/>
          </a:prstGeom>
          <a:solidFill>
            <a:schemeClr val="bg1"/>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Rectangle 21"/>
          <p:cNvSpPr/>
          <p:nvPr/>
        </p:nvSpPr>
        <p:spPr>
          <a:xfrm>
            <a:off x="1214357" y="3727110"/>
            <a:ext cx="209315" cy="2715662"/>
          </a:xfrm>
          <a:prstGeom prst="rect">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Rectangle 22"/>
          <p:cNvSpPr/>
          <p:nvPr/>
        </p:nvSpPr>
        <p:spPr>
          <a:xfrm>
            <a:off x="2181749" y="3727110"/>
            <a:ext cx="760865" cy="2742909"/>
          </a:xfrm>
          <a:prstGeom prst="rect">
            <a:avLst/>
          </a:prstGeom>
          <a:noFill/>
          <a:ln w="28575">
            <a:solidFill>
              <a:srgbClr val="A500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9" name="Picture 28"/>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91873" y="3814536"/>
            <a:ext cx="2496048" cy="2542211"/>
          </a:xfrm>
          <a:prstGeom prst="rect">
            <a:avLst/>
          </a:prstGeom>
        </p:spPr>
      </p:pic>
      <p:sp>
        <p:nvSpPr>
          <p:cNvPr id="30" name="Content Placeholder 3"/>
          <p:cNvSpPr txBox="1">
            <a:spLocks/>
          </p:cNvSpPr>
          <p:nvPr/>
        </p:nvSpPr>
        <p:spPr>
          <a:xfrm>
            <a:off x="3763729" y="3617122"/>
            <a:ext cx="5144051" cy="2962883"/>
          </a:xfrm>
          <a:prstGeom prst="rect">
            <a:avLst/>
          </a:prstGeom>
        </p:spPr>
        <p:txBody>
          <a:bodyPr vert="horz" lIns="91440" tIns="45720" rIns="91440" bIns="45720" rtlCol="0">
            <a:normAutofit/>
          </a:bodyPr>
          <a:lstStyle>
            <a:lvl1pPr marL="228600" indent="-228600" algn="l" defTabSz="914400" rtl="0" eaLnBrk="1" latinLnBrk="1" hangingPunct="1">
              <a:lnSpc>
                <a:spcPct val="100000"/>
              </a:lnSpc>
              <a:spcBef>
                <a:spcPts val="1000"/>
              </a:spcBef>
              <a:buFont typeface="Arial" panose="020B0604020202020204" pitchFamily="34" charset="0"/>
              <a:buChar char="•"/>
              <a:defRPr sz="2000" kern="1200">
                <a:solidFill>
                  <a:schemeClr val="tx1"/>
                </a:solidFill>
                <a:latin typeface="나눔명조" panose="02020603020101020101" pitchFamily="18" charset="-127"/>
                <a:ea typeface="나눔명조" panose="02020603020101020101" pitchFamily="18" charset="-127"/>
                <a:cs typeface="Times New Roman" panose="02020603050405020304" pitchFamily="18" charset="0"/>
              </a:defRPr>
            </a:lvl1pPr>
            <a:lvl2pPr marL="685800" indent="-228600" algn="l" defTabSz="914400" rtl="0" eaLnBrk="1" latinLnBrk="1" hangingPunct="1">
              <a:lnSpc>
                <a:spcPct val="100000"/>
              </a:lnSpc>
              <a:spcBef>
                <a:spcPts val="500"/>
              </a:spcBef>
              <a:buFont typeface="Arial" panose="020B0604020202020204" pitchFamily="34" charset="0"/>
              <a:buChar char="•"/>
              <a:defRPr sz="2000" kern="1200">
                <a:solidFill>
                  <a:schemeClr val="tx1"/>
                </a:solidFill>
                <a:latin typeface="나눔명조" panose="02020603020101020101" pitchFamily="18" charset="-127"/>
                <a:ea typeface="나눔명조" panose="02020603020101020101" pitchFamily="18" charset="-127"/>
                <a:cs typeface="Times New Roman" panose="02020603050405020304" pitchFamily="18" charset="0"/>
              </a:defRPr>
            </a:lvl2pPr>
            <a:lvl3pPr marL="1143000" indent="-228600" algn="l" defTabSz="914400" rtl="0" eaLnBrk="1" latinLnBrk="1" hangingPunct="1">
              <a:lnSpc>
                <a:spcPct val="100000"/>
              </a:lnSpc>
              <a:spcBef>
                <a:spcPts val="500"/>
              </a:spcBef>
              <a:buFont typeface="Arial" panose="020B0604020202020204" pitchFamily="34" charset="0"/>
              <a:buChar char="•"/>
              <a:defRPr sz="2000" kern="1200">
                <a:solidFill>
                  <a:schemeClr val="tx1"/>
                </a:solidFill>
                <a:latin typeface="나눔명조" panose="02020603020101020101" pitchFamily="18" charset="-127"/>
                <a:ea typeface="나눔명조" panose="02020603020101020101" pitchFamily="18" charset="-127"/>
                <a:cs typeface="Times New Roman" panose="02020603050405020304" pitchFamily="18" charset="0"/>
              </a:defRPr>
            </a:lvl3pPr>
            <a:lvl4pPr marL="1600200" indent="-228600" algn="l" defTabSz="914400" rtl="0" eaLnBrk="1" latinLnBrk="1" hangingPunct="1">
              <a:lnSpc>
                <a:spcPct val="100000"/>
              </a:lnSpc>
              <a:spcBef>
                <a:spcPts val="500"/>
              </a:spcBef>
              <a:buFont typeface="Arial" panose="020B0604020202020204" pitchFamily="34" charset="0"/>
              <a:buChar char="•"/>
              <a:defRPr sz="2000" kern="1200">
                <a:solidFill>
                  <a:schemeClr val="tx1"/>
                </a:solidFill>
                <a:latin typeface="나눔명조" panose="02020603020101020101" pitchFamily="18" charset="-127"/>
                <a:ea typeface="나눔명조" panose="02020603020101020101" pitchFamily="18" charset="-127"/>
                <a:cs typeface="Times New Roman" panose="02020603050405020304" pitchFamily="18" charset="0"/>
              </a:defRPr>
            </a:lvl4pPr>
            <a:lvl5pPr marL="2057400" indent="-228600" algn="l" defTabSz="914400" rtl="0" eaLnBrk="1" latinLnBrk="1" hangingPunct="1">
              <a:lnSpc>
                <a:spcPct val="100000"/>
              </a:lnSpc>
              <a:spcBef>
                <a:spcPts val="500"/>
              </a:spcBef>
              <a:buFont typeface="Arial" panose="020B0604020202020204" pitchFamily="34" charset="0"/>
              <a:buChar char="•"/>
              <a:defRPr sz="2000" kern="1200">
                <a:solidFill>
                  <a:schemeClr val="tx1"/>
                </a:solidFill>
                <a:latin typeface="나눔명조" panose="02020603020101020101" pitchFamily="18" charset="-127"/>
                <a:ea typeface="나눔명조" panose="02020603020101020101" pitchFamily="18" charset="-127"/>
                <a:cs typeface="Times New Roman" panose="02020603050405020304" pitchFamily="18" charset="0"/>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ko-KR" dirty="0" smtClean="0"/>
              <a:t>Ex) A dataset with 200 samples, a batch size = 5, epochs = 1,000</a:t>
            </a:r>
          </a:p>
          <a:p>
            <a:pPr lvl="1">
              <a:buFont typeface="나눔명조" panose="02020603020101020101" pitchFamily="18" charset="-127"/>
              <a:buChar char="–"/>
            </a:pPr>
            <a:r>
              <a:rPr lang="en-US" altLang="ko-KR" dirty="0" smtClean="0">
                <a:solidFill>
                  <a:srgbClr val="C00000"/>
                </a:solidFill>
              </a:rPr>
              <a:t>One epoch will involve 40 batches or 40 updates to the model</a:t>
            </a:r>
          </a:p>
          <a:p>
            <a:pPr lvl="1">
              <a:buFont typeface="나눔명조" panose="02020603020101020101" pitchFamily="18" charset="-127"/>
              <a:buChar char="–"/>
            </a:pPr>
            <a:r>
              <a:rPr lang="en-US" altLang="ko-KR" dirty="0" smtClean="0"/>
              <a:t>With 1,000 epochs, the model will pass through the whole dataset 1,000 times. That is a total of 40,000 batches during the entire training process</a:t>
            </a:r>
            <a:endParaRPr lang="en-US" altLang="ko-KR" dirty="0"/>
          </a:p>
        </p:txBody>
      </p:sp>
      <p:grpSp>
        <p:nvGrpSpPr>
          <p:cNvPr id="31" name="Group 30"/>
          <p:cNvGrpSpPr/>
          <p:nvPr/>
        </p:nvGrpSpPr>
        <p:grpSpPr>
          <a:xfrm>
            <a:off x="3379092" y="3386129"/>
            <a:ext cx="664585" cy="3193876"/>
            <a:chOff x="235359" y="5057166"/>
            <a:chExt cx="664585" cy="3193876"/>
          </a:xfrm>
        </p:grpSpPr>
        <p:sp>
          <p:nvSpPr>
            <p:cNvPr id="32" name="Rectangle 31"/>
            <p:cNvSpPr/>
            <p:nvPr/>
          </p:nvSpPr>
          <p:spPr>
            <a:xfrm>
              <a:off x="473119" y="5465221"/>
              <a:ext cx="164173" cy="2742909"/>
            </a:xfrm>
            <a:prstGeom prst="rect">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33" name="Straight Arrow Connector 32"/>
            <p:cNvCxnSpPr/>
            <p:nvPr/>
          </p:nvCxnSpPr>
          <p:spPr>
            <a:xfrm flipH="1">
              <a:off x="296661" y="5463215"/>
              <a:ext cx="17479" cy="2787827"/>
            </a:xfrm>
            <a:prstGeom prst="straightConnector1">
              <a:avLst/>
            </a:prstGeom>
            <a:ln w="12700">
              <a:solidFill>
                <a:schemeClr val="accent2"/>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flipH="1">
              <a:off x="235359" y="5057166"/>
              <a:ext cx="664585" cy="400110"/>
            </a:xfrm>
            <a:prstGeom prst="rect">
              <a:avLst/>
            </a:prstGeom>
            <a:noFill/>
          </p:spPr>
          <p:txBody>
            <a:bodyPr wrap="square" rtlCol="0">
              <a:spAutoFit/>
            </a:bodyPr>
            <a:lstStyle/>
            <a:p>
              <a:r>
                <a:rPr lang="en-US" altLang="ko-KR" sz="2000" dirty="0" smtClean="0">
                  <a:solidFill>
                    <a:schemeClr val="accent2"/>
                  </a:solidFill>
                  <a:latin typeface="나눔명조" panose="02020603020101020101" pitchFamily="18" charset="-127"/>
                  <a:ea typeface="나눔명조" panose="02020603020101020101" pitchFamily="18" charset="-127"/>
                </a:rPr>
                <a:t>200</a:t>
              </a:r>
              <a:endParaRPr lang="en-US" altLang="ko-KR" sz="2000" dirty="0">
                <a:solidFill>
                  <a:schemeClr val="accent2"/>
                </a:solidFill>
                <a:latin typeface="나눔명조" panose="02020603020101020101" pitchFamily="18" charset="-127"/>
                <a:ea typeface="나눔명조" panose="02020603020101020101" pitchFamily="18" charset="-127"/>
              </a:endParaRPr>
            </a:p>
          </p:txBody>
        </p:sp>
      </p:grpSp>
      <p:sp>
        <p:nvSpPr>
          <p:cNvPr id="37" name="Rectangle 36"/>
          <p:cNvSpPr/>
          <p:nvPr/>
        </p:nvSpPr>
        <p:spPr>
          <a:xfrm>
            <a:off x="638548" y="3617122"/>
            <a:ext cx="2665899" cy="2962883"/>
          </a:xfrm>
          <a:prstGeom prst="rect">
            <a:avLst/>
          </a:prstGeom>
          <a:noFill/>
          <a:ln w="28575">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Rectangle 24"/>
          <p:cNvSpPr/>
          <p:nvPr/>
        </p:nvSpPr>
        <p:spPr>
          <a:xfrm>
            <a:off x="638548" y="3631592"/>
            <a:ext cx="2665899" cy="2962882"/>
          </a:xfrm>
          <a:prstGeom prst="rect">
            <a:avLst/>
          </a:prstGeom>
          <a:noFill/>
          <a:ln w="762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7" name="Rectangle 26"/>
          <p:cNvSpPr/>
          <p:nvPr/>
        </p:nvSpPr>
        <p:spPr>
          <a:xfrm>
            <a:off x="305210" y="3357342"/>
            <a:ext cx="2999237" cy="3237132"/>
          </a:xfrm>
          <a:prstGeom prst="rect">
            <a:avLst/>
          </a:prstGeom>
          <a:noFill/>
          <a:ln w="76200">
            <a:solidFill>
              <a:srgbClr val="A500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 name="Rectangle 25"/>
          <p:cNvSpPr/>
          <p:nvPr/>
        </p:nvSpPr>
        <p:spPr>
          <a:xfrm>
            <a:off x="113233" y="3158222"/>
            <a:ext cx="3191214" cy="3436251"/>
          </a:xfrm>
          <a:prstGeom prst="rect">
            <a:avLst/>
          </a:prstGeom>
          <a:noFill/>
          <a:ln w="762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44" name="Group 43"/>
          <p:cNvGrpSpPr/>
          <p:nvPr/>
        </p:nvGrpSpPr>
        <p:grpSpPr>
          <a:xfrm>
            <a:off x="1939898" y="2118954"/>
            <a:ext cx="3832830" cy="511680"/>
            <a:chOff x="1939898" y="2118954"/>
            <a:chExt cx="3832830" cy="511680"/>
          </a:xfrm>
        </p:grpSpPr>
        <p:graphicFrame>
          <p:nvGraphicFramePr>
            <p:cNvPr id="42" name="Object 41"/>
            <p:cNvGraphicFramePr>
              <a:graphicFrameLocks noChangeAspect="1"/>
            </p:cNvGraphicFramePr>
            <p:nvPr>
              <p:extLst>
                <p:ext uri="{D42A27DB-BD31-4B8C-83A1-F6EECF244321}">
                  <p14:modId xmlns:p14="http://schemas.microsoft.com/office/powerpoint/2010/main" val="1216608501"/>
                </p:ext>
              </p:extLst>
            </p:nvPr>
          </p:nvGraphicFramePr>
          <p:xfrm>
            <a:off x="2085456" y="2156549"/>
            <a:ext cx="3541713" cy="455612"/>
          </p:xfrm>
          <a:graphic>
            <a:graphicData uri="http://schemas.openxmlformats.org/presentationml/2006/ole">
              <mc:AlternateContent xmlns:mc="http://schemas.openxmlformats.org/markup-compatibility/2006">
                <mc:Choice xmlns:v="urn:schemas-microsoft-com:vml" Requires="v">
                  <p:oleObj spid="_x0000_s83042" name="Equation" r:id="rId4" imgW="1968480" imgH="253800" progId="Equation.DSMT4">
                    <p:embed/>
                  </p:oleObj>
                </mc:Choice>
                <mc:Fallback>
                  <p:oleObj name="Equation" r:id="rId4" imgW="1968480" imgH="253800" progId="Equation.DSMT4">
                    <p:embed/>
                    <p:pic>
                      <p:nvPicPr>
                        <p:cNvPr id="7" name="Object 6"/>
                        <p:cNvPicPr/>
                        <p:nvPr/>
                      </p:nvPicPr>
                      <p:blipFill>
                        <a:blip r:embed="rId5"/>
                        <a:stretch>
                          <a:fillRect/>
                        </a:stretch>
                      </p:blipFill>
                      <p:spPr>
                        <a:xfrm>
                          <a:off x="2085456" y="2156549"/>
                          <a:ext cx="3541713" cy="455612"/>
                        </a:xfrm>
                        <a:prstGeom prst="rect">
                          <a:avLst/>
                        </a:prstGeom>
                        <a:noFill/>
                        <a:ln>
                          <a:noFill/>
                        </a:ln>
                      </p:spPr>
                    </p:pic>
                  </p:oleObj>
                </mc:Fallback>
              </mc:AlternateContent>
            </a:graphicData>
          </a:graphic>
        </p:graphicFrame>
        <p:sp>
          <p:nvSpPr>
            <p:cNvPr id="43" name="Rectangle 42"/>
            <p:cNvSpPr/>
            <p:nvPr/>
          </p:nvSpPr>
          <p:spPr>
            <a:xfrm>
              <a:off x="1939898" y="2118954"/>
              <a:ext cx="3832830" cy="511680"/>
            </a:xfrm>
            <a:prstGeom prst="rect">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45" name="Rectangle 44"/>
          <p:cNvSpPr/>
          <p:nvPr/>
        </p:nvSpPr>
        <p:spPr>
          <a:xfrm>
            <a:off x="0" y="6594474"/>
            <a:ext cx="6396183" cy="276999"/>
          </a:xfrm>
          <a:prstGeom prst="rect">
            <a:avLst/>
          </a:prstGeom>
        </p:spPr>
        <p:txBody>
          <a:bodyPr wrap="square">
            <a:spAutoFit/>
          </a:bodyPr>
          <a:lstStyle/>
          <a:p>
            <a:r>
              <a:rPr lang="en-US" altLang="ko-KR" sz="1200" dirty="0" smtClean="0"/>
              <a:t>[https</a:t>
            </a:r>
            <a:r>
              <a:rPr lang="en-US" altLang="ko-KR" sz="1200" dirty="0"/>
              <a:t>://machinelearningmastery.com/difference-between-a-batch-and-an-epoch/ &amp; </a:t>
            </a:r>
            <a:r>
              <a:rPr lang="en-US" altLang="ko-KR" sz="1200" dirty="0" smtClean="0"/>
              <a:t>Wikipedia]</a:t>
            </a:r>
            <a:endParaRPr lang="ko-KR" altLang="en-US" sz="1200" dirty="0"/>
          </a:p>
        </p:txBody>
      </p:sp>
    </p:spTree>
    <p:extLst>
      <p:ext uri="{BB962C8B-B14F-4D97-AF65-F5344CB8AC3E}">
        <p14:creationId xmlns:p14="http://schemas.microsoft.com/office/powerpoint/2010/main" val="2949026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fade">
                                      <p:cBhvr>
                                        <p:cTn id="11" dur="500"/>
                                        <p:tgtEl>
                                          <p:spTgt spid="23"/>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7"/>
                                        </p:tgtEl>
                                        <p:attrNameLst>
                                          <p:attrName>style.visibility</p:attrName>
                                        </p:attrNameLst>
                                      </p:cBhvr>
                                      <p:to>
                                        <p:strVal val="visible"/>
                                      </p:to>
                                    </p:set>
                                    <p:animEffect transition="in" filter="fade">
                                      <p:cBhvr>
                                        <p:cTn id="15" dur="500"/>
                                        <p:tgtEl>
                                          <p:spTgt spid="3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fade">
                                      <p:cBhvr>
                                        <p:cTn id="20" dur="500"/>
                                        <p:tgtEl>
                                          <p:spTgt spid="19"/>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500"/>
                                        <p:tgtEl>
                                          <p:spTgt spid="18"/>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fade">
                                      <p:cBhvr>
                                        <p:cTn id="26" dur="500"/>
                                        <p:tgtEl>
                                          <p:spTgt spid="17"/>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fade">
                                      <p:cBhvr>
                                        <p:cTn id="31" dur="500"/>
                                        <p:tgtEl>
                                          <p:spTgt spid="25"/>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27"/>
                                        </p:tgtEl>
                                        <p:attrNameLst>
                                          <p:attrName>style.visibility</p:attrName>
                                        </p:attrNameLst>
                                      </p:cBhvr>
                                      <p:to>
                                        <p:strVal val="visible"/>
                                      </p:to>
                                    </p:set>
                                    <p:animEffect transition="in" filter="fade">
                                      <p:cBhvr>
                                        <p:cTn id="36" dur="500"/>
                                        <p:tgtEl>
                                          <p:spTgt spid="27"/>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26"/>
                                        </p:tgtEl>
                                        <p:attrNameLst>
                                          <p:attrName>style.visibility</p:attrName>
                                        </p:attrNameLst>
                                      </p:cBhvr>
                                      <p:to>
                                        <p:strVal val="visible"/>
                                      </p:to>
                                    </p:set>
                                    <p:animEffect transition="in" filter="fade">
                                      <p:cBhvr>
                                        <p:cTn id="41" dur="500"/>
                                        <p:tgtEl>
                                          <p:spTgt spid="26"/>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36">
                                            <p:txEl>
                                              <p:pRg st="2" end="2"/>
                                            </p:txEl>
                                          </p:spTgt>
                                        </p:tgtEl>
                                        <p:attrNameLst>
                                          <p:attrName>style.visibility</p:attrName>
                                        </p:attrNameLst>
                                      </p:cBhvr>
                                      <p:to>
                                        <p:strVal val="visible"/>
                                      </p:to>
                                    </p:set>
                                    <p:animEffect transition="in" filter="fade">
                                      <p:cBhvr>
                                        <p:cTn id="46" dur="500"/>
                                        <p:tgtEl>
                                          <p:spTgt spid="36">
                                            <p:txEl>
                                              <p:pRg st="2" end="2"/>
                                            </p:txEl>
                                          </p:spTgt>
                                        </p:tgtEl>
                                      </p:cBhvr>
                                    </p:animEffect>
                                  </p:childTnLst>
                                </p:cTn>
                              </p:par>
                              <p:par>
                                <p:cTn id="47" presetID="10" presetClass="entr" presetSubtype="0" fill="hold" nodeType="withEffect">
                                  <p:stCondLst>
                                    <p:cond delay="0"/>
                                  </p:stCondLst>
                                  <p:childTnLst>
                                    <p:set>
                                      <p:cBhvr>
                                        <p:cTn id="48" dur="1" fill="hold">
                                          <p:stCondLst>
                                            <p:cond delay="0"/>
                                          </p:stCondLst>
                                        </p:cTn>
                                        <p:tgtEl>
                                          <p:spTgt spid="44"/>
                                        </p:tgtEl>
                                        <p:attrNameLst>
                                          <p:attrName>style.visibility</p:attrName>
                                        </p:attrNameLst>
                                      </p:cBhvr>
                                      <p:to>
                                        <p:strVal val="visible"/>
                                      </p:to>
                                    </p:set>
                                    <p:animEffect transition="in" filter="fade">
                                      <p:cBhvr>
                                        <p:cTn id="49" dur="500"/>
                                        <p:tgtEl>
                                          <p:spTgt spid="44"/>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30">
                                            <p:txEl>
                                              <p:pRg st="0" end="0"/>
                                            </p:txEl>
                                          </p:spTgt>
                                        </p:tgtEl>
                                        <p:attrNameLst>
                                          <p:attrName>style.visibility</p:attrName>
                                        </p:attrNameLst>
                                      </p:cBhvr>
                                      <p:to>
                                        <p:strVal val="visible"/>
                                      </p:to>
                                    </p:set>
                                    <p:animEffect transition="in" filter="fade">
                                      <p:cBhvr>
                                        <p:cTn id="54" dur="500"/>
                                        <p:tgtEl>
                                          <p:spTgt spid="30">
                                            <p:txEl>
                                              <p:pRg st="0" end="0"/>
                                            </p:txEl>
                                          </p:spTgt>
                                        </p:tgtEl>
                                      </p:cBhvr>
                                    </p:animEffect>
                                  </p:childTnLst>
                                </p:cTn>
                              </p:par>
                              <p:par>
                                <p:cTn id="55" presetID="10" presetClass="entr" presetSubtype="0" fill="hold" nodeType="withEffect">
                                  <p:stCondLst>
                                    <p:cond delay="0"/>
                                  </p:stCondLst>
                                  <p:childTnLst>
                                    <p:set>
                                      <p:cBhvr>
                                        <p:cTn id="56" dur="1" fill="hold">
                                          <p:stCondLst>
                                            <p:cond delay="0"/>
                                          </p:stCondLst>
                                        </p:cTn>
                                        <p:tgtEl>
                                          <p:spTgt spid="31"/>
                                        </p:tgtEl>
                                        <p:attrNameLst>
                                          <p:attrName>style.visibility</p:attrName>
                                        </p:attrNameLst>
                                      </p:cBhvr>
                                      <p:to>
                                        <p:strVal val="visible"/>
                                      </p:to>
                                    </p:set>
                                    <p:animEffect transition="in" filter="fade">
                                      <p:cBhvr>
                                        <p:cTn id="57" dur="500"/>
                                        <p:tgtEl>
                                          <p:spTgt spid="31"/>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30">
                                            <p:txEl>
                                              <p:pRg st="1" end="1"/>
                                            </p:txEl>
                                          </p:spTgt>
                                        </p:tgtEl>
                                        <p:attrNameLst>
                                          <p:attrName>style.visibility</p:attrName>
                                        </p:attrNameLst>
                                      </p:cBhvr>
                                      <p:to>
                                        <p:strVal val="visible"/>
                                      </p:to>
                                    </p:set>
                                    <p:animEffect transition="in" filter="fade">
                                      <p:cBhvr>
                                        <p:cTn id="62" dur="500"/>
                                        <p:tgtEl>
                                          <p:spTgt spid="30">
                                            <p:txEl>
                                              <p:pRg st="1" end="1"/>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30">
                                            <p:txEl>
                                              <p:pRg st="2" end="2"/>
                                            </p:txEl>
                                          </p:spTgt>
                                        </p:tgtEl>
                                        <p:attrNameLst>
                                          <p:attrName>style.visibility</p:attrName>
                                        </p:attrNameLst>
                                      </p:cBhvr>
                                      <p:to>
                                        <p:strVal val="visible"/>
                                      </p:to>
                                    </p:set>
                                    <p:animEffect transition="in" filter="fade">
                                      <p:cBhvr>
                                        <p:cTn id="67" dur="500"/>
                                        <p:tgtEl>
                                          <p:spTgt spid="30">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22" grpId="0" animBg="1"/>
      <p:bldP spid="23" grpId="0" animBg="1"/>
      <p:bldP spid="37" grpId="0" animBg="1"/>
      <p:bldP spid="25" grpId="0" animBg="1"/>
      <p:bldP spid="27" grpId="0" animBg="1"/>
      <p:bldP spid="26"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dirty="0">
                <a:solidFill>
                  <a:srgbClr val="0000CC"/>
                </a:solidFill>
              </a:rPr>
              <a:t>Stochastic </a:t>
            </a:r>
            <a:r>
              <a:rPr lang="en-US" altLang="ko-KR" dirty="0"/>
              <a:t>gradient descent (SGD)</a:t>
            </a:r>
            <a:endParaRPr lang="ko-KR" altLang="en-US" dirty="0"/>
          </a:p>
        </p:txBody>
      </p:sp>
      <p:sp>
        <p:nvSpPr>
          <p:cNvPr id="3" name="Content Placeholder 2"/>
          <p:cNvSpPr>
            <a:spLocks noGrp="1"/>
          </p:cNvSpPr>
          <p:nvPr>
            <p:ph idx="1"/>
          </p:nvPr>
        </p:nvSpPr>
        <p:spPr/>
        <p:txBody>
          <a:bodyPr>
            <a:normAutofit/>
          </a:bodyPr>
          <a:lstStyle/>
          <a:p>
            <a:r>
              <a:rPr lang="en-US" altLang="ko-KR" dirty="0" smtClean="0"/>
              <a:t>As </a:t>
            </a:r>
            <a:r>
              <a:rPr lang="en-US" altLang="ko-KR" dirty="0"/>
              <a:t>the algorithm sweeps through the training set, it performs the above update </a:t>
            </a:r>
            <a:r>
              <a:rPr lang="en-US" altLang="ko-KR" dirty="0">
                <a:solidFill>
                  <a:srgbClr val="0000CC"/>
                </a:solidFill>
              </a:rPr>
              <a:t>for each training </a:t>
            </a:r>
            <a:r>
              <a:rPr lang="en-US" altLang="ko-KR" dirty="0" smtClean="0">
                <a:solidFill>
                  <a:srgbClr val="0000CC"/>
                </a:solidFill>
              </a:rPr>
              <a:t>example</a:t>
            </a:r>
            <a:r>
              <a:rPr lang="en-US" altLang="ko-KR" dirty="0" smtClean="0"/>
              <a:t>. Several </a:t>
            </a:r>
            <a:r>
              <a:rPr lang="en-US" altLang="ko-KR" dirty="0"/>
              <a:t>passes can be made over the training set until the algorithm converges. </a:t>
            </a:r>
            <a:endParaRPr lang="en-US" altLang="ko-KR" dirty="0" smtClean="0"/>
          </a:p>
          <a:p>
            <a:r>
              <a:rPr lang="en-US" altLang="ko-KR" dirty="0" smtClean="0"/>
              <a:t>If </a:t>
            </a:r>
            <a:r>
              <a:rPr lang="en-US" altLang="ko-KR" dirty="0"/>
              <a:t>this is done, the </a:t>
            </a:r>
            <a:r>
              <a:rPr lang="en-US" altLang="ko-KR" dirty="0">
                <a:solidFill>
                  <a:srgbClr val="0000CC"/>
                </a:solidFill>
              </a:rPr>
              <a:t>data can be shuffled for each pass to prevent cycles</a:t>
            </a:r>
            <a:r>
              <a:rPr lang="en-US" altLang="ko-KR" dirty="0"/>
              <a:t>. </a:t>
            </a:r>
            <a:endParaRPr lang="en-US" altLang="ko-KR" dirty="0" smtClean="0"/>
          </a:p>
          <a:p>
            <a:r>
              <a:rPr lang="en-US" altLang="ko-KR" dirty="0" smtClean="0"/>
              <a:t>Typical </a:t>
            </a:r>
            <a:r>
              <a:rPr lang="en-US" altLang="ko-KR" dirty="0"/>
              <a:t>implementations may use an adaptive learning rate so that the algorithm </a:t>
            </a:r>
            <a:r>
              <a:rPr lang="en-US" altLang="ko-KR" dirty="0" smtClean="0"/>
              <a:t>converges.</a:t>
            </a:r>
          </a:p>
          <a:p>
            <a:r>
              <a:rPr lang="en-US" altLang="ko-KR" dirty="0" smtClean="0"/>
              <a:t>Pseudocode</a:t>
            </a:r>
          </a:p>
          <a:p>
            <a:pPr lvl="1">
              <a:buFont typeface="나눔명조" panose="02020603020101020101" pitchFamily="18" charset="-127"/>
              <a:buChar char="–"/>
            </a:pPr>
            <a:r>
              <a:rPr lang="en-US" altLang="ko-KR" dirty="0" smtClean="0"/>
              <a:t>Choose </a:t>
            </a:r>
            <a:r>
              <a:rPr lang="en-US" altLang="ko-KR" dirty="0"/>
              <a:t>an initial vector of parameters </a:t>
            </a:r>
            <a:r>
              <a:rPr lang="en-US" altLang="ko-KR" i="1" dirty="0" smtClean="0">
                <a:latin typeface="Times New Roman" panose="02020603050405020304" pitchFamily="18" charset="0"/>
              </a:rPr>
              <a:t>w</a:t>
            </a:r>
            <a:r>
              <a:rPr lang="en-US" altLang="ko-KR" dirty="0" smtClean="0"/>
              <a:t> </a:t>
            </a:r>
            <a:r>
              <a:rPr lang="en-US" altLang="ko-KR" dirty="0"/>
              <a:t>and learning rate </a:t>
            </a:r>
            <a:r>
              <a:rPr lang="en-US" altLang="ko-KR" i="1" dirty="0" smtClean="0">
                <a:latin typeface="Symbol" panose="05050102010706020507" pitchFamily="18" charset="2"/>
              </a:rPr>
              <a:t>h</a:t>
            </a:r>
            <a:endParaRPr lang="en-US" altLang="ko-KR" i="1" dirty="0">
              <a:latin typeface="Symbol" panose="05050102010706020507" pitchFamily="18" charset="2"/>
            </a:endParaRPr>
          </a:p>
          <a:p>
            <a:pPr lvl="1">
              <a:buFont typeface="나눔명조" panose="02020603020101020101" pitchFamily="18" charset="-127"/>
              <a:buChar char="–"/>
            </a:pPr>
            <a:r>
              <a:rPr lang="en-US" altLang="ko-KR" dirty="0"/>
              <a:t>Repeat until an approximate minimum is obtained:</a:t>
            </a:r>
          </a:p>
          <a:p>
            <a:pPr lvl="2">
              <a:buFont typeface="Wingdings" panose="05000000000000000000" pitchFamily="2" charset="2"/>
              <a:buChar char="§"/>
            </a:pPr>
            <a:r>
              <a:rPr lang="en-US" altLang="ko-KR" dirty="0"/>
              <a:t>Randomly shuffle examples in the training set.</a:t>
            </a:r>
          </a:p>
          <a:p>
            <a:pPr lvl="2">
              <a:buFont typeface="Wingdings" panose="05000000000000000000" pitchFamily="2" charset="2"/>
              <a:buChar char="§"/>
            </a:pPr>
            <a:r>
              <a:rPr lang="en-US" altLang="ko-KR" dirty="0"/>
              <a:t>For </a:t>
            </a:r>
            <a:r>
              <a:rPr lang="en-US" altLang="ko-KR" dirty="0" err="1"/>
              <a:t>i</a:t>
            </a:r>
            <a:r>
              <a:rPr lang="en-US" altLang="ko-KR" dirty="0"/>
              <a:t>=1,2,...,</a:t>
            </a:r>
            <a:r>
              <a:rPr lang="en-US" altLang="ko-KR" dirty="0" smtClean="0"/>
              <a:t>n, </a:t>
            </a:r>
            <a:r>
              <a:rPr lang="en-US" altLang="ko-KR" dirty="0"/>
              <a:t>do</a:t>
            </a:r>
            <a:r>
              <a:rPr lang="en-US" altLang="ko-KR" dirty="0" smtClean="0"/>
              <a:t>:</a:t>
            </a:r>
          </a:p>
          <a:p>
            <a:pPr lvl="2">
              <a:buFont typeface="Wingdings" panose="05000000000000000000" pitchFamily="2" charset="2"/>
              <a:buChar char="§"/>
            </a:pPr>
            <a:endParaRPr lang="en-US" altLang="ko-KR" dirty="0"/>
          </a:p>
        </p:txBody>
      </p:sp>
      <p:sp>
        <p:nvSpPr>
          <p:cNvPr id="4" name="Slide Number Placeholder 3"/>
          <p:cNvSpPr>
            <a:spLocks noGrp="1"/>
          </p:cNvSpPr>
          <p:nvPr>
            <p:ph type="sldNum" sz="quarter" idx="12"/>
          </p:nvPr>
        </p:nvSpPr>
        <p:spPr/>
        <p:txBody>
          <a:bodyPr/>
          <a:lstStyle/>
          <a:p>
            <a:fld id="{E7B612BC-FA30-47E7-8F83-60B8876EFC04}" type="slidenum">
              <a:rPr lang="ko-KR" altLang="en-US" smtClean="0">
                <a:solidFill>
                  <a:prstClr val="black">
                    <a:tint val="75000"/>
                  </a:prstClr>
                </a:solidFill>
              </a:rPr>
              <a:pPr/>
              <a:t>46</a:t>
            </a:fld>
            <a:endParaRPr lang="ko-KR" altLang="en-US">
              <a:solidFill>
                <a:prstClr val="black">
                  <a:tint val="75000"/>
                </a:prstClr>
              </a:solidFill>
            </a:endParaRPr>
          </a:p>
        </p:txBody>
      </p:sp>
      <p:graphicFrame>
        <p:nvGraphicFramePr>
          <p:cNvPr id="10" name="Object 9"/>
          <p:cNvGraphicFramePr>
            <a:graphicFrameLocks noChangeAspect="1"/>
          </p:cNvGraphicFramePr>
          <p:nvPr>
            <p:extLst>
              <p:ext uri="{D42A27DB-BD31-4B8C-83A1-F6EECF244321}">
                <p14:modId xmlns:p14="http://schemas.microsoft.com/office/powerpoint/2010/main" val="3223641097"/>
              </p:ext>
            </p:extLst>
          </p:nvPr>
        </p:nvGraphicFramePr>
        <p:xfrm>
          <a:off x="2124942" y="5085628"/>
          <a:ext cx="1943100" cy="455613"/>
        </p:xfrm>
        <a:graphic>
          <a:graphicData uri="http://schemas.openxmlformats.org/presentationml/2006/ole">
            <mc:AlternateContent xmlns:mc="http://schemas.openxmlformats.org/markup-compatibility/2006">
              <mc:Choice xmlns:v="urn:schemas-microsoft-com:vml" Requires="v">
                <p:oleObj spid="_x0000_s78962" name="Equation" r:id="rId3" imgW="1079280" imgH="253800" progId="Equation.DSMT4">
                  <p:embed/>
                </p:oleObj>
              </mc:Choice>
              <mc:Fallback>
                <p:oleObj name="Equation" r:id="rId3" imgW="1079280" imgH="253800" progId="Equation.DSMT4">
                  <p:embed/>
                  <p:pic>
                    <p:nvPicPr>
                      <p:cNvPr id="7" name="Object 6"/>
                      <p:cNvPicPr/>
                      <p:nvPr/>
                    </p:nvPicPr>
                    <p:blipFill>
                      <a:blip r:embed="rId4"/>
                      <a:stretch>
                        <a:fillRect/>
                      </a:stretch>
                    </p:blipFill>
                    <p:spPr>
                      <a:xfrm>
                        <a:off x="2124942" y="5085628"/>
                        <a:ext cx="1943100" cy="455613"/>
                      </a:xfrm>
                      <a:prstGeom prst="rect">
                        <a:avLst/>
                      </a:prstGeom>
                      <a:noFill/>
                      <a:ln>
                        <a:noFill/>
                      </a:ln>
                    </p:spPr>
                  </p:pic>
                </p:oleObj>
              </mc:Fallback>
            </mc:AlternateContent>
          </a:graphicData>
        </a:graphic>
      </p:graphicFrame>
      <p:sp>
        <p:nvSpPr>
          <p:cNvPr id="11" name="Rectangle 10"/>
          <p:cNvSpPr/>
          <p:nvPr/>
        </p:nvSpPr>
        <p:spPr>
          <a:xfrm>
            <a:off x="0" y="6594474"/>
            <a:ext cx="6396183" cy="276999"/>
          </a:xfrm>
          <a:prstGeom prst="rect">
            <a:avLst/>
          </a:prstGeom>
        </p:spPr>
        <p:txBody>
          <a:bodyPr wrap="square">
            <a:spAutoFit/>
          </a:bodyPr>
          <a:lstStyle/>
          <a:p>
            <a:r>
              <a:rPr lang="en-US" altLang="ko-KR" sz="1200" dirty="0" smtClean="0"/>
              <a:t>[https</a:t>
            </a:r>
            <a:r>
              <a:rPr lang="en-US" altLang="ko-KR" sz="1200" dirty="0"/>
              <a:t>://machinelearningmastery.com/difference-between-a-batch-and-an-epoch/ &amp; </a:t>
            </a:r>
            <a:r>
              <a:rPr lang="en-US" altLang="ko-KR" sz="1200" dirty="0" smtClean="0"/>
              <a:t>Wikipedia]</a:t>
            </a:r>
            <a:endParaRPr lang="ko-KR" altLang="en-US" sz="1200" dirty="0"/>
          </a:p>
        </p:txBody>
      </p:sp>
    </p:spTree>
    <p:extLst>
      <p:ext uri="{BB962C8B-B14F-4D97-AF65-F5344CB8AC3E}">
        <p14:creationId xmlns:p14="http://schemas.microsoft.com/office/powerpoint/2010/main" val="424508274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dirty="0"/>
              <a:t>Machine </a:t>
            </a:r>
            <a:r>
              <a:rPr lang="en-US" altLang="ko-KR" dirty="0" smtClean="0"/>
              <a:t>learning process</a:t>
            </a:r>
            <a:endParaRPr lang="ko-KR" altLang="en-US" dirty="0"/>
          </a:p>
        </p:txBody>
      </p:sp>
      <p:sp>
        <p:nvSpPr>
          <p:cNvPr id="3" name="Content Placeholder 2"/>
          <p:cNvSpPr>
            <a:spLocks noGrp="1"/>
          </p:cNvSpPr>
          <p:nvPr>
            <p:ph idx="1"/>
          </p:nvPr>
        </p:nvSpPr>
        <p:spPr>
          <a:xfrm>
            <a:off x="267855" y="1360338"/>
            <a:ext cx="8654472" cy="5234136"/>
          </a:xfrm>
        </p:spPr>
        <p:txBody>
          <a:bodyPr>
            <a:normAutofit/>
          </a:bodyPr>
          <a:lstStyle/>
          <a:p>
            <a:pPr marL="457200" indent="-457200">
              <a:buFont typeface="+mj-lt"/>
              <a:buAutoNum type="arabicParenR"/>
            </a:pPr>
            <a:r>
              <a:rPr lang="en-US" altLang="ko-KR" dirty="0" smtClean="0"/>
              <a:t>Select a parametric/nonparametric model </a:t>
            </a:r>
            <a:r>
              <a:rPr lang="en-US" altLang="ko-KR" dirty="0" smtClean="0">
                <a:solidFill>
                  <a:srgbClr val="0000CC"/>
                </a:solidFill>
              </a:rPr>
              <a:t>(linear, kernel etc.)</a:t>
            </a:r>
          </a:p>
          <a:p>
            <a:pPr marL="457200" indent="-457200">
              <a:buFont typeface="+mj-lt"/>
              <a:buAutoNum type="arabicParenR"/>
            </a:pPr>
            <a:r>
              <a:rPr lang="en-US" altLang="ko-KR" dirty="0" smtClean="0"/>
              <a:t>Set a performance measurement </a:t>
            </a:r>
            <a:r>
              <a:rPr lang="en-US" altLang="ko-KR" dirty="0" smtClean="0">
                <a:solidFill>
                  <a:srgbClr val="0000CC"/>
                </a:solidFill>
              </a:rPr>
              <a:t>(loss function)</a:t>
            </a:r>
          </a:p>
          <a:p>
            <a:pPr marL="457200" indent="-457200">
              <a:buFont typeface="+mj-lt"/>
              <a:buAutoNum type="arabicParenR"/>
            </a:pPr>
            <a:r>
              <a:rPr lang="en-US" altLang="ko-KR" dirty="0" smtClean="0"/>
              <a:t>Training data </a:t>
            </a:r>
            <a:r>
              <a:rPr lang="en-US" altLang="ko-KR" dirty="0" smtClean="0">
                <a:solidFill>
                  <a:srgbClr val="0000CC"/>
                </a:solidFill>
              </a:rPr>
              <a:t>(optimizing model parameter)</a:t>
            </a:r>
            <a:endParaRPr lang="en-US" altLang="ko-KR" dirty="0" smtClean="0"/>
          </a:p>
          <a:p>
            <a:pPr marL="457200" indent="-457200">
              <a:buFont typeface="+mj-lt"/>
              <a:buAutoNum type="arabicParenR"/>
            </a:pPr>
            <a:r>
              <a:rPr lang="en-US" altLang="ko-KR" dirty="0" smtClean="0"/>
              <a:t>Evaluate the final performance using test data</a:t>
            </a:r>
          </a:p>
          <a:p>
            <a:pPr marL="457200" indent="-457200">
              <a:buFont typeface="+mj-lt"/>
              <a:buAutoNum type="arabicParenR"/>
            </a:pPr>
            <a:endParaRPr lang="en-US" altLang="ko-KR" dirty="0"/>
          </a:p>
          <a:p>
            <a:pPr marL="457200" indent="-457200">
              <a:buFont typeface="+mj-lt"/>
              <a:buAutoNum type="arabicParenR"/>
            </a:pPr>
            <a:endParaRPr lang="en-US" altLang="ko-KR" dirty="0" smtClean="0"/>
          </a:p>
          <a:p>
            <a:pPr marL="457200" indent="-457200">
              <a:buFont typeface="+mj-lt"/>
              <a:buAutoNum type="arabicParenR"/>
            </a:pPr>
            <a:endParaRPr lang="en-US" altLang="ko-KR" dirty="0"/>
          </a:p>
          <a:p>
            <a:pPr marL="457200" indent="-457200">
              <a:buFont typeface="+mj-lt"/>
              <a:buAutoNum type="arabicParenR"/>
            </a:pPr>
            <a:endParaRPr lang="en-US" altLang="ko-KR" dirty="0" smtClean="0"/>
          </a:p>
          <a:p>
            <a:pPr marL="457200" indent="-457200">
              <a:buFont typeface="+mj-lt"/>
              <a:buAutoNum type="arabicParenR"/>
            </a:pPr>
            <a:endParaRPr lang="en-US" altLang="ko-KR" dirty="0"/>
          </a:p>
          <a:p>
            <a:pPr marL="457200" indent="-457200">
              <a:buFont typeface="+mj-lt"/>
              <a:buAutoNum type="arabicParenR"/>
            </a:pPr>
            <a:endParaRPr lang="en-US" altLang="ko-KR" dirty="0" smtClean="0"/>
          </a:p>
          <a:p>
            <a:r>
              <a:rPr lang="en-US" altLang="ko-KR" b="1" dirty="0">
                <a:solidFill>
                  <a:srgbClr val="A50021"/>
                </a:solidFill>
              </a:rPr>
              <a:t>Deep learning</a:t>
            </a:r>
            <a:r>
              <a:rPr lang="en-US" altLang="ko-KR" dirty="0"/>
              <a:t> </a:t>
            </a:r>
            <a:r>
              <a:rPr lang="en-US" altLang="ko-KR" dirty="0" smtClean="0"/>
              <a:t>uses </a:t>
            </a:r>
            <a:r>
              <a:rPr lang="en-US" altLang="ko-KR" dirty="0"/>
              <a:t>a cascade of </a:t>
            </a:r>
            <a:r>
              <a:rPr lang="en-US" altLang="ko-KR" b="1" dirty="0">
                <a:solidFill>
                  <a:srgbClr val="0000CC"/>
                </a:solidFill>
              </a:rPr>
              <a:t>multiple layers </a:t>
            </a:r>
            <a:r>
              <a:rPr lang="en-US" altLang="ko-KR" dirty="0"/>
              <a:t>of nonlinear processing units for </a:t>
            </a:r>
            <a:r>
              <a:rPr lang="en-US" altLang="ko-KR" b="1" dirty="0">
                <a:solidFill>
                  <a:srgbClr val="0000CC"/>
                </a:solidFill>
              </a:rPr>
              <a:t>feature extraction and transformation</a:t>
            </a:r>
            <a:r>
              <a:rPr lang="en-US" altLang="ko-KR" dirty="0"/>
              <a:t>. </a:t>
            </a:r>
            <a:endParaRPr lang="ko-KR" altLang="en-US" dirty="0"/>
          </a:p>
        </p:txBody>
      </p:sp>
      <p:sp>
        <p:nvSpPr>
          <p:cNvPr id="4" name="Slide Number Placeholder 3"/>
          <p:cNvSpPr>
            <a:spLocks noGrp="1"/>
          </p:cNvSpPr>
          <p:nvPr>
            <p:ph type="sldNum" sz="quarter" idx="12"/>
          </p:nvPr>
        </p:nvSpPr>
        <p:spPr/>
        <p:txBody>
          <a:bodyPr/>
          <a:lstStyle/>
          <a:p>
            <a:fld id="{E7B612BC-FA30-47E7-8F83-60B8876EFC04}" type="slidenum">
              <a:rPr lang="ko-KR" altLang="en-US" smtClean="0">
                <a:solidFill>
                  <a:prstClr val="black">
                    <a:tint val="75000"/>
                  </a:prstClr>
                </a:solidFill>
              </a:rPr>
              <a:pPr/>
              <a:t>47</a:t>
            </a:fld>
            <a:endParaRPr lang="ko-KR" altLang="en-US">
              <a:solidFill>
                <a:prstClr val="black">
                  <a:tint val="75000"/>
                </a:prstClr>
              </a:solidFill>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44436" y="3419713"/>
            <a:ext cx="5055574" cy="2171522"/>
          </a:xfrm>
          <a:prstGeom prst="rect">
            <a:avLst/>
          </a:prstGeom>
        </p:spPr>
      </p:pic>
      <p:sp>
        <p:nvSpPr>
          <p:cNvPr id="6" name="Rectangle 5"/>
          <p:cNvSpPr/>
          <p:nvPr/>
        </p:nvSpPr>
        <p:spPr>
          <a:xfrm>
            <a:off x="114300" y="6488668"/>
            <a:ext cx="2130136" cy="276999"/>
          </a:xfrm>
          <a:prstGeom prst="rect">
            <a:avLst/>
          </a:prstGeom>
        </p:spPr>
        <p:txBody>
          <a:bodyPr wrap="square">
            <a:spAutoFit/>
          </a:bodyPr>
          <a:lstStyle/>
          <a:p>
            <a:r>
              <a:rPr lang="en-US" altLang="ko-KR" sz="1200" dirty="0" smtClean="0"/>
              <a:t>[images from google]</a:t>
            </a:r>
            <a:endParaRPr lang="ko-KR" altLang="en-US" sz="1200" dirty="0"/>
          </a:p>
        </p:txBody>
      </p:sp>
      <p:sp>
        <p:nvSpPr>
          <p:cNvPr id="10" name="TextBox 9"/>
          <p:cNvSpPr txBox="1"/>
          <p:nvPr/>
        </p:nvSpPr>
        <p:spPr>
          <a:xfrm>
            <a:off x="1535433" y="650905"/>
            <a:ext cx="7377080" cy="800219"/>
          </a:xfrm>
          <a:prstGeom prst="rect">
            <a:avLst/>
          </a:prstGeom>
          <a:noFill/>
        </p:spPr>
        <p:txBody>
          <a:bodyPr wrap="square" rtlCol="0">
            <a:spAutoFit/>
          </a:bodyPr>
          <a:lstStyle/>
          <a:p>
            <a:r>
              <a:rPr lang="en-US" altLang="ko-KR" b="1" dirty="0" smtClean="0">
                <a:solidFill>
                  <a:srgbClr val="006600"/>
                </a:solidFill>
                <a:latin typeface="나눔명조" panose="02020603020101020101" pitchFamily="18" charset="-127"/>
                <a:ea typeface="나눔명조" panose="02020603020101020101" pitchFamily="18" charset="-127"/>
              </a:rPr>
              <a:t>Greater number of features, or even features with non-linear characteristics will make the regression process infeasible: </a:t>
            </a:r>
            <a:r>
              <a:rPr lang="en-US" altLang="ko-KR" sz="2800" b="1" dirty="0" smtClean="0">
                <a:solidFill>
                  <a:srgbClr val="006600"/>
                </a:solidFill>
                <a:latin typeface="나눔명조" panose="02020603020101020101" pitchFamily="18" charset="-127"/>
                <a:ea typeface="나눔명조" panose="02020603020101020101" pitchFamily="18" charset="-127"/>
              </a:rPr>
              <a:t>N</a:t>
            </a:r>
            <a:r>
              <a:rPr lang="en-US" altLang="ko-KR" b="1" dirty="0" smtClean="0">
                <a:solidFill>
                  <a:srgbClr val="006600"/>
                </a:solidFill>
                <a:latin typeface="나눔명조" panose="02020603020101020101" pitchFamily="18" charset="-127"/>
                <a:ea typeface="나눔명조" panose="02020603020101020101" pitchFamily="18" charset="-127"/>
              </a:rPr>
              <a:t>eural </a:t>
            </a:r>
            <a:r>
              <a:rPr lang="en-US" altLang="ko-KR" sz="2800" b="1" dirty="0" smtClean="0">
                <a:solidFill>
                  <a:srgbClr val="006600"/>
                </a:solidFill>
                <a:latin typeface="나눔명조" panose="02020603020101020101" pitchFamily="18" charset="-127"/>
                <a:ea typeface="나눔명조" panose="02020603020101020101" pitchFamily="18" charset="-127"/>
              </a:rPr>
              <a:t>N</a:t>
            </a:r>
            <a:r>
              <a:rPr lang="en-US" altLang="ko-KR" b="1" dirty="0" smtClean="0">
                <a:solidFill>
                  <a:srgbClr val="006600"/>
                </a:solidFill>
                <a:latin typeface="나눔명조" panose="02020603020101020101" pitchFamily="18" charset="-127"/>
                <a:ea typeface="나눔명조" panose="02020603020101020101" pitchFamily="18" charset="-127"/>
              </a:rPr>
              <a:t>et</a:t>
            </a:r>
            <a:endParaRPr lang="ko-KR" altLang="en-US" b="1" dirty="0">
              <a:solidFill>
                <a:srgbClr val="006600"/>
              </a:solidFill>
              <a:latin typeface="나눔명조" panose="02020603020101020101" pitchFamily="18" charset="-127"/>
              <a:ea typeface="나눔명조" panose="02020603020101020101" pitchFamily="18" charset="-127"/>
            </a:endParaRPr>
          </a:p>
        </p:txBody>
      </p:sp>
      <p:cxnSp>
        <p:nvCxnSpPr>
          <p:cNvPr id="13" name="Straight Connector 12"/>
          <p:cNvCxnSpPr/>
          <p:nvPr/>
        </p:nvCxnSpPr>
        <p:spPr>
          <a:xfrm>
            <a:off x="830927" y="1719469"/>
            <a:ext cx="6681983" cy="0"/>
          </a:xfrm>
          <a:prstGeom prst="line">
            <a:avLst/>
          </a:prstGeom>
          <a:ln w="76200">
            <a:solidFill>
              <a:srgbClr val="0066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3508513" y="4146547"/>
            <a:ext cx="1260733" cy="1214816"/>
          </a:xfrm>
          <a:prstGeom prst="rect">
            <a:avLst/>
          </a:prstGeom>
          <a:noFill/>
          <a:ln w="76200">
            <a:solidFill>
              <a:srgbClr val="00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7" name="Group 6"/>
          <p:cNvGrpSpPr/>
          <p:nvPr/>
        </p:nvGrpSpPr>
        <p:grpSpPr>
          <a:xfrm>
            <a:off x="709645" y="3704956"/>
            <a:ext cx="4059601" cy="1650575"/>
            <a:chOff x="-1117242" y="4451220"/>
            <a:chExt cx="4059601" cy="1650575"/>
          </a:xfrm>
        </p:grpSpPr>
        <p:sp>
          <p:nvSpPr>
            <p:cNvPr id="9" name="TextBox 8"/>
            <p:cNvSpPr txBox="1"/>
            <p:nvPr/>
          </p:nvSpPr>
          <p:spPr>
            <a:xfrm>
              <a:off x="-1117242" y="4451220"/>
              <a:ext cx="2627642" cy="400110"/>
            </a:xfrm>
            <a:prstGeom prst="rect">
              <a:avLst/>
            </a:prstGeom>
            <a:noFill/>
          </p:spPr>
          <p:txBody>
            <a:bodyPr wrap="none" rtlCol="0">
              <a:spAutoFit/>
            </a:bodyPr>
            <a:lstStyle/>
            <a:p>
              <a:r>
                <a:rPr lang="en-US" altLang="ko-KR" sz="2000" b="1" dirty="0" smtClean="0">
                  <a:solidFill>
                    <a:srgbClr val="0000CC"/>
                  </a:solidFill>
                  <a:latin typeface="나눔명조" panose="02020603020101020101" pitchFamily="18" charset="-127"/>
                  <a:ea typeface="나눔명조" panose="02020603020101020101" pitchFamily="18" charset="-127"/>
                </a:rPr>
                <a:t>Deep learning process</a:t>
              </a:r>
              <a:endParaRPr lang="ko-KR" altLang="en-US" sz="2000" b="1" dirty="0">
                <a:solidFill>
                  <a:srgbClr val="0000CC"/>
                </a:solidFill>
                <a:latin typeface="나눔명조" panose="02020603020101020101" pitchFamily="18" charset="-127"/>
                <a:ea typeface="나눔명조" panose="02020603020101020101" pitchFamily="18" charset="-127"/>
              </a:endParaRPr>
            </a:p>
          </p:txBody>
        </p:sp>
        <p:sp>
          <p:nvSpPr>
            <p:cNvPr id="8" name="Rectangle 7"/>
            <p:cNvSpPr/>
            <p:nvPr/>
          </p:nvSpPr>
          <p:spPr>
            <a:xfrm>
              <a:off x="-24391" y="4886979"/>
              <a:ext cx="2966750" cy="1214816"/>
            </a:xfrm>
            <a:prstGeom prst="rect">
              <a:avLst/>
            </a:prstGeom>
            <a:noFill/>
            <a:ln w="762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421754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wipe(left)">
                                      <p:cBhvr>
                                        <p:cTn id="32" dur="500"/>
                                        <p:tgtEl>
                                          <p:spTgt spid="13"/>
                                        </p:tgtEl>
                                      </p:cBhvr>
                                    </p:animEffect>
                                  </p:childTnLst>
                                </p:cTn>
                              </p:par>
                            </p:childTnLst>
                          </p:cTn>
                        </p:par>
                        <p:par>
                          <p:cTn id="33" fill="hold">
                            <p:stCondLst>
                              <p:cond delay="500"/>
                            </p:stCondLst>
                            <p:childTnLst>
                              <p:par>
                                <p:cTn id="34" presetID="10" presetClass="entr" presetSubtype="0" fill="hold" grpId="0" nodeType="after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fade">
                                      <p:cBhvr>
                                        <p:cTn id="36" dur="500"/>
                                        <p:tgtEl>
                                          <p:spTgt spid="10"/>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fade">
                                      <p:cBhvr>
                                        <p:cTn id="39" dur="500"/>
                                        <p:tgtEl>
                                          <p:spTgt spid="15"/>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3">
                                            <p:txEl>
                                              <p:pRg st="10" end="10"/>
                                            </p:txEl>
                                          </p:spTgt>
                                        </p:tgtEl>
                                        <p:attrNameLst>
                                          <p:attrName>style.visibility</p:attrName>
                                        </p:attrNameLst>
                                      </p:cBhvr>
                                      <p:to>
                                        <p:strVal val="visible"/>
                                      </p:to>
                                    </p:set>
                                    <p:animEffect transition="in" filter="fade">
                                      <p:cBhvr>
                                        <p:cTn id="44" dur="500"/>
                                        <p:tgtEl>
                                          <p:spTgt spid="3">
                                            <p:txEl>
                                              <p:pRg st="10" end="10"/>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7"/>
                                        </p:tgtEl>
                                        <p:attrNameLst>
                                          <p:attrName>style.visibility</p:attrName>
                                        </p:attrNameLst>
                                      </p:cBhvr>
                                      <p:to>
                                        <p:strVal val="visible"/>
                                      </p:to>
                                    </p:set>
                                    <p:animEffect transition="in" filter="fade">
                                      <p:cBhvr>
                                        <p:cTn id="4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5"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3"/>
          <a:stretch>
            <a:fillRect/>
          </a:stretch>
        </p:blipFill>
        <p:spPr>
          <a:xfrm>
            <a:off x="1097156" y="2946939"/>
            <a:ext cx="6600825" cy="1676400"/>
          </a:xfrm>
          <a:prstGeom prst="rect">
            <a:avLst/>
          </a:prstGeom>
        </p:spPr>
      </p:pic>
      <p:sp>
        <p:nvSpPr>
          <p:cNvPr id="2" name="Title 1"/>
          <p:cNvSpPr>
            <a:spLocks noGrp="1"/>
          </p:cNvSpPr>
          <p:nvPr>
            <p:ph type="title"/>
          </p:nvPr>
        </p:nvSpPr>
        <p:spPr/>
        <p:txBody>
          <a:bodyPr>
            <a:normAutofit/>
          </a:bodyPr>
          <a:lstStyle/>
          <a:p>
            <a:r>
              <a:rPr lang="en-US" altLang="ko-KR" dirty="0" smtClean="0"/>
              <a:t>Deep learning</a:t>
            </a:r>
            <a:endParaRPr lang="ko-KR" altLang="en-US" dirty="0"/>
          </a:p>
        </p:txBody>
      </p:sp>
      <p:sp>
        <p:nvSpPr>
          <p:cNvPr id="4" name="Slide Number Placeholder 3"/>
          <p:cNvSpPr>
            <a:spLocks noGrp="1"/>
          </p:cNvSpPr>
          <p:nvPr>
            <p:ph type="sldNum" sz="quarter" idx="12"/>
          </p:nvPr>
        </p:nvSpPr>
        <p:spPr/>
        <p:txBody>
          <a:bodyPr/>
          <a:lstStyle/>
          <a:p>
            <a:fld id="{E7B612BC-FA30-47E7-8F83-60B8876EFC04}" type="slidenum">
              <a:rPr lang="ko-KR" altLang="en-US" smtClean="0">
                <a:solidFill>
                  <a:prstClr val="black">
                    <a:tint val="75000"/>
                  </a:prstClr>
                </a:solidFill>
              </a:rPr>
              <a:pPr/>
              <a:t>48</a:t>
            </a:fld>
            <a:endParaRPr lang="ko-KR" altLang="en-US">
              <a:solidFill>
                <a:prstClr val="black">
                  <a:tint val="75000"/>
                </a:prstClr>
              </a:solidFill>
            </a:endParaRPr>
          </a:p>
        </p:txBody>
      </p:sp>
      <p:sp>
        <p:nvSpPr>
          <p:cNvPr id="13" name="Rectangle 12"/>
          <p:cNvSpPr/>
          <p:nvPr/>
        </p:nvSpPr>
        <p:spPr>
          <a:xfrm>
            <a:off x="82966" y="6631418"/>
            <a:ext cx="6890489" cy="276999"/>
          </a:xfrm>
          <a:prstGeom prst="rect">
            <a:avLst/>
          </a:prstGeom>
        </p:spPr>
        <p:txBody>
          <a:bodyPr wrap="square">
            <a:spAutoFit/>
          </a:bodyPr>
          <a:lstStyle/>
          <a:p>
            <a:r>
              <a:rPr lang="ko-KR" altLang="en-US" sz="1200" dirty="0"/>
              <a:t>https://medium.com/swlh/ill-tell-you-why-deep-learning-is-so-popular-and-in-demand-5aca72628780</a:t>
            </a:r>
          </a:p>
        </p:txBody>
      </p:sp>
      <p:sp>
        <p:nvSpPr>
          <p:cNvPr id="14" name="Rectangle 13"/>
          <p:cNvSpPr/>
          <p:nvPr/>
        </p:nvSpPr>
        <p:spPr>
          <a:xfrm>
            <a:off x="82966" y="6449238"/>
            <a:ext cx="4572000" cy="276999"/>
          </a:xfrm>
          <a:prstGeom prst="rect">
            <a:avLst/>
          </a:prstGeom>
        </p:spPr>
        <p:txBody>
          <a:bodyPr>
            <a:spAutoFit/>
          </a:bodyPr>
          <a:lstStyle/>
          <a:p>
            <a:r>
              <a:rPr lang="en-US" altLang="ko-KR" sz="1200" dirty="0">
                <a:solidFill>
                  <a:srgbClr val="3B3835"/>
                </a:solidFill>
              </a:rPr>
              <a:t>http://www.umiacs.umd.edu/~kanazawa/</a:t>
            </a:r>
            <a:endParaRPr lang="ko-KR" altLang="en-US" sz="1200" dirty="0"/>
          </a:p>
        </p:txBody>
      </p:sp>
      <p:pic>
        <p:nvPicPr>
          <p:cNvPr id="18" name="Picture 17"/>
          <p:cNvPicPr>
            <a:picLocks noChangeAspect="1"/>
          </p:cNvPicPr>
          <p:nvPr/>
        </p:nvPicPr>
        <p:blipFill>
          <a:blip r:embed="rId4"/>
          <a:stretch>
            <a:fillRect/>
          </a:stretch>
        </p:blipFill>
        <p:spPr>
          <a:xfrm>
            <a:off x="1771484" y="1085728"/>
            <a:ext cx="5252173" cy="1597520"/>
          </a:xfrm>
          <a:prstGeom prst="rect">
            <a:avLst/>
          </a:prstGeom>
        </p:spPr>
      </p:pic>
      <p:sp>
        <p:nvSpPr>
          <p:cNvPr id="8" name="TextBox 7"/>
          <p:cNvSpPr txBox="1"/>
          <p:nvPr/>
        </p:nvSpPr>
        <p:spPr>
          <a:xfrm>
            <a:off x="3364583" y="258275"/>
            <a:ext cx="5557744" cy="461665"/>
          </a:xfrm>
          <a:prstGeom prst="rect">
            <a:avLst/>
          </a:prstGeom>
          <a:noFill/>
        </p:spPr>
        <p:txBody>
          <a:bodyPr wrap="square" rtlCol="0">
            <a:spAutoFit/>
          </a:bodyPr>
          <a:lstStyle/>
          <a:p>
            <a:r>
              <a:rPr lang="en-US" altLang="ko-KR" sz="2400" b="1" dirty="0" smtClean="0">
                <a:solidFill>
                  <a:srgbClr val="00B0F0"/>
                </a:solidFill>
                <a:latin typeface="나눔명조" panose="02020603020101020101" pitchFamily="18" charset="-127"/>
                <a:ea typeface="나눔명조" panose="02020603020101020101" pitchFamily="18" charset="-127"/>
              </a:rPr>
              <a:t>Feature learning, end-to-end learning</a:t>
            </a:r>
            <a:endParaRPr lang="ko-KR" altLang="en-US" sz="2400" b="1" dirty="0">
              <a:solidFill>
                <a:srgbClr val="00B0F0"/>
              </a:solidFill>
              <a:latin typeface="나눔명조" panose="02020603020101020101" pitchFamily="18" charset="-127"/>
              <a:ea typeface="나눔명조" panose="02020603020101020101" pitchFamily="18" charset="-127"/>
            </a:endParaRPr>
          </a:p>
        </p:txBody>
      </p:sp>
      <p:pic>
        <p:nvPicPr>
          <p:cNvPr id="5" name="그림 4"/>
          <p:cNvPicPr>
            <a:picLocks noChangeAspect="1"/>
          </p:cNvPicPr>
          <p:nvPr/>
        </p:nvPicPr>
        <p:blipFill>
          <a:blip r:embed="rId5"/>
          <a:stretch>
            <a:fillRect/>
          </a:stretch>
        </p:blipFill>
        <p:spPr>
          <a:xfrm>
            <a:off x="1097155" y="4585239"/>
            <a:ext cx="6600825" cy="1581150"/>
          </a:xfrm>
          <a:prstGeom prst="rect">
            <a:avLst/>
          </a:prstGeom>
        </p:spPr>
      </p:pic>
    </p:spTree>
    <p:extLst>
      <p:ext uri="{BB962C8B-B14F-4D97-AF65-F5344CB8AC3E}">
        <p14:creationId xmlns:p14="http://schemas.microsoft.com/office/powerpoint/2010/main" val="8404851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dirty="0"/>
              <a:t>Machine learning vs. deep learning</a:t>
            </a:r>
            <a:endParaRPr lang="ko-KR" altLang="en-US" dirty="0"/>
          </a:p>
        </p:txBody>
      </p:sp>
      <p:sp>
        <p:nvSpPr>
          <p:cNvPr id="3" name="Slide Number Placeholder 2"/>
          <p:cNvSpPr>
            <a:spLocks noGrp="1"/>
          </p:cNvSpPr>
          <p:nvPr>
            <p:ph type="sldNum" sz="quarter" idx="12"/>
          </p:nvPr>
        </p:nvSpPr>
        <p:spPr/>
        <p:txBody>
          <a:bodyPr/>
          <a:lstStyle/>
          <a:p>
            <a:fld id="{E7B612BC-FA30-47E7-8F83-60B8876EFC04}" type="slidenum">
              <a:rPr lang="ko-KR" altLang="en-US" smtClean="0">
                <a:solidFill>
                  <a:prstClr val="black">
                    <a:tint val="75000"/>
                  </a:prstClr>
                </a:solidFill>
              </a:rPr>
              <a:pPr/>
              <a:t>49</a:t>
            </a:fld>
            <a:endParaRPr lang="ko-KR" altLang="en-US">
              <a:solidFill>
                <a:prstClr val="black">
                  <a:tint val="75000"/>
                </a:prstClr>
              </a:solidFill>
            </a:endParaRPr>
          </a:p>
        </p:txBody>
      </p:sp>
      <p:pic>
        <p:nvPicPr>
          <p:cNvPr id="4" name="Picture 3"/>
          <p:cNvPicPr>
            <a:picLocks noChangeAspect="1"/>
          </p:cNvPicPr>
          <p:nvPr/>
        </p:nvPicPr>
        <p:blipFill>
          <a:blip r:embed="rId3">
            <a:clrChange>
              <a:clrFrom>
                <a:srgbClr val="FFFFFF"/>
              </a:clrFrom>
              <a:clrTo>
                <a:srgbClr val="FFFFFF">
                  <a:alpha val="0"/>
                </a:srgbClr>
              </a:clrTo>
            </a:clrChange>
          </a:blip>
          <a:stretch>
            <a:fillRect/>
          </a:stretch>
        </p:blipFill>
        <p:spPr>
          <a:xfrm>
            <a:off x="2117869" y="2377464"/>
            <a:ext cx="5610225" cy="2333625"/>
          </a:xfrm>
          <a:prstGeom prst="rect">
            <a:avLst/>
          </a:prstGeom>
        </p:spPr>
      </p:pic>
      <p:pic>
        <p:nvPicPr>
          <p:cNvPr id="5" name="Picture 4"/>
          <p:cNvPicPr>
            <a:picLocks noChangeAspect="1"/>
          </p:cNvPicPr>
          <p:nvPr/>
        </p:nvPicPr>
        <p:blipFill>
          <a:blip r:embed="rId4">
            <a:clrChange>
              <a:clrFrom>
                <a:srgbClr val="FFFFFF"/>
              </a:clrFrom>
              <a:clrTo>
                <a:srgbClr val="FFFFFF">
                  <a:alpha val="0"/>
                </a:srgbClr>
              </a:clrTo>
            </a:clrChange>
          </a:blip>
          <a:stretch>
            <a:fillRect/>
          </a:stretch>
        </p:blipFill>
        <p:spPr>
          <a:xfrm>
            <a:off x="2117869" y="4327524"/>
            <a:ext cx="5324475" cy="2266950"/>
          </a:xfrm>
          <a:prstGeom prst="rect">
            <a:avLst/>
          </a:prstGeom>
        </p:spPr>
      </p:pic>
      <p:sp>
        <p:nvSpPr>
          <p:cNvPr id="6" name="Rectangle 5"/>
          <p:cNvSpPr/>
          <p:nvPr/>
        </p:nvSpPr>
        <p:spPr>
          <a:xfrm>
            <a:off x="-54264" y="6594474"/>
            <a:ext cx="5383646" cy="276999"/>
          </a:xfrm>
          <a:prstGeom prst="rect">
            <a:avLst/>
          </a:prstGeom>
        </p:spPr>
        <p:txBody>
          <a:bodyPr wrap="square">
            <a:spAutoFit/>
          </a:bodyPr>
          <a:lstStyle/>
          <a:p>
            <a:r>
              <a:rPr lang="ko-KR" altLang="en-US" sz="1200" dirty="0"/>
              <a:t>https://www.mathworks.com/discovery/deep-learning.html#withmatlab</a:t>
            </a:r>
          </a:p>
        </p:txBody>
      </p:sp>
      <p:sp>
        <p:nvSpPr>
          <p:cNvPr id="9" name="TextBox 8"/>
          <p:cNvSpPr txBox="1"/>
          <p:nvPr/>
        </p:nvSpPr>
        <p:spPr>
          <a:xfrm>
            <a:off x="189761" y="822037"/>
            <a:ext cx="8815694" cy="1631216"/>
          </a:xfrm>
          <a:prstGeom prst="rect">
            <a:avLst/>
          </a:prstGeom>
          <a:noFill/>
        </p:spPr>
        <p:txBody>
          <a:bodyPr wrap="square" rtlCol="0">
            <a:spAutoFit/>
          </a:bodyPr>
          <a:lstStyle/>
          <a:p>
            <a:pPr marL="342900" indent="-342900">
              <a:buFont typeface="Arial" panose="020B0604020202020204" pitchFamily="34" charset="0"/>
              <a:buChar char="•"/>
            </a:pPr>
            <a:r>
              <a:rPr lang="en-US" altLang="ko-KR" sz="2000" dirty="0">
                <a:latin typeface="나눔명조" panose="02020603020101020101" pitchFamily="18" charset="-127"/>
                <a:ea typeface="나눔명조" panose="02020603020101020101" pitchFamily="18" charset="-127"/>
              </a:rPr>
              <a:t>In machine learning, you manually choose features and a classifier to sort images. </a:t>
            </a:r>
            <a:r>
              <a:rPr lang="en-US" altLang="ko-KR" sz="2000" dirty="0">
                <a:solidFill>
                  <a:srgbClr val="0000CC"/>
                </a:solidFill>
                <a:latin typeface="나눔명조" panose="02020603020101020101" pitchFamily="18" charset="-127"/>
                <a:ea typeface="나눔명조" panose="02020603020101020101" pitchFamily="18" charset="-127"/>
              </a:rPr>
              <a:t>With deep learning, feature extraction and modeling steps are </a:t>
            </a:r>
            <a:r>
              <a:rPr lang="en-US" altLang="ko-KR" sz="2000" dirty="0" smtClean="0">
                <a:solidFill>
                  <a:srgbClr val="0000CC"/>
                </a:solidFill>
                <a:latin typeface="나눔명조" panose="02020603020101020101" pitchFamily="18" charset="-127"/>
                <a:ea typeface="나눔명조" panose="02020603020101020101" pitchFamily="18" charset="-127"/>
              </a:rPr>
              <a:t>automatic (so called, end-to-end learning).</a:t>
            </a:r>
            <a:endParaRPr lang="en-US" altLang="ko-KR" sz="2000" dirty="0">
              <a:solidFill>
                <a:srgbClr val="0000CC"/>
              </a:solidFill>
              <a:latin typeface="나눔명조" panose="02020603020101020101" pitchFamily="18" charset="-127"/>
              <a:ea typeface="나눔명조" panose="02020603020101020101" pitchFamily="18" charset="-127"/>
            </a:endParaRPr>
          </a:p>
          <a:p>
            <a:pPr marL="342900" indent="-342900">
              <a:buFont typeface="Arial" panose="020B0604020202020204" pitchFamily="34" charset="0"/>
              <a:buChar char="•"/>
            </a:pPr>
            <a:r>
              <a:rPr lang="en-US" altLang="ko-KR" sz="2000" dirty="0">
                <a:latin typeface="나눔명조" panose="02020603020101020101" pitchFamily="18" charset="-127"/>
                <a:ea typeface="나눔명조" panose="02020603020101020101" pitchFamily="18" charset="-127"/>
              </a:rPr>
              <a:t>A key advantage of deep learning networks is that they often continue to improve as the size of your data increases</a:t>
            </a:r>
            <a:r>
              <a:rPr lang="en-US" altLang="ko-KR" sz="2000" dirty="0" smtClean="0">
                <a:latin typeface="나눔명조" panose="02020603020101020101" pitchFamily="18" charset="-127"/>
                <a:ea typeface="나눔명조" panose="02020603020101020101" pitchFamily="18" charset="-127"/>
              </a:rPr>
              <a:t>.</a:t>
            </a:r>
            <a:endParaRPr lang="en-US" altLang="ko-KR" sz="2000" dirty="0">
              <a:latin typeface="나눔명조" panose="02020603020101020101" pitchFamily="18" charset="-127"/>
              <a:ea typeface="나눔명조" panose="02020603020101020101" pitchFamily="18" charset="-127"/>
            </a:endParaRPr>
          </a:p>
        </p:txBody>
      </p:sp>
      <p:grpSp>
        <p:nvGrpSpPr>
          <p:cNvPr id="7" name="그룹 6"/>
          <p:cNvGrpSpPr/>
          <p:nvPr/>
        </p:nvGrpSpPr>
        <p:grpSpPr>
          <a:xfrm>
            <a:off x="33149" y="4246669"/>
            <a:ext cx="2264035" cy="1214330"/>
            <a:chOff x="33149" y="4246669"/>
            <a:chExt cx="2264035" cy="1214330"/>
          </a:xfrm>
        </p:grpSpPr>
        <p:sp>
          <p:nvSpPr>
            <p:cNvPr id="10" name="TextBox 9"/>
            <p:cNvSpPr txBox="1"/>
            <p:nvPr/>
          </p:nvSpPr>
          <p:spPr>
            <a:xfrm>
              <a:off x="33149" y="4246669"/>
              <a:ext cx="2241333" cy="646331"/>
            </a:xfrm>
            <a:prstGeom prst="rect">
              <a:avLst/>
            </a:prstGeom>
            <a:noFill/>
          </p:spPr>
          <p:txBody>
            <a:bodyPr wrap="square" rtlCol="0">
              <a:spAutoFit/>
            </a:bodyPr>
            <a:lstStyle/>
            <a:p>
              <a:pPr algn="r"/>
              <a:r>
                <a:rPr lang="en-US" altLang="ko-KR" dirty="0" smtClean="0">
                  <a:solidFill>
                    <a:srgbClr val="0000CC"/>
                  </a:solidFill>
                  <a:latin typeface="나눔명조" panose="02020603020101020101" pitchFamily="18" charset="-127"/>
                  <a:ea typeface="나눔명조" panose="02020603020101020101" pitchFamily="18" charset="-127"/>
                </a:rPr>
                <a:t>require MANY data, hard to debug</a:t>
              </a:r>
              <a:endParaRPr lang="ko-KR" altLang="en-US" dirty="0">
                <a:solidFill>
                  <a:srgbClr val="0000CC"/>
                </a:solidFill>
                <a:latin typeface="나눔명조" panose="02020603020101020101" pitchFamily="18" charset="-127"/>
                <a:ea typeface="나눔명조" panose="02020603020101020101" pitchFamily="18" charset="-127"/>
              </a:endParaRPr>
            </a:p>
          </p:txBody>
        </p:sp>
        <p:cxnSp>
          <p:nvCxnSpPr>
            <p:cNvPr id="12" name="Straight Arrow Connector 11"/>
            <p:cNvCxnSpPr/>
            <p:nvPr/>
          </p:nvCxnSpPr>
          <p:spPr>
            <a:xfrm>
              <a:off x="1764145" y="4812145"/>
              <a:ext cx="533039" cy="648854"/>
            </a:xfrm>
            <a:prstGeom prst="straightConnector1">
              <a:avLst/>
            </a:prstGeom>
            <a:ln w="38100">
              <a:solidFill>
                <a:srgbClr val="0000CC"/>
              </a:solidFill>
              <a:headEnd type="none" w="med" len="med"/>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30905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stretch>
            <a:fillRect/>
          </a:stretch>
        </p:blipFill>
        <p:spPr>
          <a:xfrm>
            <a:off x="442041" y="2295772"/>
            <a:ext cx="4715902" cy="3480959"/>
          </a:xfrm>
          <a:prstGeom prst="rect">
            <a:avLst/>
          </a:prstGeom>
        </p:spPr>
      </p:pic>
      <p:sp>
        <p:nvSpPr>
          <p:cNvPr id="2" name="Title 1"/>
          <p:cNvSpPr>
            <a:spLocks noGrp="1"/>
          </p:cNvSpPr>
          <p:nvPr>
            <p:ph type="title"/>
          </p:nvPr>
        </p:nvSpPr>
        <p:spPr/>
        <p:txBody>
          <a:bodyPr/>
          <a:lstStyle/>
          <a:p>
            <a:r>
              <a:rPr lang="en-US" altLang="ko-KR" dirty="0" smtClean="0"/>
              <a:t>Recall, your autonomous </a:t>
            </a:r>
            <a:r>
              <a:rPr lang="en-US" altLang="ko-KR" dirty="0"/>
              <a:t>vehicle system</a:t>
            </a:r>
            <a:endParaRPr lang="ko-KR" altLang="en-US" dirty="0"/>
          </a:p>
        </p:txBody>
      </p:sp>
      <p:sp>
        <p:nvSpPr>
          <p:cNvPr id="3" name="Slide Number Placeholder 2"/>
          <p:cNvSpPr>
            <a:spLocks noGrp="1"/>
          </p:cNvSpPr>
          <p:nvPr>
            <p:ph type="sldNum" sz="quarter" idx="12"/>
          </p:nvPr>
        </p:nvSpPr>
        <p:spPr/>
        <p:txBody>
          <a:bodyPr/>
          <a:lstStyle/>
          <a:p>
            <a:fld id="{E7B612BC-FA30-47E7-8F83-60B8876EFC04}" type="slidenum">
              <a:rPr lang="ko-KR" altLang="en-US" smtClean="0">
                <a:solidFill>
                  <a:prstClr val="black">
                    <a:tint val="75000"/>
                  </a:prstClr>
                </a:solidFill>
              </a:rPr>
              <a:pPr/>
              <a:t>5</a:t>
            </a:fld>
            <a:endParaRPr lang="ko-KR" altLang="en-US">
              <a:solidFill>
                <a:prstClr val="black">
                  <a:tint val="75000"/>
                </a:prstClr>
              </a:solidFill>
            </a:endParaRPr>
          </a:p>
        </p:txBody>
      </p:sp>
      <p:sp>
        <p:nvSpPr>
          <p:cNvPr id="4" name="TextBox 3"/>
          <p:cNvSpPr txBox="1"/>
          <p:nvPr/>
        </p:nvSpPr>
        <p:spPr>
          <a:xfrm>
            <a:off x="5933793" y="3822385"/>
            <a:ext cx="1274708" cy="400110"/>
          </a:xfrm>
          <a:prstGeom prst="rect">
            <a:avLst/>
          </a:prstGeom>
          <a:noFill/>
        </p:spPr>
        <p:txBody>
          <a:bodyPr wrap="none" rtlCol="0">
            <a:spAutoFit/>
          </a:bodyPr>
          <a:lstStyle/>
          <a:p>
            <a:r>
              <a:rPr lang="en-US" altLang="ko-KR" sz="2000" dirty="0" smtClean="0">
                <a:latin typeface="나눔명조" panose="02020603020101020101" pitchFamily="18" charset="-127"/>
                <a:ea typeface="나눔명조" panose="02020603020101020101" pitchFamily="18" charset="-127"/>
              </a:rPr>
              <a:t>Actuators</a:t>
            </a:r>
            <a:endParaRPr lang="ko-KR" altLang="en-US" sz="2000" dirty="0">
              <a:latin typeface="나눔명조" panose="02020603020101020101" pitchFamily="18" charset="-127"/>
              <a:ea typeface="나눔명조" panose="02020603020101020101" pitchFamily="18" charset="-127"/>
            </a:endParaRPr>
          </a:p>
        </p:txBody>
      </p:sp>
      <p:sp>
        <p:nvSpPr>
          <p:cNvPr id="5" name="TextBox 4"/>
          <p:cNvSpPr txBox="1"/>
          <p:nvPr/>
        </p:nvSpPr>
        <p:spPr>
          <a:xfrm>
            <a:off x="3421117" y="1374038"/>
            <a:ext cx="1338828" cy="400110"/>
          </a:xfrm>
          <a:prstGeom prst="rect">
            <a:avLst/>
          </a:prstGeom>
          <a:noFill/>
        </p:spPr>
        <p:txBody>
          <a:bodyPr wrap="none" rtlCol="0">
            <a:spAutoFit/>
          </a:bodyPr>
          <a:lstStyle/>
          <a:p>
            <a:r>
              <a:rPr lang="en-US" altLang="ko-KR" sz="2000" dirty="0" smtClean="0">
                <a:latin typeface="나눔명조" panose="02020603020101020101" pitchFamily="18" charset="-127"/>
                <a:ea typeface="나눔명조" panose="02020603020101020101" pitchFamily="18" charset="-127"/>
              </a:rPr>
              <a:t>Controller</a:t>
            </a:r>
            <a:endParaRPr lang="ko-KR" altLang="en-US" sz="2000" dirty="0">
              <a:latin typeface="나눔명조" panose="02020603020101020101" pitchFamily="18" charset="-127"/>
              <a:ea typeface="나눔명조" panose="02020603020101020101" pitchFamily="18" charset="-127"/>
            </a:endParaRPr>
          </a:p>
        </p:txBody>
      </p:sp>
      <p:sp>
        <p:nvSpPr>
          <p:cNvPr id="6" name="TextBox 5"/>
          <p:cNvSpPr txBox="1"/>
          <p:nvPr/>
        </p:nvSpPr>
        <p:spPr>
          <a:xfrm>
            <a:off x="781031" y="1634850"/>
            <a:ext cx="1015021" cy="400110"/>
          </a:xfrm>
          <a:prstGeom prst="rect">
            <a:avLst/>
          </a:prstGeom>
          <a:noFill/>
        </p:spPr>
        <p:txBody>
          <a:bodyPr wrap="none" rtlCol="0">
            <a:spAutoFit/>
          </a:bodyPr>
          <a:lstStyle/>
          <a:p>
            <a:r>
              <a:rPr lang="en-US" altLang="ko-KR" sz="2000" dirty="0" smtClean="0">
                <a:latin typeface="나눔명조" panose="02020603020101020101" pitchFamily="18" charset="-127"/>
                <a:ea typeface="나눔명조" panose="02020603020101020101" pitchFamily="18" charset="-127"/>
              </a:rPr>
              <a:t>Sensors</a:t>
            </a:r>
            <a:endParaRPr lang="ko-KR" altLang="en-US" sz="2000" dirty="0">
              <a:latin typeface="나눔명조" panose="02020603020101020101" pitchFamily="18" charset="-127"/>
              <a:ea typeface="나눔명조" panose="02020603020101020101" pitchFamily="18" charset="-127"/>
            </a:endParaRPr>
          </a:p>
        </p:txBody>
      </p:sp>
      <p:sp>
        <p:nvSpPr>
          <p:cNvPr id="7" name="TextBox 6"/>
          <p:cNvSpPr txBox="1"/>
          <p:nvPr/>
        </p:nvSpPr>
        <p:spPr>
          <a:xfrm>
            <a:off x="5526401" y="2472260"/>
            <a:ext cx="753732" cy="400110"/>
          </a:xfrm>
          <a:prstGeom prst="rect">
            <a:avLst/>
          </a:prstGeom>
          <a:noFill/>
        </p:spPr>
        <p:txBody>
          <a:bodyPr wrap="none" rtlCol="0">
            <a:spAutoFit/>
          </a:bodyPr>
          <a:lstStyle/>
          <a:p>
            <a:r>
              <a:rPr lang="en-US" altLang="ko-KR" sz="2000" dirty="0" smtClean="0">
                <a:latin typeface="나눔명조" panose="02020603020101020101" pitchFamily="18" charset="-127"/>
                <a:ea typeface="나눔명조" panose="02020603020101020101" pitchFamily="18" charset="-127"/>
              </a:rPr>
              <a:t>Plant</a:t>
            </a:r>
            <a:endParaRPr lang="ko-KR" altLang="en-US" sz="2000" dirty="0">
              <a:latin typeface="나눔명조" panose="02020603020101020101" pitchFamily="18" charset="-127"/>
              <a:ea typeface="나눔명조" panose="02020603020101020101" pitchFamily="18" charset="-127"/>
            </a:endParaRPr>
          </a:p>
        </p:txBody>
      </p:sp>
      <p:cxnSp>
        <p:nvCxnSpPr>
          <p:cNvPr id="10" name="Straight Connector 9"/>
          <p:cNvCxnSpPr>
            <a:stCxn id="6" idx="2"/>
          </p:cNvCxnSpPr>
          <p:nvPr/>
        </p:nvCxnSpPr>
        <p:spPr>
          <a:xfrm>
            <a:off x="1288542" y="2034960"/>
            <a:ext cx="851343" cy="444289"/>
          </a:xfrm>
          <a:prstGeom prst="line">
            <a:avLst/>
          </a:prstGeom>
          <a:ln w="38100">
            <a:solidFill>
              <a:srgbClr val="0000CC"/>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a:stCxn id="5" idx="2"/>
          </p:cNvCxnSpPr>
          <p:nvPr/>
        </p:nvCxnSpPr>
        <p:spPr>
          <a:xfrm flipH="1">
            <a:off x="3789575" y="1774148"/>
            <a:ext cx="300956" cy="1098222"/>
          </a:xfrm>
          <a:prstGeom prst="line">
            <a:avLst/>
          </a:prstGeom>
          <a:ln w="38100">
            <a:solidFill>
              <a:srgbClr val="0000CC"/>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a:stCxn id="4" idx="1"/>
          </p:cNvCxnSpPr>
          <p:nvPr/>
        </p:nvCxnSpPr>
        <p:spPr>
          <a:xfrm flipH="1">
            <a:off x="4336330" y="4022440"/>
            <a:ext cx="1597463" cy="861129"/>
          </a:xfrm>
          <a:prstGeom prst="line">
            <a:avLst/>
          </a:prstGeom>
          <a:ln w="38100">
            <a:solidFill>
              <a:srgbClr val="0000CC"/>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a:stCxn id="7" idx="1"/>
          </p:cNvCxnSpPr>
          <p:nvPr/>
        </p:nvCxnSpPr>
        <p:spPr>
          <a:xfrm flipH="1">
            <a:off x="4458989" y="2672315"/>
            <a:ext cx="1067412" cy="1750235"/>
          </a:xfrm>
          <a:prstGeom prst="line">
            <a:avLst/>
          </a:prstGeom>
          <a:ln w="38100">
            <a:solidFill>
              <a:srgbClr val="0000CC"/>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8345448"/>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ltLang="ko-KR" dirty="0"/>
              <a:t>Machine learning vs. deep learning</a:t>
            </a:r>
            <a:endParaRPr lang="ko-KR" altLang="en-US" dirty="0"/>
          </a:p>
        </p:txBody>
      </p:sp>
      <p:sp>
        <p:nvSpPr>
          <p:cNvPr id="4" name="Slide Number Placeholder 3"/>
          <p:cNvSpPr>
            <a:spLocks noGrp="1"/>
          </p:cNvSpPr>
          <p:nvPr>
            <p:ph type="sldNum" sz="quarter" idx="12"/>
          </p:nvPr>
        </p:nvSpPr>
        <p:spPr/>
        <p:txBody>
          <a:bodyPr/>
          <a:lstStyle/>
          <a:p>
            <a:fld id="{E7B612BC-FA30-47E7-8F83-60B8876EFC04}" type="slidenum">
              <a:rPr lang="ko-KR" altLang="en-US" smtClean="0">
                <a:solidFill>
                  <a:prstClr val="black">
                    <a:tint val="75000"/>
                  </a:prstClr>
                </a:solidFill>
              </a:rPr>
              <a:pPr/>
              <a:t>50</a:t>
            </a:fld>
            <a:endParaRPr lang="ko-KR" altLang="en-US">
              <a:solidFill>
                <a:prstClr val="black">
                  <a:tint val="75000"/>
                </a:prstClr>
              </a:solidFill>
            </a:endParaRPr>
          </a:p>
        </p:txBody>
      </p:sp>
      <p:sp>
        <p:nvSpPr>
          <p:cNvPr id="7" name="TextBox 6"/>
          <p:cNvSpPr txBox="1"/>
          <p:nvPr/>
        </p:nvSpPr>
        <p:spPr>
          <a:xfrm>
            <a:off x="0" y="6594473"/>
            <a:ext cx="2598212" cy="276999"/>
          </a:xfrm>
          <a:prstGeom prst="rect">
            <a:avLst/>
          </a:prstGeom>
          <a:noFill/>
        </p:spPr>
        <p:txBody>
          <a:bodyPr wrap="none" rtlCol="0">
            <a:spAutoFit/>
          </a:bodyPr>
          <a:lstStyle/>
          <a:p>
            <a:r>
              <a:rPr lang="en-US" altLang="ko-KR" sz="1200" dirty="0" smtClean="0">
                <a:ea typeface="나눔명조" panose="02020603020101020101" pitchFamily="18" charset="-127"/>
              </a:rPr>
              <a:t>From </a:t>
            </a:r>
            <a:r>
              <a:rPr lang="en-US" altLang="ko-KR" sz="1200" dirty="0" err="1" smtClean="0">
                <a:ea typeface="나눔명조" panose="02020603020101020101" pitchFamily="18" charset="-127"/>
              </a:rPr>
              <a:t>Matlab</a:t>
            </a:r>
            <a:r>
              <a:rPr lang="en-US" altLang="ko-KR" sz="1200" dirty="0" smtClean="0">
                <a:ea typeface="나눔명조" panose="02020603020101020101" pitchFamily="18" charset="-127"/>
              </a:rPr>
              <a:t> machine learning tutorial</a:t>
            </a:r>
            <a:endParaRPr lang="ko-KR" altLang="en-US" sz="1200" dirty="0">
              <a:ea typeface="나눔명조" panose="02020603020101020101" pitchFamily="18" charset="-127"/>
            </a:endParaRPr>
          </a:p>
        </p:txBody>
      </p:sp>
      <p:pic>
        <p:nvPicPr>
          <p:cNvPr id="8" name="Picture 7"/>
          <p:cNvPicPr>
            <a:picLocks noChangeAspect="1"/>
          </p:cNvPicPr>
          <p:nvPr/>
        </p:nvPicPr>
        <p:blipFill>
          <a:blip r:embed="rId3"/>
          <a:stretch>
            <a:fillRect/>
          </a:stretch>
        </p:blipFill>
        <p:spPr>
          <a:xfrm>
            <a:off x="323850" y="1890712"/>
            <a:ext cx="8496300" cy="3076575"/>
          </a:xfrm>
          <a:prstGeom prst="rect">
            <a:avLst/>
          </a:prstGeom>
        </p:spPr>
      </p:pic>
    </p:spTree>
    <p:extLst>
      <p:ext uri="{BB962C8B-B14F-4D97-AF65-F5344CB8AC3E}">
        <p14:creationId xmlns:p14="http://schemas.microsoft.com/office/powerpoint/2010/main" val="151391626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In class review</a:t>
            </a:r>
            <a:endParaRPr lang="ko-KR" altLang="en-US" dirty="0"/>
          </a:p>
        </p:txBody>
      </p:sp>
      <p:sp>
        <p:nvSpPr>
          <p:cNvPr id="3" name="슬라이드 번호 개체 틀 2"/>
          <p:cNvSpPr>
            <a:spLocks noGrp="1"/>
          </p:cNvSpPr>
          <p:nvPr>
            <p:ph type="sldNum" sz="quarter" idx="12"/>
          </p:nvPr>
        </p:nvSpPr>
        <p:spPr/>
        <p:txBody>
          <a:bodyPr/>
          <a:lstStyle/>
          <a:p>
            <a:fld id="{E7B612BC-FA30-47E7-8F83-60B8876EFC04}" type="slidenum">
              <a:rPr lang="ko-KR" altLang="en-US" smtClean="0">
                <a:solidFill>
                  <a:prstClr val="black">
                    <a:tint val="75000"/>
                  </a:prstClr>
                </a:solidFill>
              </a:rPr>
              <a:pPr/>
              <a:t>51</a:t>
            </a:fld>
            <a:endParaRPr lang="ko-KR" altLang="en-US">
              <a:solidFill>
                <a:prstClr val="black">
                  <a:tint val="75000"/>
                </a:prstClr>
              </a:solidFill>
            </a:endParaRPr>
          </a:p>
        </p:txBody>
      </p:sp>
      <p:sp>
        <p:nvSpPr>
          <p:cNvPr id="5" name="TextBox 4"/>
          <p:cNvSpPr txBox="1"/>
          <p:nvPr/>
        </p:nvSpPr>
        <p:spPr>
          <a:xfrm>
            <a:off x="1371600" y="1285876"/>
            <a:ext cx="785813" cy="461665"/>
          </a:xfrm>
          <a:prstGeom prst="rect">
            <a:avLst/>
          </a:prstGeom>
          <a:noFill/>
        </p:spPr>
        <p:txBody>
          <a:bodyPr wrap="square" rtlCol="0">
            <a:spAutoFit/>
          </a:bodyPr>
          <a:lstStyle/>
          <a:p>
            <a:r>
              <a:rPr lang="en-US" altLang="ko-KR" sz="2400" b="1" dirty="0" smtClean="0">
                <a:latin typeface="나눔명조" panose="02020603020101020101" pitchFamily="18" charset="-127"/>
                <a:ea typeface="나눔명조" panose="02020603020101020101" pitchFamily="18" charset="-127"/>
              </a:rPr>
              <a:t>AI</a:t>
            </a:r>
            <a:endParaRPr lang="ko-KR" altLang="en-US" sz="2400" b="1" dirty="0">
              <a:latin typeface="나눔명조" panose="02020603020101020101" pitchFamily="18" charset="-127"/>
              <a:ea typeface="나눔명조" panose="02020603020101020101" pitchFamily="18" charset="-127"/>
            </a:endParaRPr>
          </a:p>
        </p:txBody>
      </p:sp>
      <p:sp>
        <p:nvSpPr>
          <p:cNvPr id="6" name="TextBox 5"/>
          <p:cNvSpPr txBox="1"/>
          <p:nvPr/>
        </p:nvSpPr>
        <p:spPr>
          <a:xfrm>
            <a:off x="3138487" y="2309813"/>
            <a:ext cx="3376613" cy="461665"/>
          </a:xfrm>
          <a:prstGeom prst="rect">
            <a:avLst/>
          </a:prstGeom>
          <a:noFill/>
        </p:spPr>
        <p:txBody>
          <a:bodyPr wrap="square" rtlCol="0">
            <a:spAutoFit/>
          </a:bodyPr>
          <a:lstStyle/>
          <a:p>
            <a:r>
              <a:rPr lang="en-US" altLang="ko-KR" sz="2400" b="1" dirty="0" smtClean="0">
                <a:latin typeface="나눔명조" panose="02020603020101020101" pitchFamily="18" charset="-127"/>
                <a:ea typeface="나눔명조" panose="02020603020101020101" pitchFamily="18" charset="-127"/>
              </a:rPr>
              <a:t>ML: Machine learning</a:t>
            </a:r>
            <a:endParaRPr lang="ko-KR" altLang="en-US" sz="2400" b="1" dirty="0">
              <a:latin typeface="나눔명조" panose="02020603020101020101" pitchFamily="18" charset="-127"/>
              <a:ea typeface="나눔명조" panose="02020603020101020101" pitchFamily="18" charset="-127"/>
            </a:endParaRPr>
          </a:p>
        </p:txBody>
      </p:sp>
      <p:sp>
        <p:nvSpPr>
          <p:cNvPr id="7" name="TextBox 6"/>
          <p:cNvSpPr txBox="1"/>
          <p:nvPr/>
        </p:nvSpPr>
        <p:spPr>
          <a:xfrm>
            <a:off x="381253" y="3335983"/>
            <a:ext cx="3376613" cy="461665"/>
          </a:xfrm>
          <a:prstGeom prst="rect">
            <a:avLst/>
          </a:prstGeom>
          <a:noFill/>
        </p:spPr>
        <p:txBody>
          <a:bodyPr wrap="square" rtlCol="0">
            <a:spAutoFit/>
          </a:bodyPr>
          <a:lstStyle/>
          <a:p>
            <a:r>
              <a:rPr lang="en-US" altLang="ko-KR" sz="2400" b="1" dirty="0" smtClean="0">
                <a:solidFill>
                  <a:srgbClr val="00B050"/>
                </a:solidFill>
                <a:latin typeface="나눔명조" panose="02020603020101020101" pitchFamily="18" charset="-127"/>
                <a:ea typeface="나눔명조" panose="02020603020101020101" pitchFamily="18" charset="-127"/>
              </a:rPr>
              <a:t>Deep learning</a:t>
            </a:r>
            <a:endParaRPr lang="ko-KR" altLang="en-US" sz="2400" b="1" dirty="0">
              <a:solidFill>
                <a:srgbClr val="00B050"/>
              </a:solidFill>
              <a:latin typeface="나눔명조" panose="02020603020101020101" pitchFamily="18" charset="-127"/>
              <a:ea typeface="나눔명조" panose="02020603020101020101" pitchFamily="18" charset="-127"/>
            </a:endParaRPr>
          </a:p>
        </p:txBody>
      </p:sp>
      <p:sp>
        <p:nvSpPr>
          <p:cNvPr id="8" name="TextBox 7"/>
          <p:cNvSpPr txBox="1"/>
          <p:nvPr/>
        </p:nvSpPr>
        <p:spPr>
          <a:xfrm>
            <a:off x="388974" y="5256284"/>
            <a:ext cx="4778231" cy="461665"/>
          </a:xfrm>
          <a:prstGeom prst="rect">
            <a:avLst/>
          </a:prstGeom>
          <a:noFill/>
        </p:spPr>
        <p:txBody>
          <a:bodyPr wrap="square" rtlCol="0">
            <a:spAutoFit/>
          </a:bodyPr>
          <a:lstStyle/>
          <a:p>
            <a:r>
              <a:rPr lang="en-US" altLang="ko-KR" sz="2400" b="1" dirty="0" smtClean="0">
                <a:latin typeface="나눔명조" panose="02020603020101020101" pitchFamily="18" charset="-127"/>
                <a:ea typeface="나눔명조" panose="02020603020101020101" pitchFamily="18" charset="-127"/>
              </a:rPr>
              <a:t>Supervised/unsupervised learning</a:t>
            </a:r>
            <a:endParaRPr lang="ko-KR" altLang="en-US" sz="2400" b="1" dirty="0">
              <a:latin typeface="나눔명조" panose="02020603020101020101" pitchFamily="18" charset="-127"/>
              <a:ea typeface="나눔명조" panose="02020603020101020101" pitchFamily="18" charset="-127"/>
            </a:endParaRPr>
          </a:p>
        </p:txBody>
      </p:sp>
      <p:sp>
        <p:nvSpPr>
          <p:cNvPr id="9" name="TextBox 8"/>
          <p:cNvSpPr txBox="1"/>
          <p:nvPr/>
        </p:nvSpPr>
        <p:spPr>
          <a:xfrm>
            <a:off x="5102728" y="686543"/>
            <a:ext cx="3948329" cy="461665"/>
          </a:xfrm>
          <a:prstGeom prst="rect">
            <a:avLst/>
          </a:prstGeom>
          <a:noFill/>
        </p:spPr>
        <p:txBody>
          <a:bodyPr wrap="square" rtlCol="0">
            <a:spAutoFit/>
          </a:bodyPr>
          <a:lstStyle/>
          <a:p>
            <a:r>
              <a:rPr lang="en-US" altLang="ko-KR" sz="2400" b="1" dirty="0" smtClean="0">
                <a:latin typeface="나눔명조" panose="02020603020101020101" pitchFamily="18" charset="-127"/>
                <a:ea typeface="나눔명조" panose="02020603020101020101" pitchFamily="18" charset="-127"/>
              </a:rPr>
              <a:t>RL: Reinforcement learning</a:t>
            </a:r>
            <a:endParaRPr lang="ko-KR" altLang="en-US" sz="2400" b="1" dirty="0">
              <a:latin typeface="나눔명조" panose="02020603020101020101" pitchFamily="18" charset="-127"/>
              <a:ea typeface="나눔명조" panose="02020603020101020101" pitchFamily="18" charset="-127"/>
            </a:endParaRPr>
          </a:p>
        </p:txBody>
      </p:sp>
      <p:sp>
        <p:nvSpPr>
          <p:cNvPr id="10" name="TextBox 9"/>
          <p:cNvSpPr txBox="1"/>
          <p:nvPr/>
        </p:nvSpPr>
        <p:spPr>
          <a:xfrm>
            <a:off x="1678781" y="4195258"/>
            <a:ext cx="1007269" cy="461665"/>
          </a:xfrm>
          <a:prstGeom prst="rect">
            <a:avLst/>
          </a:prstGeom>
          <a:noFill/>
        </p:spPr>
        <p:txBody>
          <a:bodyPr wrap="square" rtlCol="0">
            <a:spAutoFit/>
          </a:bodyPr>
          <a:lstStyle/>
          <a:p>
            <a:r>
              <a:rPr lang="en-US" altLang="ko-KR" sz="2400" b="1" dirty="0" smtClean="0">
                <a:solidFill>
                  <a:srgbClr val="C00000"/>
                </a:solidFill>
                <a:latin typeface="나눔명조" panose="02020603020101020101" pitchFamily="18" charset="-127"/>
                <a:ea typeface="나눔명조" panose="02020603020101020101" pitchFamily="18" charset="-127"/>
              </a:rPr>
              <a:t>SGD:</a:t>
            </a:r>
            <a:endParaRPr lang="ko-KR" altLang="en-US" sz="2400" b="1" dirty="0">
              <a:solidFill>
                <a:srgbClr val="C00000"/>
              </a:solidFill>
              <a:latin typeface="나눔명조" panose="02020603020101020101" pitchFamily="18" charset="-127"/>
              <a:ea typeface="나눔명조" panose="02020603020101020101" pitchFamily="18" charset="-127"/>
            </a:endParaRPr>
          </a:p>
        </p:txBody>
      </p:sp>
      <p:sp>
        <p:nvSpPr>
          <p:cNvPr id="11" name="TextBox 10"/>
          <p:cNvSpPr txBox="1"/>
          <p:nvPr/>
        </p:nvSpPr>
        <p:spPr>
          <a:xfrm>
            <a:off x="2636690" y="6115559"/>
            <a:ext cx="2046216" cy="461665"/>
          </a:xfrm>
          <a:prstGeom prst="rect">
            <a:avLst/>
          </a:prstGeom>
          <a:noFill/>
        </p:spPr>
        <p:txBody>
          <a:bodyPr wrap="square" rtlCol="0">
            <a:spAutoFit/>
          </a:bodyPr>
          <a:lstStyle/>
          <a:p>
            <a:r>
              <a:rPr lang="en-US" altLang="ko-KR" sz="2400" b="1" dirty="0" smtClean="0">
                <a:solidFill>
                  <a:srgbClr val="7030A0"/>
                </a:solidFill>
                <a:latin typeface="나눔명조" panose="02020603020101020101" pitchFamily="18" charset="-127"/>
                <a:ea typeface="나눔명조" panose="02020603020101020101" pitchFamily="18" charset="-127"/>
              </a:rPr>
              <a:t>Loss function</a:t>
            </a:r>
            <a:endParaRPr lang="ko-KR" altLang="en-US" sz="2400" b="1" dirty="0">
              <a:solidFill>
                <a:srgbClr val="7030A0"/>
              </a:solidFill>
              <a:latin typeface="나눔명조" panose="02020603020101020101" pitchFamily="18" charset="-127"/>
              <a:ea typeface="나눔명조" panose="02020603020101020101" pitchFamily="18" charset="-127"/>
            </a:endParaRPr>
          </a:p>
        </p:txBody>
      </p:sp>
      <p:sp>
        <p:nvSpPr>
          <p:cNvPr id="12" name="TextBox 11"/>
          <p:cNvSpPr txBox="1"/>
          <p:nvPr/>
        </p:nvSpPr>
        <p:spPr>
          <a:xfrm>
            <a:off x="6465416" y="4688090"/>
            <a:ext cx="2331966" cy="461665"/>
          </a:xfrm>
          <a:prstGeom prst="rect">
            <a:avLst/>
          </a:prstGeom>
          <a:noFill/>
        </p:spPr>
        <p:txBody>
          <a:bodyPr wrap="square" rtlCol="0">
            <a:spAutoFit/>
          </a:bodyPr>
          <a:lstStyle/>
          <a:p>
            <a:r>
              <a:rPr lang="en-US" altLang="ko-KR" sz="2400" b="1" dirty="0" smtClean="0">
                <a:solidFill>
                  <a:srgbClr val="7030A0"/>
                </a:solidFill>
                <a:latin typeface="나눔명조" panose="02020603020101020101" pitchFamily="18" charset="-127"/>
                <a:ea typeface="나눔명조" panose="02020603020101020101" pitchFamily="18" charset="-127"/>
              </a:rPr>
              <a:t>Kernel function</a:t>
            </a:r>
            <a:endParaRPr lang="ko-KR" altLang="en-US" sz="2400" b="1" dirty="0">
              <a:solidFill>
                <a:srgbClr val="7030A0"/>
              </a:solidFill>
              <a:latin typeface="나눔명조" panose="02020603020101020101" pitchFamily="18" charset="-127"/>
              <a:ea typeface="나눔명조" panose="02020603020101020101" pitchFamily="18" charset="-127"/>
            </a:endParaRPr>
          </a:p>
        </p:txBody>
      </p:sp>
      <p:sp>
        <p:nvSpPr>
          <p:cNvPr id="13" name="TextBox 12"/>
          <p:cNvSpPr txBox="1"/>
          <p:nvPr/>
        </p:nvSpPr>
        <p:spPr>
          <a:xfrm>
            <a:off x="734002" y="2348776"/>
            <a:ext cx="1275195" cy="461665"/>
          </a:xfrm>
          <a:prstGeom prst="rect">
            <a:avLst/>
          </a:prstGeom>
          <a:noFill/>
        </p:spPr>
        <p:txBody>
          <a:bodyPr wrap="square" rtlCol="0">
            <a:spAutoFit/>
          </a:bodyPr>
          <a:lstStyle/>
          <a:p>
            <a:r>
              <a:rPr lang="en-US" altLang="ko-KR" sz="2400" b="1" dirty="0" smtClean="0">
                <a:solidFill>
                  <a:srgbClr val="0000CC"/>
                </a:solidFill>
                <a:latin typeface="나눔명조" panose="02020603020101020101" pitchFamily="18" charset="-127"/>
                <a:ea typeface="나눔명조" panose="02020603020101020101" pitchFamily="18" charset="-127"/>
              </a:rPr>
              <a:t>Feature</a:t>
            </a:r>
            <a:endParaRPr lang="ko-KR" altLang="en-US" sz="2400" b="1" dirty="0">
              <a:solidFill>
                <a:srgbClr val="0000CC"/>
              </a:solidFill>
              <a:latin typeface="나눔명조" panose="02020603020101020101" pitchFamily="18" charset="-127"/>
              <a:ea typeface="나눔명조" panose="02020603020101020101" pitchFamily="18" charset="-127"/>
            </a:endParaRPr>
          </a:p>
        </p:txBody>
      </p:sp>
      <p:sp>
        <p:nvSpPr>
          <p:cNvPr id="14" name="TextBox 13"/>
          <p:cNvSpPr txBox="1"/>
          <p:nvPr/>
        </p:nvSpPr>
        <p:spPr>
          <a:xfrm>
            <a:off x="2500890" y="1450479"/>
            <a:ext cx="1053596" cy="461665"/>
          </a:xfrm>
          <a:prstGeom prst="rect">
            <a:avLst/>
          </a:prstGeom>
          <a:noFill/>
        </p:spPr>
        <p:txBody>
          <a:bodyPr wrap="square" rtlCol="0">
            <a:spAutoFit/>
          </a:bodyPr>
          <a:lstStyle/>
          <a:p>
            <a:r>
              <a:rPr lang="en-US" altLang="ko-KR" sz="2400" b="1" dirty="0" smtClean="0">
                <a:solidFill>
                  <a:srgbClr val="00B0F0"/>
                </a:solidFill>
                <a:latin typeface="나눔명조" panose="02020603020101020101" pitchFamily="18" charset="-127"/>
                <a:ea typeface="나눔명조" panose="02020603020101020101" pitchFamily="18" charset="-127"/>
              </a:rPr>
              <a:t>SVM:</a:t>
            </a:r>
            <a:endParaRPr lang="ko-KR" altLang="en-US" sz="2400" b="1" dirty="0">
              <a:solidFill>
                <a:srgbClr val="00B0F0"/>
              </a:solidFill>
              <a:latin typeface="나눔명조" panose="02020603020101020101" pitchFamily="18" charset="-127"/>
              <a:ea typeface="나눔명조" panose="02020603020101020101" pitchFamily="18" charset="-127"/>
            </a:endParaRPr>
          </a:p>
        </p:txBody>
      </p:sp>
      <p:sp>
        <p:nvSpPr>
          <p:cNvPr id="15" name="TextBox 14"/>
          <p:cNvSpPr txBox="1"/>
          <p:nvPr/>
        </p:nvSpPr>
        <p:spPr>
          <a:xfrm>
            <a:off x="4050506" y="3105151"/>
            <a:ext cx="4929188" cy="461665"/>
          </a:xfrm>
          <a:prstGeom prst="rect">
            <a:avLst/>
          </a:prstGeom>
          <a:noFill/>
        </p:spPr>
        <p:txBody>
          <a:bodyPr wrap="square" rtlCol="0">
            <a:spAutoFit/>
          </a:bodyPr>
          <a:lstStyle/>
          <a:p>
            <a:r>
              <a:rPr lang="en-US" altLang="ko-KR" sz="2400" b="1" dirty="0" smtClean="0">
                <a:solidFill>
                  <a:schemeClr val="accent2"/>
                </a:solidFill>
                <a:latin typeface="나눔명조" panose="02020603020101020101" pitchFamily="18" charset="-127"/>
                <a:ea typeface="나눔명조" panose="02020603020101020101" pitchFamily="18" charset="-127"/>
              </a:rPr>
              <a:t>Regression/clustering/classification</a:t>
            </a:r>
            <a:endParaRPr lang="ko-KR" altLang="en-US" sz="2400" b="1" dirty="0">
              <a:solidFill>
                <a:schemeClr val="accent2"/>
              </a:solidFill>
              <a:latin typeface="나눔명조" panose="02020603020101020101" pitchFamily="18" charset="-127"/>
              <a:ea typeface="나눔명조" panose="02020603020101020101" pitchFamily="18" charset="-127"/>
            </a:endParaRPr>
          </a:p>
        </p:txBody>
      </p:sp>
      <p:sp>
        <p:nvSpPr>
          <p:cNvPr id="18" name="TextBox 17"/>
          <p:cNvSpPr txBox="1"/>
          <p:nvPr/>
        </p:nvSpPr>
        <p:spPr>
          <a:xfrm>
            <a:off x="6229350" y="5706935"/>
            <a:ext cx="847543" cy="461665"/>
          </a:xfrm>
          <a:prstGeom prst="rect">
            <a:avLst/>
          </a:prstGeom>
          <a:noFill/>
        </p:spPr>
        <p:txBody>
          <a:bodyPr wrap="square" rtlCol="0">
            <a:spAutoFit/>
          </a:bodyPr>
          <a:lstStyle/>
          <a:p>
            <a:r>
              <a:rPr lang="en-US" altLang="ko-KR" sz="2400" b="1" dirty="0" smtClean="0">
                <a:solidFill>
                  <a:schemeClr val="tx1">
                    <a:lumMod val="50000"/>
                    <a:lumOff val="50000"/>
                  </a:schemeClr>
                </a:solidFill>
                <a:latin typeface="나눔명조" panose="02020603020101020101" pitchFamily="18" charset="-127"/>
                <a:ea typeface="나눔명조" panose="02020603020101020101" pitchFamily="18" charset="-127"/>
              </a:rPr>
              <a:t>NN:</a:t>
            </a:r>
            <a:endParaRPr lang="ko-KR" altLang="en-US" sz="2400" b="1" dirty="0">
              <a:solidFill>
                <a:schemeClr val="tx1">
                  <a:lumMod val="50000"/>
                  <a:lumOff val="50000"/>
                </a:schemeClr>
              </a:solidFill>
              <a:latin typeface="나눔명조" panose="02020603020101020101" pitchFamily="18" charset="-127"/>
              <a:ea typeface="나눔명조" panose="02020603020101020101" pitchFamily="18" charset="-127"/>
            </a:endParaRPr>
          </a:p>
        </p:txBody>
      </p:sp>
      <p:sp>
        <p:nvSpPr>
          <p:cNvPr id="19" name="TextBox 18"/>
          <p:cNvSpPr txBox="1"/>
          <p:nvPr/>
        </p:nvSpPr>
        <p:spPr>
          <a:xfrm>
            <a:off x="6971561" y="5706935"/>
            <a:ext cx="1803561" cy="461665"/>
          </a:xfrm>
          <a:prstGeom prst="rect">
            <a:avLst/>
          </a:prstGeom>
          <a:noFill/>
        </p:spPr>
        <p:txBody>
          <a:bodyPr wrap="square" rtlCol="0">
            <a:spAutoFit/>
          </a:bodyPr>
          <a:lstStyle/>
          <a:p>
            <a:r>
              <a:rPr lang="en-US" altLang="ko-KR" sz="2400" b="1" dirty="0" smtClean="0">
                <a:solidFill>
                  <a:schemeClr val="tx1">
                    <a:lumMod val="50000"/>
                    <a:lumOff val="50000"/>
                  </a:schemeClr>
                </a:solidFill>
                <a:latin typeface="나눔명조" panose="02020603020101020101" pitchFamily="18" charset="-127"/>
                <a:ea typeface="나눔명조" panose="02020603020101020101" pitchFamily="18" charset="-127"/>
              </a:rPr>
              <a:t>Neural net</a:t>
            </a:r>
            <a:endParaRPr lang="ko-KR" altLang="en-US" sz="2400" b="1" dirty="0">
              <a:solidFill>
                <a:schemeClr val="tx1">
                  <a:lumMod val="50000"/>
                  <a:lumOff val="50000"/>
                </a:schemeClr>
              </a:solidFill>
              <a:latin typeface="나눔명조" panose="02020603020101020101" pitchFamily="18" charset="-127"/>
              <a:ea typeface="나눔명조" panose="02020603020101020101" pitchFamily="18" charset="-127"/>
            </a:endParaRPr>
          </a:p>
        </p:txBody>
      </p:sp>
      <p:sp>
        <p:nvSpPr>
          <p:cNvPr id="20" name="TextBox 19"/>
          <p:cNvSpPr txBox="1"/>
          <p:nvPr/>
        </p:nvSpPr>
        <p:spPr>
          <a:xfrm>
            <a:off x="2543751" y="4156295"/>
            <a:ext cx="3921665" cy="461665"/>
          </a:xfrm>
          <a:prstGeom prst="rect">
            <a:avLst/>
          </a:prstGeom>
          <a:noFill/>
        </p:spPr>
        <p:txBody>
          <a:bodyPr wrap="square" rtlCol="0">
            <a:spAutoFit/>
          </a:bodyPr>
          <a:lstStyle/>
          <a:p>
            <a:r>
              <a:rPr lang="en-US" altLang="ko-KR" sz="2400" b="1" dirty="0" smtClean="0">
                <a:solidFill>
                  <a:srgbClr val="C00000"/>
                </a:solidFill>
                <a:latin typeface="나눔명조" panose="02020603020101020101" pitchFamily="18" charset="-127"/>
                <a:ea typeface="나눔명조" panose="02020603020101020101" pitchFamily="18" charset="-127"/>
              </a:rPr>
              <a:t>stochastic gradient descent</a:t>
            </a:r>
            <a:endParaRPr lang="ko-KR" altLang="en-US" sz="2400" b="1" dirty="0">
              <a:solidFill>
                <a:srgbClr val="C00000"/>
              </a:solidFill>
              <a:latin typeface="나눔명조" panose="02020603020101020101" pitchFamily="18" charset="-127"/>
              <a:ea typeface="나눔명조" panose="02020603020101020101" pitchFamily="18" charset="-127"/>
            </a:endParaRPr>
          </a:p>
        </p:txBody>
      </p:sp>
      <p:sp>
        <p:nvSpPr>
          <p:cNvPr id="21" name="TextBox 20"/>
          <p:cNvSpPr txBox="1"/>
          <p:nvPr/>
        </p:nvSpPr>
        <p:spPr>
          <a:xfrm>
            <a:off x="3479296" y="1442948"/>
            <a:ext cx="3375818" cy="461665"/>
          </a:xfrm>
          <a:prstGeom prst="rect">
            <a:avLst/>
          </a:prstGeom>
          <a:noFill/>
        </p:spPr>
        <p:txBody>
          <a:bodyPr wrap="square" rtlCol="0">
            <a:spAutoFit/>
          </a:bodyPr>
          <a:lstStyle/>
          <a:p>
            <a:r>
              <a:rPr lang="en-US" altLang="ko-KR" sz="2400" b="1" dirty="0" smtClean="0">
                <a:solidFill>
                  <a:srgbClr val="00B0F0"/>
                </a:solidFill>
                <a:latin typeface="나눔명조" panose="02020603020101020101" pitchFamily="18" charset="-127"/>
                <a:ea typeface="나눔명조" panose="02020603020101020101" pitchFamily="18" charset="-127"/>
              </a:rPr>
              <a:t>support vector machine </a:t>
            </a:r>
            <a:endParaRPr lang="ko-KR" altLang="en-US" sz="2400" b="1" dirty="0">
              <a:solidFill>
                <a:srgbClr val="00B0F0"/>
              </a:solidFill>
              <a:latin typeface="나눔명조" panose="02020603020101020101" pitchFamily="18" charset="-127"/>
              <a:ea typeface="나눔명조" panose="02020603020101020101" pitchFamily="18" charset="-127"/>
            </a:endParaRPr>
          </a:p>
        </p:txBody>
      </p:sp>
    </p:spTree>
    <p:extLst>
      <p:ext uri="{BB962C8B-B14F-4D97-AF65-F5344CB8AC3E}">
        <p14:creationId xmlns:p14="http://schemas.microsoft.com/office/powerpoint/2010/main" val="11055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fade">
                                      <p:cBhvr>
                                        <p:cTn id="37" dur="500"/>
                                        <p:tgtEl>
                                          <p:spTgt spid="20"/>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fade">
                                      <p:cBhvr>
                                        <p:cTn id="42" dur="500"/>
                                        <p:tgtEl>
                                          <p:spTgt spid="11"/>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fade">
                                      <p:cBhvr>
                                        <p:cTn id="47" dur="500"/>
                                        <p:tgtEl>
                                          <p:spTgt spid="12"/>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3"/>
                                        </p:tgtEl>
                                        <p:attrNameLst>
                                          <p:attrName>style.visibility</p:attrName>
                                        </p:attrNameLst>
                                      </p:cBhvr>
                                      <p:to>
                                        <p:strVal val="visible"/>
                                      </p:to>
                                    </p:set>
                                    <p:animEffect transition="in" filter="fade">
                                      <p:cBhvr>
                                        <p:cTn id="52" dur="500"/>
                                        <p:tgtEl>
                                          <p:spTgt spid="13"/>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14"/>
                                        </p:tgtEl>
                                        <p:attrNameLst>
                                          <p:attrName>style.visibility</p:attrName>
                                        </p:attrNameLst>
                                      </p:cBhvr>
                                      <p:to>
                                        <p:strVal val="visible"/>
                                      </p:to>
                                    </p:set>
                                    <p:animEffect transition="in" filter="fade">
                                      <p:cBhvr>
                                        <p:cTn id="57" dur="500"/>
                                        <p:tgtEl>
                                          <p:spTgt spid="14"/>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21"/>
                                        </p:tgtEl>
                                        <p:attrNameLst>
                                          <p:attrName>style.visibility</p:attrName>
                                        </p:attrNameLst>
                                      </p:cBhvr>
                                      <p:to>
                                        <p:strVal val="visible"/>
                                      </p:to>
                                    </p:set>
                                    <p:animEffect transition="in" filter="fade">
                                      <p:cBhvr>
                                        <p:cTn id="62" dur="500"/>
                                        <p:tgtEl>
                                          <p:spTgt spid="21"/>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15"/>
                                        </p:tgtEl>
                                        <p:attrNameLst>
                                          <p:attrName>style.visibility</p:attrName>
                                        </p:attrNameLst>
                                      </p:cBhvr>
                                      <p:to>
                                        <p:strVal val="visible"/>
                                      </p:to>
                                    </p:set>
                                    <p:animEffect transition="in" filter="fade">
                                      <p:cBhvr>
                                        <p:cTn id="67" dur="500"/>
                                        <p:tgtEl>
                                          <p:spTgt spid="15"/>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18"/>
                                        </p:tgtEl>
                                        <p:attrNameLst>
                                          <p:attrName>style.visibility</p:attrName>
                                        </p:attrNameLst>
                                      </p:cBhvr>
                                      <p:to>
                                        <p:strVal val="visible"/>
                                      </p:to>
                                    </p:set>
                                    <p:animEffect transition="in" filter="fade">
                                      <p:cBhvr>
                                        <p:cTn id="72" dur="500"/>
                                        <p:tgtEl>
                                          <p:spTgt spid="18"/>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19"/>
                                        </p:tgtEl>
                                        <p:attrNameLst>
                                          <p:attrName>style.visibility</p:attrName>
                                        </p:attrNameLst>
                                      </p:cBhvr>
                                      <p:to>
                                        <p:strVal val="visible"/>
                                      </p:to>
                                    </p:set>
                                    <p:animEffect transition="in" filter="fade">
                                      <p:cBhvr>
                                        <p:cTn id="7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9" grpId="0"/>
      <p:bldP spid="10" grpId="0"/>
      <p:bldP spid="11" grpId="0"/>
      <p:bldP spid="12" grpId="0"/>
      <p:bldP spid="13" grpId="0"/>
      <p:bldP spid="14" grpId="0"/>
      <p:bldP spid="15" grpId="0"/>
      <p:bldP spid="18" grpId="0"/>
      <p:bldP spid="19" grpId="0"/>
      <p:bldP spid="20" grpId="0"/>
      <p:bldP spid="21"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dirty="0" smtClean="0"/>
              <a:t>Programming ML</a:t>
            </a:r>
            <a:endParaRPr lang="ko-KR" altLang="en-US" dirty="0"/>
          </a:p>
        </p:txBody>
      </p:sp>
      <p:sp>
        <p:nvSpPr>
          <p:cNvPr id="3" name="Content Placeholder 2"/>
          <p:cNvSpPr>
            <a:spLocks noGrp="1"/>
          </p:cNvSpPr>
          <p:nvPr>
            <p:ph idx="1"/>
          </p:nvPr>
        </p:nvSpPr>
        <p:spPr/>
        <p:txBody>
          <a:bodyPr/>
          <a:lstStyle/>
          <a:p>
            <a:r>
              <a:rPr lang="en-US" altLang="ko-KR" dirty="0" smtClean="0"/>
              <a:t>Regression</a:t>
            </a:r>
          </a:p>
          <a:p>
            <a:r>
              <a:rPr lang="en-US" altLang="ko-KR" dirty="0" smtClean="0"/>
              <a:t>Basic </a:t>
            </a:r>
            <a:r>
              <a:rPr lang="en-US" altLang="ko-KR" dirty="0" err="1" smtClean="0"/>
              <a:t>PyTorch</a:t>
            </a:r>
            <a:r>
              <a:rPr lang="en-US" altLang="ko-KR" dirty="0" smtClean="0"/>
              <a:t> programming</a:t>
            </a:r>
            <a:endParaRPr lang="ko-KR" altLang="en-US" dirty="0"/>
          </a:p>
        </p:txBody>
      </p:sp>
      <p:sp>
        <p:nvSpPr>
          <p:cNvPr id="4" name="Slide Number Placeholder 3"/>
          <p:cNvSpPr>
            <a:spLocks noGrp="1"/>
          </p:cNvSpPr>
          <p:nvPr>
            <p:ph type="sldNum" sz="quarter" idx="12"/>
          </p:nvPr>
        </p:nvSpPr>
        <p:spPr/>
        <p:txBody>
          <a:bodyPr/>
          <a:lstStyle/>
          <a:p>
            <a:fld id="{E7B612BC-FA30-47E7-8F83-60B8876EFC04}" type="slidenum">
              <a:rPr lang="ko-KR" altLang="en-US" smtClean="0">
                <a:solidFill>
                  <a:prstClr val="black">
                    <a:tint val="75000"/>
                  </a:prstClr>
                </a:solidFill>
              </a:rPr>
              <a:pPr/>
              <a:t>52</a:t>
            </a:fld>
            <a:endParaRPr lang="ko-KR" altLang="en-US">
              <a:solidFill>
                <a:prstClr val="black">
                  <a:tint val="75000"/>
                </a:prstClr>
              </a:solidFill>
            </a:endParaRPr>
          </a:p>
        </p:txBody>
      </p:sp>
    </p:spTree>
    <p:extLst>
      <p:ext uri="{BB962C8B-B14F-4D97-AF65-F5344CB8AC3E}">
        <p14:creationId xmlns:p14="http://schemas.microsoft.com/office/powerpoint/2010/main" val="1482578338"/>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altLang="ko-KR" dirty="0"/>
              <a:t>1.1 Neural </a:t>
            </a:r>
            <a:r>
              <a:rPr lang="en-US" altLang="ko-KR" dirty="0" smtClean="0"/>
              <a:t>Network</a:t>
            </a:r>
            <a:endParaRPr lang="ko-KR" altLang="en-US" dirty="0"/>
          </a:p>
        </p:txBody>
      </p:sp>
      <p:sp>
        <p:nvSpPr>
          <p:cNvPr id="5" name="Subtitle 4"/>
          <p:cNvSpPr>
            <a:spLocks noGrp="1"/>
          </p:cNvSpPr>
          <p:nvPr>
            <p:ph type="subTitle" idx="1"/>
          </p:nvPr>
        </p:nvSpPr>
        <p:spPr/>
        <p:txBody>
          <a:bodyPr/>
          <a:lstStyle/>
          <a:p>
            <a:endParaRPr lang="ko-KR" altLang="en-US"/>
          </a:p>
        </p:txBody>
      </p:sp>
      <p:sp>
        <p:nvSpPr>
          <p:cNvPr id="3" name="Slide Number Placeholder 2"/>
          <p:cNvSpPr>
            <a:spLocks noGrp="1"/>
          </p:cNvSpPr>
          <p:nvPr>
            <p:ph type="sldNum" sz="quarter" idx="4294967295"/>
          </p:nvPr>
        </p:nvSpPr>
        <p:spPr>
          <a:xfrm>
            <a:off x="7086600" y="6594475"/>
            <a:ext cx="2057400" cy="263525"/>
          </a:xfrm>
        </p:spPr>
        <p:txBody>
          <a:bodyPr/>
          <a:lstStyle/>
          <a:p>
            <a:fld id="{E7B612BC-FA30-47E7-8F83-60B8876EFC04}" type="slidenum">
              <a:rPr lang="ko-KR" altLang="en-US" smtClean="0">
                <a:solidFill>
                  <a:prstClr val="black">
                    <a:tint val="75000"/>
                  </a:prstClr>
                </a:solidFill>
              </a:rPr>
              <a:pPr/>
              <a:t>53</a:t>
            </a:fld>
            <a:endParaRPr lang="ko-KR" altLang="en-US">
              <a:solidFill>
                <a:prstClr val="black">
                  <a:tint val="75000"/>
                </a:prstClr>
              </a:solidFill>
            </a:endParaRPr>
          </a:p>
        </p:txBody>
      </p:sp>
    </p:spTree>
    <p:extLst>
      <p:ext uri="{BB962C8B-B14F-4D97-AF65-F5344CB8AC3E}">
        <p14:creationId xmlns:p14="http://schemas.microsoft.com/office/powerpoint/2010/main" val="1873571774"/>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5" name="Group 114"/>
          <p:cNvGrpSpPr/>
          <p:nvPr/>
        </p:nvGrpSpPr>
        <p:grpSpPr>
          <a:xfrm>
            <a:off x="5523373" y="2922769"/>
            <a:ext cx="2213989" cy="1363454"/>
            <a:chOff x="5535447" y="2409274"/>
            <a:chExt cx="2213989" cy="1363454"/>
          </a:xfrm>
        </p:grpSpPr>
        <p:sp>
          <p:nvSpPr>
            <p:cNvPr id="79" name="TextBox 78"/>
            <p:cNvSpPr txBox="1"/>
            <p:nvPr/>
          </p:nvSpPr>
          <p:spPr>
            <a:xfrm>
              <a:off x="5535447" y="2409274"/>
              <a:ext cx="402674" cy="400110"/>
            </a:xfrm>
            <a:prstGeom prst="rect">
              <a:avLst/>
            </a:prstGeom>
            <a:noFill/>
          </p:spPr>
          <p:txBody>
            <a:bodyPr wrap="none" rtlCol="0">
              <a:spAutoFit/>
            </a:bodyPr>
            <a:lstStyle/>
            <a:p>
              <a:r>
                <a:rPr lang="en-US" altLang="ko-KR" sz="2000" i="1" dirty="0" smtClean="0">
                  <a:latin typeface="Symbol" panose="05050102010706020507" pitchFamily="18" charset="2"/>
                  <a:ea typeface="나눔명조" panose="02020603020101020101" pitchFamily="18" charset="-127"/>
                </a:rPr>
                <a:t>q</a:t>
              </a:r>
              <a:r>
                <a:rPr lang="en-US" altLang="ko-KR" sz="2000" i="1" dirty="0" smtClean="0">
                  <a:latin typeface="Times New Roman" panose="02020603050405020304" pitchFamily="18" charset="0"/>
                  <a:ea typeface="나눔명조" panose="02020603020101020101" pitchFamily="18" charset="-127"/>
                  <a:cs typeface="Times New Roman" panose="02020603050405020304" pitchFamily="18" charset="0"/>
                </a:rPr>
                <a:t>i</a:t>
              </a:r>
              <a:endParaRPr lang="ko-KR" altLang="en-US" sz="2000" b="1" baseline="-25000" dirty="0">
                <a:latin typeface="Times New Roman" panose="02020603050405020304" pitchFamily="18" charset="0"/>
                <a:ea typeface="나눔명조" panose="02020603020101020101" pitchFamily="18" charset="-127"/>
                <a:cs typeface="Times New Roman" panose="02020603050405020304" pitchFamily="18" charset="0"/>
              </a:endParaRPr>
            </a:p>
          </p:txBody>
        </p:sp>
        <p:grpSp>
          <p:nvGrpSpPr>
            <p:cNvPr id="99" name="Group 98"/>
            <p:cNvGrpSpPr/>
            <p:nvPr/>
          </p:nvGrpSpPr>
          <p:grpSpPr>
            <a:xfrm>
              <a:off x="6570713" y="2735180"/>
              <a:ext cx="468730" cy="468730"/>
              <a:chOff x="6570713" y="2735180"/>
              <a:chExt cx="468730" cy="468730"/>
            </a:xfrm>
          </p:grpSpPr>
          <p:sp>
            <p:nvSpPr>
              <p:cNvPr id="85" name="TextBox 84"/>
              <p:cNvSpPr txBox="1"/>
              <p:nvPr/>
            </p:nvSpPr>
            <p:spPr>
              <a:xfrm>
                <a:off x="6631712" y="2761935"/>
                <a:ext cx="336952" cy="400110"/>
              </a:xfrm>
              <a:prstGeom prst="rect">
                <a:avLst/>
              </a:prstGeom>
              <a:noFill/>
            </p:spPr>
            <p:txBody>
              <a:bodyPr wrap="none" rtlCol="0">
                <a:spAutoFit/>
              </a:bodyPr>
              <a:lstStyle/>
              <a:p>
                <a:r>
                  <a:rPr lang="en-US" altLang="ko-KR" sz="2000" dirty="0" smtClean="0">
                    <a:latin typeface="Symbol" panose="05050102010706020507" pitchFamily="18" charset="2"/>
                    <a:ea typeface="나눔명조" panose="02020603020101020101" pitchFamily="18" charset="-127"/>
                  </a:rPr>
                  <a:t>S</a:t>
                </a:r>
                <a:endParaRPr lang="ko-KR" altLang="en-US" sz="2000" b="1" baseline="-25000" dirty="0">
                  <a:latin typeface="나눔명조" panose="02020603020101020101" pitchFamily="18" charset="-127"/>
                  <a:ea typeface="나눔명조" panose="02020603020101020101" pitchFamily="18" charset="-127"/>
                </a:endParaRPr>
              </a:p>
            </p:txBody>
          </p:sp>
          <p:sp>
            <p:nvSpPr>
              <p:cNvPr id="84" name="Oval 83"/>
              <p:cNvSpPr/>
              <p:nvPr/>
            </p:nvSpPr>
            <p:spPr>
              <a:xfrm>
                <a:off x="6570713" y="2735180"/>
                <a:ext cx="468730" cy="468730"/>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cxnSp>
          <p:nvCxnSpPr>
            <p:cNvPr id="86" name="Straight Connector 85"/>
            <p:cNvCxnSpPr>
              <a:stCxn id="78" idx="6"/>
              <a:endCxn id="84" idx="2"/>
            </p:cNvCxnSpPr>
            <p:nvPr/>
          </p:nvCxnSpPr>
          <p:spPr>
            <a:xfrm flipV="1">
              <a:off x="5701394" y="2969545"/>
              <a:ext cx="869319" cy="20863"/>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a:stCxn id="84" idx="6"/>
              <a:endCxn id="81" idx="2"/>
            </p:cNvCxnSpPr>
            <p:nvPr/>
          </p:nvCxnSpPr>
          <p:spPr>
            <a:xfrm flipV="1">
              <a:off x="7039443" y="2963083"/>
              <a:ext cx="709993" cy="6462"/>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a:stCxn id="74" idx="6"/>
              <a:endCxn id="84" idx="2"/>
            </p:cNvCxnSpPr>
            <p:nvPr/>
          </p:nvCxnSpPr>
          <p:spPr>
            <a:xfrm flipV="1">
              <a:off x="5747881" y="2969545"/>
              <a:ext cx="822832" cy="803183"/>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p:txBody>
          <a:bodyPr/>
          <a:lstStyle/>
          <a:p>
            <a:r>
              <a:rPr lang="en-US" altLang="ko-KR" dirty="0" smtClean="0"/>
              <a:t>Machine learning</a:t>
            </a:r>
            <a:endParaRPr lang="ko-KR" altLang="en-US" dirty="0"/>
          </a:p>
        </p:txBody>
      </p:sp>
      <p:sp>
        <p:nvSpPr>
          <p:cNvPr id="3" name="Content Placeholder 2"/>
          <p:cNvSpPr>
            <a:spLocks noGrp="1"/>
          </p:cNvSpPr>
          <p:nvPr>
            <p:ph idx="1"/>
          </p:nvPr>
        </p:nvSpPr>
        <p:spPr>
          <a:xfrm>
            <a:off x="243569" y="929835"/>
            <a:ext cx="3245760" cy="450498"/>
          </a:xfrm>
        </p:spPr>
        <p:txBody>
          <a:bodyPr/>
          <a:lstStyle/>
          <a:p>
            <a:r>
              <a:rPr lang="en-US" altLang="ko-KR" dirty="0" smtClean="0"/>
              <a:t>Try your own definition</a:t>
            </a:r>
            <a:endParaRPr lang="ko-KR" altLang="en-US" dirty="0"/>
          </a:p>
        </p:txBody>
      </p:sp>
      <p:sp>
        <p:nvSpPr>
          <p:cNvPr id="4" name="Slide Number Placeholder 3"/>
          <p:cNvSpPr>
            <a:spLocks noGrp="1"/>
          </p:cNvSpPr>
          <p:nvPr>
            <p:ph type="sldNum" sz="quarter" idx="12"/>
          </p:nvPr>
        </p:nvSpPr>
        <p:spPr/>
        <p:txBody>
          <a:bodyPr/>
          <a:lstStyle/>
          <a:p>
            <a:fld id="{E7B612BC-FA30-47E7-8F83-60B8876EFC04}" type="slidenum">
              <a:rPr lang="ko-KR" altLang="en-US" smtClean="0">
                <a:solidFill>
                  <a:prstClr val="black">
                    <a:tint val="75000"/>
                  </a:prstClr>
                </a:solidFill>
              </a:rPr>
              <a:pPr/>
              <a:t>54</a:t>
            </a:fld>
            <a:endParaRPr lang="ko-KR" altLang="en-US">
              <a:solidFill>
                <a:prstClr val="black">
                  <a:tint val="75000"/>
                </a:prstClr>
              </a:solidFill>
            </a:endParaRPr>
          </a:p>
        </p:txBody>
      </p:sp>
      <p:pic>
        <p:nvPicPr>
          <p:cNvPr id="5" name="Content Placeholder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064" y="1567130"/>
            <a:ext cx="4191000" cy="2771775"/>
          </a:xfrm>
          <a:prstGeom prst="rect">
            <a:avLst/>
          </a:prstGeom>
        </p:spPr>
      </p:pic>
      <p:graphicFrame>
        <p:nvGraphicFramePr>
          <p:cNvPr id="6" name="Object 5"/>
          <p:cNvGraphicFramePr>
            <a:graphicFrameLocks noChangeAspect="1"/>
          </p:cNvGraphicFramePr>
          <p:nvPr>
            <p:extLst>
              <p:ext uri="{D42A27DB-BD31-4B8C-83A1-F6EECF244321}">
                <p14:modId xmlns:p14="http://schemas.microsoft.com/office/powerpoint/2010/main" val="483332505"/>
              </p:ext>
            </p:extLst>
          </p:nvPr>
        </p:nvGraphicFramePr>
        <p:xfrm>
          <a:off x="962772" y="5158314"/>
          <a:ext cx="114300" cy="177800"/>
        </p:xfrm>
        <a:graphic>
          <a:graphicData uri="http://schemas.openxmlformats.org/presentationml/2006/ole">
            <mc:AlternateContent xmlns:mc="http://schemas.openxmlformats.org/markup-compatibility/2006">
              <mc:Choice xmlns:v="urn:schemas-microsoft-com:vml" Requires="v">
                <p:oleObj spid="_x0000_s64094" name="Equation" r:id="rId4" imgW="114120" imgH="177480" progId="Equation.DSMT4">
                  <p:embed/>
                </p:oleObj>
              </mc:Choice>
              <mc:Fallback>
                <p:oleObj name="Equation" r:id="rId4" imgW="114120" imgH="177480" progId="Equation.DSMT4">
                  <p:embed/>
                  <p:pic>
                    <p:nvPicPr>
                      <p:cNvPr id="7" name="Object 6"/>
                      <p:cNvPicPr/>
                      <p:nvPr/>
                    </p:nvPicPr>
                    <p:blipFill>
                      <a:blip r:embed="rId5"/>
                      <a:stretch>
                        <a:fillRect/>
                      </a:stretch>
                    </p:blipFill>
                    <p:spPr>
                      <a:xfrm>
                        <a:off x="962772" y="5158314"/>
                        <a:ext cx="114300" cy="177800"/>
                      </a:xfrm>
                      <a:prstGeom prst="rect">
                        <a:avLst/>
                      </a:prstGeom>
                    </p:spPr>
                  </p:pic>
                </p:oleObj>
              </mc:Fallback>
            </mc:AlternateContent>
          </a:graphicData>
        </a:graphic>
      </p:graphicFrame>
      <p:sp>
        <p:nvSpPr>
          <p:cNvPr id="7" name="TextBox 6"/>
          <p:cNvSpPr txBox="1"/>
          <p:nvPr/>
        </p:nvSpPr>
        <p:spPr>
          <a:xfrm>
            <a:off x="821718" y="5075852"/>
            <a:ext cx="3951513" cy="400110"/>
          </a:xfrm>
          <a:prstGeom prst="rect">
            <a:avLst/>
          </a:prstGeom>
          <a:noFill/>
        </p:spPr>
        <p:txBody>
          <a:bodyPr wrap="square" rtlCol="0">
            <a:spAutoFit/>
          </a:bodyPr>
          <a:lstStyle/>
          <a:p>
            <a:pPr marL="342900" indent="-342900">
              <a:buFont typeface="Arial" panose="020B0604020202020204" pitchFamily="34" charset="0"/>
              <a:buChar char="•"/>
            </a:pPr>
            <a:r>
              <a:rPr lang="en-US" altLang="ko-KR" sz="2000" b="1" dirty="0" smtClean="0">
                <a:solidFill>
                  <a:srgbClr val="0000CC"/>
                </a:solidFill>
                <a:latin typeface="나눔명조" panose="02020603020101020101" pitchFamily="18" charset="-127"/>
                <a:ea typeface="나눔명조" panose="02020603020101020101" pitchFamily="18" charset="-127"/>
              </a:rPr>
              <a:t>Loss function</a:t>
            </a:r>
            <a:r>
              <a:rPr lang="en-US" altLang="ko-KR" sz="2000" b="1" dirty="0" smtClean="0">
                <a:latin typeface="나눔명조" panose="02020603020101020101" pitchFamily="18" charset="-127"/>
                <a:ea typeface="나눔명조" panose="02020603020101020101" pitchFamily="18" charset="-127"/>
              </a:rPr>
              <a:t> (= cost function)</a:t>
            </a:r>
            <a:endParaRPr lang="ko-KR" altLang="en-US" sz="2000" b="1" dirty="0">
              <a:latin typeface="나눔명조" panose="02020603020101020101" pitchFamily="18" charset="-127"/>
              <a:ea typeface="나눔명조" panose="02020603020101020101" pitchFamily="18" charset="-127"/>
            </a:endParaRPr>
          </a:p>
        </p:txBody>
      </p:sp>
      <p:graphicFrame>
        <p:nvGraphicFramePr>
          <p:cNvPr id="9" name="개체 16"/>
          <p:cNvGraphicFramePr>
            <a:graphicFrameLocks noChangeAspect="1"/>
          </p:cNvGraphicFramePr>
          <p:nvPr>
            <p:extLst>
              <p:ext uri="{D42A27DB-BD31-4B8C-83A1-F6EECF244321}">
                <p14:modId xmlns:p14="http://schemas.microsoft.com/office/powerpoint/2010/main" val="696132862"/>
              </p:ext>
            </p:extLst>
          </p:nvPr>
        </p:nvGraphicFramePr>
        <p:xfrm>
          <a:off x="5191073" y="5634456"/>
          <a:ext cx="2562225" cy="776288"/>
        </p:xfrm>
        <a:graphic>
          <a:graphicData uri="http://schemas.openxmlformats.org/presentationml/2006/ole">
            <mc:AlternateContent xmlns:mc="http://schemas.openxmlformats.org/markup-compatibility/2006">
              <mc:Choice xmlns:v="urn:schemas-microsoft-com:vml" Requires="v">
                <p:oleObj spid="_x0000_s64095" name="Equation" r:id="rId6" imgW="1422360" imgH="431640" progId="Equation.DSMT4">
                  <p:embed/>
                </p:oleObj>
              </mc:Choice>
              <mc:Fallback>
                <p:oleObj name="Equation" r:id="rId6" imgW="1422360" imgH="431640" progId="Equation.DSMT4">
                  <p:embed/>
                  <p:pic>
                    <p:nvPicPr>
                      <p:cNvPr id="17" name="개체 16"/>
                      <p:cNvPicPr/>
                      <p:nvPr/>
                    </p:nvPicPr>
                    <p:blipFill>
                      <a:blip r:embed="rId7"/>
                      <a:stretch>
                        <a:fillRect/>
                      </a:stretch>
                    </p:blipFill>
                    <p:spPr>
                      <a:xfrm>
                        <a:off x="5191073" y="5634456"/>
                        <a:ext cx="2562225" cy="776288"/>
                      </a:xfrm>
                      <a:prstGeom prst="rect">
                        <a:avLst/>
                      </a:prstGeom>
                    </p:spPr>
                  </p:pic>
                </p:oleObj>
              </mc:Fallback>
            </mc:AlternateContent>
          </a:graphicData>
        </a:graphic>
      </p:graphicFrame>
      <p:graphicFrame>
        <p:nvGraphicFramePr>
          <p:cNvPr id="10" name="개체 22"/>
          <p:cNvGraphicFramePr>
            <a:graphicFrameLocks noChangeAspect="1"/>
          </p:cNvGraphicFramePr>
          <p:nvPr>
            <p:extLst>
              <p:ext uri="{D42A27DB-BD31-4B8C-83A1-F6EECF244321}">
                <p14:modId xmlns:p14="http://schemas.microsoft.com/office/powerpoint/2010/main" val="3711677481"/>
              </p:ext>
            </p:extLst>
          </p:nvPr>
        </p:nvGraphicFramePr>
        <p:xfrm>
          <a:off x="5985157" y="4390987"/>
          <a:ext cx="1944687" cy="457200"/>
        </p:xfrm>
        <a:graphic>
          <a:graphicData uri="http://schemas.openxmlformats.org/presentationml/2006/ole">
            <mc:AlternateContent xmlns:mc="http://schemas.openxmlformats.org/markup-compatibility/2006">
              <mc:Choice xmlns:v="urn:schemas-microsoft-com:vml" Requires="v">
                <p:oleObj spid="_x0000_s64096" name="Equation" r:id="rId8" imgW="1079280" imgH="253800" progId="Equation.DSMT4">
                  <p:embed/>
                </p:oleObj>
              </mc:Choice>
              <mc:Fallback>
                <p:oleObj name="Equation" r:id="rId8" imgW="1079280" imgH="253800" progId="Equation.DSMT4">
                  <p:embed/>
                  <p:pic>
                    <p:nvPicPr>
                      <p:cNvPr id="23" name="개체 22"/>
                      <p:cNvPicPr/>
                      <p:nvPr/>
                    </p:nvPicPr>
                    <p:blipFill>
                      <a:blip r:embed="rId9"/>
                      <a:stretch>
                        <a:fillRect/>
                      </a:stretch>
                    </p:blipFill>
                    <p:spPr>
                      <a:xfrm>
                        <a:off x="5985157" y="4390987"/>
                        <a:ext cx="1944687" cy="457200"/>
                      </a:xfrm>
                      <a:prstGeom prst="rect">
                        <a:avLst/>
                      </a:prstGeom>
                      <a:solidFill>
                        <a:srgbClr val="FAD2D2"/>
                      </a:solidFill>
                    </p:spPr>
                  </p:pic>
                </p:oleObj>
              </mc:Fallback>
            </mc:AlternateContent>
          </a:graphicData>
        </a:graphic>
      </p:graphicFrame>
      <p:graphicFrame>
        <p:nvGraphicFramePr>
          <p:cNvPr id="11" name="개체 23"/>
          <p:cNvGraphicFramePr>
            <a:graphicFrameLocks noChangeAspect="1"/>
          </p:cNvGraphicFramePr>
          <p:nvPr>
            <p:extLst>
              <p:ext uri="{D42A27DB-BD31-4B8C-83A1-F6EECF244321}">
                <p14:modId xmlns:p14="http://schemas.microsoft.com/office/powerpoint/2010/main" val="4116508252"/>
              </p:ext>
            </p:extLst>
          </p:nvPr>
        </p:nvGraphicFramePr>
        <p:xfrm>
          <a:off x="5191072" y="4979562"/>
          <a:ext cx="2768600" cy="685800"/>
        </p:xfrm>
        <a:graphic>
          <a:graphicData uri="http://schemas.openxmlformats.org/presentationml/2006/ole">
            <mc:AlternateContent xmlns:mc="http://schemas.openxmlformats.org/markup-compatibility/2006">
              <mc:Choice xmlns:v="urn:schemas-microsoft-com:vml" Requires="v">
                <p:oleObj spid="_x0000_s64097" name="Equation" r:id="rId10" imgW="1536480" imgH="380880" progId="Equation.DSMT4">
                  <p:embed/>
                </p:oleObj>
              </mc:Choice>
              <mc:Fallback>
                <p:oleObj name="Equation" r:id="rId10" imgW="1536480" imgH="380880" progId="Equation.DSMT4">
                  <p:embed/>
                  <p:pic>
                    <p:nvPicPr>
                      <p:cNvPr id="24" name="개체 23"/>
                      <p:cNvPicPr/>
                      <p:nvPr/>
                    </p:nvPicPr>
                    <p:blipFill>
                      <a:blip r:embed="rId11"/>
                      <a:stretch>
                        <a:fillRect/>
                      </a:stretch>
                    </p:blipFill>
                    <p:spPr>
                      <a:xfrm>
                        <a:off x="5191072" y="4979562"/>
                        <a:ext cx="2768600" cy="685800"/>
                      </a:xfrm>
                      <a:prstGeom prst="rect">
                        <a:avLst/>
                      </a:prstGeom>
                      <a:noFill/>
                    </p:spPr>
                  </p:pic>
                </p:oleObj>
              </mc:Fallback>
            </mc:AlternateContent>
          </a:graphicData>
        </a:graphic>
      </p:graphicFrame>
      <p:sp>
        <p:nvSpPr>
          <p:cNvPr id="12" name="TextBox 11"/>
          <p:cNvSpPr txBox="1"/>
          <p:nvPr/>
        </p:nvSpPr>
        <p:spPr>
          <a:xfrm>
            <a:off x="821718" y="5784994"/>
            <a:ext cx="3951513" cy="400110"/>
          </a:xfrm>
          <a:prstGeom prst="rect">
            <a:avLst/>
          </a:prstGeom>
          <a:noFill/>
        </p:spPr>
        <p:txBody>
          <a:bodyPr wrap="square" rtlCol="0">
            <a:spAutoFit/>
          </a:bodyPr>
          <a:lstStyle/>
          <a:p>
            <a:pPr marL="342900" indent="-342900">
              <a:buFont typeface="Arial" panose="020B0604020202020204" pitchFamily="34" charset="0"/>
              <a:buChar char="•"/>
            </a:pPr>
            <a:r>
              <a:rPr lang="en-US" altLang="ko-KR" sz="2000" b="1" dirty="0" smtClean="0">
                <a:solidFill>
                  <a:srgbClr val="0000CC"/>
                </a:solidFill>
                <a:latin typeface="나눔명조" panose="02020603020101020101" pitchFamily="18" charset="-127"/>
                <a:ea typeface="나눔명조" panose="02020603020101020101" pitchFamily="18" charset="-127"/>
              </a:rPr>
              <a:t>Mean Squared Error (MSE)</a:t>
            </a:r>
            <a:endParaRPr lang="ko-KR" altLang="en-US" sz="2000" b="1" dirty="0">
              <a:latin typeface="나눔명조" panose="02020603020101020101" pitchFamily="18" charset="-127"/>
              <a:ea typeface="나눔명조" panose="02020603020101020101" pitchFamily="18" charset="-127"/>
            </a:endParaRPr>
          </a:p>
        </p:txBody>
      </p:sp>
      <p:sp>
        <p:nvSpPr>
          <p:cNvPr id="13" name="TextBox 12"/>
          <p:cNvSpPr txBox="1"/>
          <p:nvPr/>
        </p:nvSpPr>
        <p:spPr>
          <a:xfrm>
            <a:off x="4218899" y="1759039"/>
            <a:ext cx="478473" cy="400110"/>
          </a:xfrm>
          <a:prstGeom prst="rect">
            <a:avLst/>
          </a:prstGeom>
          <a:noFill/>
        </p:spPr>
        <p:txBody>
          <a:bodyPr wrap="square" rtlCol="0">
            <a:spAutoFit/>
          </a:bodyPr>
          <a:lstStyle/>
          <a:p>
            <a:r>
              <a:rPr lang="en-US" altLang="ko-KR" sz="2000" i="1" dirty="0" err="1" smtClean="0">
                <a:solidFill>
                  <a:srgbClr val="A50021"/>
                </a:solidFill>
                <a:latin typeface="Times New Roman" panose="02020603050405020304" pitchFamily="18" charset="0"/>
                <a:ea typeface="나눔명조" panose="02020603020101020101" pitchFamily="18" charset="-127"/>
                <a:cs typeface="Times New Roman" panose="02020603050405020304" pitchFamily="18" charset="0"/>
              </a:rPr>
              <a:t>y</a:t>
            </a:r>
            <a:r>
              <a:rPr lang="en-US" altLang="ko-KR" sz="2000" baseline="-25000" dirty="0" err="1" smtClean="0">
                <a:solidFill>
                  <a:srgbClr val="A50021"/>
                </a:solidFill>
                <a:latin typeface="Symbol" panose="05050102010706020507" pitchFamily="18" charset="2"/>
                <a:ea typeface="나눔명조" panose="02020603020101020101" pitchFamily="18" charset="-127"/>
              </a:rPr>
              <a:t>q</a:t>
            </a:r>
            <a:endParaRPr lang="ko-KR" altLang="en-US" sz="2000" baseline="-25000" dirty="0">
              <a:solidFill>
                <a:srgbClr val="A50021"/>
              </a:solidFill>
              <a:latin typeface="Symbol" panose="05050102010706020507" pitchFamily="18" charset="2"/>
              <a:ea typeface="나눔명조" panose="02020603020101020101" pitchFamily="18" charset="-127"/>
            </a:endParaRPr>
          </a:p>
        </p:txBody>
      </p:sp>
      <p:cxnSp>
        <p:nvCxnSpPr>
          <p:cNvPr id="16" name="Straight Connector 15"/>
          <p:cNvCxnSpPr/>
          <p:nvPr/>
        </p:nvCxnSpPr>
        <p:spPr>
          <a:xfrm flipV="1">
            <a:off x="433388" y="2087423"/>
            <a:ext cx="3812172" cy="1718214"/>
          </a:xfrm>
          <a:prstGeom prst="line">
            <a:avLst/>
          </a:prstGeom>
          <a:ln w="76200">
            <a:solidFill>
              <a:srgbClr val="A5002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30" name="Group 29"/>
          <p:cNvGrpSpPr/>
          <p:nvPr/>
        </p:nvGrpSpPr>
        <p:grpSpPr>
          <a:xfrm>
            <a:off x="2838052" y="2774496"/>
            <a:ext cx="404524" cy="2062281"/>
            <a:chOff x="3008389" y="3182765"/>
            <a:chExt cx="404524" cy="2062281"/>
          </a:xfrm>
        </p:grpSpPr>
        <p:sp>
          <p:nvSpPr>
            <p:cNvPr id="23" name="TextBox 22"/>
            <p:cNvSpPr txBox="1"/>
            <p:nvPr/>
          </p:nvSpPr>
          <p:spPr>
            <a:xfrm>
              <a:off x="3008389" y="4844936"/>
              <a:ext cx="404524" cy="400110"/>
            </a:xfrm>
            <a:prstGeom prst="rect">
              <a:avLst/>
            </a:prstGeom>
            <a:noFill/>
          </p:spPr>
          <p:txBody>
            <a:bodyPr wrap="square" rtlCol="0">
              <a:spAutoFit/>
            </a:bodyPr>
            <a:lstStyle/>
            <a:p>
              <a:r>
                <a:rPr lang="en-US" altLang="ko-KR" sz="2000" i="1" dirty="0" smtClean="0">
                  <a:solidFill>
                    <a:srgbClr val="0000CC"/>
                  </a:solidFill>
                  <a:latin typeface="Times New Roman" panose="02020603050405020304" pitchFamily="18" charset="0"/>
                  <a:ea typeface="나눔명조" panose="02020603020101020101" pitchFamily="18" charset="-127"/>
                  <a:cs typeface="Times New Roman" panose="02020603050405020304" pitchFamily="18" charset="0"/>
                </a:rPr>
                <a:t>x</a:t>
              </a:r>
              <a:r>
                <a:rPr lang="en-US" altLang="ko-KR" sz="2000" i="1" baseline="-25000" dirty="0" smtClean="0">
                  <a:solidFill>
                    <a:srgbClr val="0000CC"/>
                  </a:solidFill>
                  <a:latin typeface="Times New Roman" panose="02020603050405020304" pitchFamily="18" charset="0"/>
                  <a:ea typeface="나눔명조" panose="02020603020101020101" pitchFamily="18" charset="-127"/>
                  <a:cs typeface="Times New Roman" panose="02020603050405020304" pitchFamily="18" charset="0"/>
                </a:rPr>
                <a:t>i</a:t>
              </a:r>
              <a:endParaRPr lang="ko-KR" altLang="en-US" sz="2000" baseline="-25000" dirty="0">
                <a:solidFill>
                  <a:srgbClr val="0000CC"/>
                </a:solidFill>
                <a:latin typeface="Symbol" panose="05050102010706020507" pitchFamily="18" charset="2"/>
                <a:ea typeface="나눔명조" panose="02020603020101020101" pitchFamily="18" charset="-127"/>
              </a:endParaRPr>
            </a:p>
          </p:txBody>
        </p:sp>
        <p:cxnSp>
          <p:nvCxnSpPr>
            <p:cNvPr id="25" name="Straight Arrow Connector 24"/>
            <p:cNvCxnSpPr/>
            <p:nvPr/>
          </p:nvCxnSpPr>
          <p:spPr>
            <a:xfrm>
              <a:off x="3210651" y="3182765"/>
              <a:ext cx="0" cy="1632412"/>
            </a:xfrm>
            <a:prstGeom prst="straightConnector1">
              <a:avLst/>
            </a:prstGeom>
            <a:ln w="28575">
              <a:solidFill>
                <a:srgbClr val="0000CC"/>
              </a:solidFill>
              <a:headEnd type="none" w="med" len="med"/>
              <a:tailEnd type="triangle"/>
            </a:ln>
          </p:spPr>
          <p:style>
            <a:lnRef idx="1">
              <a:schemeClr val="accent1"/>
            </a:lnRef>
            <a:fillRef idx="0">
              <a:schemeClr val="accent1"/>
            </a:fillRef>
            <a:effectRef idx="0">
              <a:schemeClr val="accent1"/>
            </a:effectRef>
            <a:fontRef idx="minor">
              <a:schemeClr val="tx1"/>
            </a:fontRef>
          </p:style>
        </p:cxnSp>
      </p:grpSp>
      <p:grpSp>
        <p:nvGrpSpPr>
          <p:cNvPr id="31" name="Group 30"/>
          <p:cNvGrpSpPr/>
          <p:nvPr/>
        </p:nvGrpSpPr>
        <p:grpSpPr>
          <a:xfrm>
            <a:off x="968637" y="2159149"/>
            <a:ext cx="2145568" cy="400110"/>
            <a:chOff x="1094053" y="2654326"/>
            <a:chExt cx="2145568" cy="400110"/>
          </a:xfrm>
        </p:grpSpPr>
        <p:sp>
          <p:nvSpPr>
            <p:cNvPr id="14" name="TextBox 13"/>
            <p:cNvSpPr txBox="1"/>
            <p:nvPr/>
          </p:nvSpPr>
          <p:spPr>
            <a:xfrm>
              <a:off x="1094053" y="2654326"/>
              <a:ext cx="404524" cy="400110"/>
            </a:xfrm>
            <a:prstGeom prst="rect">
              <a:avLst/>
            </a:prstGeom>
            <a:noFill/>
          </p:spPr>
          <p:txBody>
            <a:bodyPr wrap="square" rtlCol="0">
              <a:spAutoFit/>
            </a:bodyPr>
            <a:lstStyle/>
            <a:p>
              <a:r>
                <a:rPr lang="en-US" altLang="ko-KR" sz="2000" i="1" dirty="0" err="1" smtClean="0">
                  <a:solidFill>
                    <a:srgbClr val="0000CC"/>
                  </a:solidFill>
                  <a:latin typeface="Times New Roman" panose="02020603050405020304" pitchFamily="18" charset="0"/>
                  <a:ea typeface="나눔명조" panose="02020603020101020101" pitchFamily="18" charset="-127"/>
                  <a:cs typeface="Times New Roman" panose="02020603050405020304" pitchFamily="18" charset="0"/>
                </a:rPr>
                <a:t>y</a:t>
              </a:r>
              <a:r>
                <a:rPr lang="en-US" altLang="ko-KR" sz="2000" i="1" baseline="-25000" dirty="0" err="1" smtClean="0">
                  <a:solidFill>
                    <a:srgbClr val="0000CC"/>
                  </a:solidFill>
                  <a:latin typeface="Times New Roman" panose="02020603050405020304" pitchFamily="18" charset="0"/>
                  <a:ea typeface="나눔명조" panose="02020603020101020101" pitchFamily="18" charset="-127"/>
                  <a:cs typeface="Times New Roman" panose="02020603050405020304" pitchFamily="18" charset="0"/>
                </a:rPr>
                <a:t>i</a:t>
              </a:r>
              <a:endParaRPr lang="ko-KR" altLang="en-US" sz="2000" baseline="-25000" dirty="0">
                <a:solidFill>
                  <a:srgbClr val="0000CC"/>
                </a:solidFill>
                <a:latin typeface="Symbol" panose="05050102010706020507" pitchFamily="18" charset="2"/>
                <a:ea typeface="나눔명조" panose="02020603020101020101" pitchFamily="18" charset="-127"/>
              </a:endParaRPr>
            </a:p>
          </p:txBody>
        </p:sp>
        <p:cxnSp>
          <p:nvCxnSpPr>
            <p:cNvPr id="28" name="Straight Arrow Connector 27"/>
            <p:cNvCxnSpPr/>
            <p:nvPr/>
          </p:nvCxnSpPr>
          <p:spPr>
            <a:xfrm flipH="1">
              <a:off x="1477819" y="3032727"/>
              <a:ext cx="1761802" cy="0"/>
            </a:xfrm>
            <a:prstGeom prst="straightConnector1">
              <a:avLst/>
            </a:prstGeom>
            <a:ln w="28575">
              <a:solidFill>
                <a:srgbClr val="0000CC"/>
              </a:solidFill>
              <a:headEnd type="none" w="med" len="med"/>
              <a:tailEnd type="triangle"/>
            </a:ln>
          </p:spPr>
          <p:style>
            <a:lnRef idx="1">
              <a:schemeClr val="accent1"/>
            </a:lnRef>
            <a:fillRef idx="0">
              <a:schemeClr val="accent1"/>
            </a:fillRef>
            <a:effectRef idx="0">
              <a:schemeClr val="accent1"/>
            </a:effectRef>
            <a:fontRef idx="minor">
              <a:schemeClr val="tx1"/>
            </a:fontRef>
          </p:style>
        </p:cxnSp>
      </p:grpSp>
      <p:grpSp>
        <p:nvGrpSpPr>
          <p:cNvPr id="94" name="Group 93"/>
          <p:cNvGrpSpPr/>
          <p:nvPr/>
        </p:nvGrpSpPr>
        <p:grpSpPr>
          <a:xfrm>
            <a:off x="5244018" y="1426247"/>
            <a:ext cx="468730" cy="504042"/>
            <a:chOff x="5256092" y="912752"/>
            <a:chExt cx="468730" cy="504042"/>
          </a:xfrm>
        </p:grpSpPr>
        <p:sp>
          <p:nvSpPr>
            <p:cNvPr id="36" name="TextBox 35"/>
            <p:cNvSpPr txBox="1"/>
            <p:nvPr/>
          </p:nvSpPr>
          <p:spPr>
            <a:xfrm>
              <a:off x="5312654" y="912752"/>
              <a:ext cx="404524" cy="400110"/>
            </a:xfrm>
            <a:prstGeom prst="rect">
              <a:avLst/>
            </a:prstGeom>
            <a:noFill/>
          </p:spPr>
          <p:txBody>
            <a:bodyPr wrap="square" rtlCol="0">
              <a:spAutoFit/>
            </a:bodyPr>
            <a:lstStyle/>
            <a:p>
              <a:r>
                <a:rPr lang="en-US" altLang="ko-KR" sz="2000" i="1" dirty="0" smtClean="0">
                  <a:latin typeface="Times New Roman" panose="02020603050405020304" pitchFamily="18" charset="0"/>
                  <a:ea typeface="나눔명조" panose="02020603020101020101" pitchFamily="18" charset="-127"/>
                  <a:cs typeface="Times New Roman" panose="02020603050405020304" pitchFamily="18" charset="0"/>
                </a:rPr>
                <a:t>x</a:t>
              </a:r>
              <a:r>
                <a:rPr lang="en-US" altLang="ko-KR" sz="2000" i="1" baseline="-25000" dirty="0" smtClean="0">
                  <a:latin typeface="Times New Roman" panose="02020603050405020304" pitchFamily="18" charset="0"/>
                  <a:ea typeface="나눔명조" panose="02020603020101020101" pitchFamily="18" charset="-127"/>
                  <a:cs typeface="Times New Roman" panose="02020603050405020304" pitchFamily="18" charset="0"/>
                </a:rPr>
                <a:t>1</a:t>
              </a:r>
              <a:endParaRPr lang="ko-KR" altLang="en-US" sz="2000" baseline="-25000" dirty="0">
                <a:latin typeface="Symbol" panose="05050102010706020507" pitchFamily="18" charset="2"/>
                <a:ea typeface="나눔명조" panose="02020603020101020101" pitchFamily="18" charset="-127"/>
              </a:endParaRPr>
            </a:p>
          </p:txBody>
        </p:sp>
        <p:sp>
          <p:nvSpPr>
            <p:cNvPr id="20" name="Oval 19"/>
            <p:cNvSpPr/>
            <p:nvPr/>
          </p:nvSpPr>
          <p:spPr>
            <a:xfrm>
              <a:off x="5256092" y="948064"/>
              <a:ext cx="468730" cy="468730"/>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grpSp>
        <p:nvGrpSpPr>
          <p:cNvPr id="102" name="Group 101"/>
          <p:cNvGrpSpPr/>
          <p:nvPr/>
        </p:nvGrpSpPr>
        <p:grpSpPr>
          <a:xfrm>
            <a:off x="7765372" y="1442093"/>
            <a:ext cx="483415" cy="470916"/>
            <a:chOff x="7777446" y="928598"/>
            <a:chExt cx="483415" cy="470916"/>
          </a:xfrm>
        </p:grpSpPr>
        <p:sp>
          <p:nvSpPr>
            <p:cNvPr id="37" name="TextBox 36"/>
            <p:cNvSpPr txBox="1"/>
            <p:nvPr/>
          </p:nvSpPr>
          <p:spPr>
            <a:xfrm>
              <a:off x="7856337" y="928598"/>
              <a:ext cx="404524" cy="400110"/>
            </a:xfrm>
            <a:prstGeom prst="rect">
              <a:avLst/>
            </a:prstGeom>
            <a:noFill/>
          </p:spPr>
          <p:txBody>
            <a:bodyPr wrap="square" rtlCol="0">
              <a:spAutoFit/>
            </a:bodyPr>
            <a:lstStyle/>
            <a:p>
              <a:r>
                <a:rPr lang="en-US" altLang="ko-KR" sz="2000" i="1" dirty="0" smtClean="0">
                  <a:latin typeface="Times New Roman" panose="02020603050405020304" pitchFamily="18" charset="0"/>
                  <a:ea typeface="나눔명조" panose="02020603020101020101" pitchFamily="18" charset="-127"/>
                  <a:cs typeface="Times New Roman" panose="02020603050405020304" pitchFamily="18" charset="0"/>
                </a:rPr>
                <a:t>y</a:t>
              </a:r>
              <a:r>
                <a:rPr lang="en-US" altLang="ko-KR" sz="2000" i="1" baseline="-25000" dirty="0" smtClean="0">
                  <a:latin typeface="Times New Roman" panose="02020603050405020304" pitchFamily="18" charset="0"/>
                  <a:ea typeface="나눔명조" panose="02020603020101020101" pitchFamily="18" charset="-127"/>
                  <a:cs typeface="Times New Roman" panose="02020603050405020304" pitchFamily="18" charset="0"/>
                </a:rPr>
                <a:t>1</a:t>
              </a:r>
              <a:endParaRPr lang="ko-KR" altLang="en-US" sz="2000" baseline="-25000" dirty="0">
                <a:latin typeface="Symbol" panose="05050102010706020507" pitchFamily="18" charset="2"/>
                <a:ea typeface="나눔명조" panose="02020603020101020101" pitchFamily="18" charset="-127"/>
              </a:endParaRPr>
            </a:p>
          </p:txBody>
        </p:sp>
        <p:sp>
          <p:nvSpPr>
            <p:cNvPr id="21" name="Oval 20"/>
            <p:cNvSpPr/>
            <p:nvPr/>
          </p:nvSpPr>
          <p:spPr>
            <a:xfrm>
              <a:off x="7777446" y="930784"/>
              <a:ext cx="468730" cy="468730"/>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grpSp>
        <p:nvGrpSpPr>
          <p:cNvPr id="103" name="Group 102"/>
          <p:cNvGrpSpPr/>
          <p:nvPr/>
        </p:nvGrpSpPr>
        <p:grpSpPr>
          <a:xfrm>
            <a:off x="7740099" y="2156553"/>
            <a:ext cx="483415" cy="470916"/>
            <a:chOff x="7752173" y="1643058"/>
            <a:chExt cx="483415" cy="470916"/>
          </a:xfrm>
        </p:grpSpPr>
        <p:sp>
          <p:nvSpPr>
            <p:cNvPr id="52" name="TextBox 51"/>
            <p:cNvSpPr txBox="1"/>
            <p:nvPr/>
          </p:nvSpPr>
          <p:spPr>
            <a:xfrm>
              <a:off x="7831064" y="1643058"/>
              <a:ext cx="404524" cy="400110"/>
            </a:xfrm>
            <a:prstGeom prst="rect">
              <a:avLst/>
            </a:prstGeom>
            <a:noFill/>
          </p:spPr>
          <p:txBody>
            <a:bodyPr wrap="square" rtlCol="0">
              <a:spAutoFit/>
            </a:bodyPr>
            <a:lstStyle/>
            <a:p>
              <a:r>
                <a:rPr lang="en-US" altLang="ko-KR" sz="2000" i="1" dirty="0" smtClean="0">
                  <a:latin typeface="Times New Roman" panose="02020603050405020304" pitchFamily="18" charset="0"/>
                  <a:ea typeface="나눔명조" panose="02020603020101020101" pitchFamily="18" charset="-127"/>
                  <a:cs typeface="Times New Roman" panose="02020603050405020304" pitchFamily="18" charset="0"/>
                </a:rPr>
                <a:t>y</a:t>
              </a:r>
              <a:r>
                <a:rPr lang="en-US" altLang="ko-KR" sz="2000" i="1" baseline="-25000" dirty="0" smtClean="0">
                  <a:latin typeface="Times New Roman" panose="02020603050405020304" pitchFamily="18" charset="0"/>
                  <a:ea typeface="나눔명조" panose="02020603020101020101" pitchFamily="18" charset="-127"/>
                  <a:cs typeface="Times New Roman" panose="02020603050405020304" pitchFamily="18" charset="0"/>
                </a:rPr>
                <a:t>2</a:t>
              </a:r>
              <a:endParaRPr lang="ko-KR" altLang="en-US" sz="2000" baseline="-25000" dirty="0">
                <a:latin typeface="Symbol" panose="05050102010706020507" pitchFamily="18" charset="2"/>
                <a:ea typeface="나눔명조" panose="02020603020101020101" pitchFamily="18" charset="-127"/>
              </a:endParaRPr>
            </a:p>
          </p:txBody>
        </p:sp>
        <p:sp>
          <p:nvSpPr>
            <p:cNvPr id="51" name="Oval 50"/>
            <p:cNvSpPr/>
            <p:nvPr/>
          </p:nvSpPr>
          <p:spPr>
            <a:xfrm>
              <a:off x="7752173" y="1645244"/>
              <a:ext cx="468730" cy="468730"/>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grpSp>
        <p:nvGrpSpPr>
          <p:cNvPr id="56" name="Group 55"/>
          <p:cNvGrpSpPr/>
          <p:nvPr/>
        </p:nvGrpSpPr>
        <p:grpSpPr>
          <a:xfrm>
            <a:off x="5248517" y="2156553"/>
            <a:ext cx="483415" cy="470916"/>
            <a:chOff x="7614374" y="1869253"/>
            <a:chExt cx="483415" cy="470916"/>
          </a:xfrm>
        </p:grpSpPr>
        <p:sp>
          <p:nvSpPr>
            <p:cNvPr id="57" name="Oval 56"/>
            <p:cNvSpPr/>
            <p:nvPr/>
          </p:nvSpPr>
          <p:spPr>
            <a:xfrm>
              <a:off x="7614374" y="1871439"/>
              <a:ext cx="468730" cy="468730"/>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58" name="TextBox 57"/>
            <p:cNvSpPr txBox="1"/>
            <p:nvPr/>
          </p:nvSpPr>
          <p:spPr>
            <a:xfrm>
              <a:off x="7693265" y="1869253"/>
              <a:ext cx="404524" cy="400110"/>
            </a:xfrm>
            <a:prstGeom prst="rect">
              <a:avLst/>
            </a:prstGeom>
            <a:noFill/>
            <a:ln>
              <a:noFill/>
            </a:ln>
          </p:spPr>
          <p:txBody>
            <a:bodyPr wrap="square" rtlCol="0">
              <a:spAutoFit/>
            </a:bodyPr>
            <a:lstStyle/>
            <a:p>
              <a:r>
                <a:rPr lang="en-US" altLang="ko-KR" sz="2000" i="1" dirty="0" smtClean="0">
                  <a:latin typeface="Times New Roman" panose="02020603050405020304" pitchFamily="18" charset="0"/>
                  <a:ea typeface="나눔명조" panose="02020603020101020101" pitchFamily="18" charset="-127"/>
                  <a:cs typeface="Times New Roman" panose="02020603050405020304" pitchFamily="18" charset="0"/>
                </a:rPr>
                <a:t>x</a:t>
              </a:r>
              <a:r>
                <a:rPr lang="en-US" altLang="ko-KR" sz="2000" i="1" baseline="-25000" dirty="0" smtClean="0">
                  <a:latin typeface="Times New Roman" panose="02020603050405020304" pitchFamily="18" charset="0"/>
                  <a:ea typeface="나눔명조" panose="02020603020101020101" pitchFamily="18" charset="-127"/>
                  <a:cs typeface="Times New Roman" panose="02020603050405020304" pitchFamily="18" charset="0"/>
                </a:rPr>
                <a:t>2</a:t>
              </a:r>
              <a:endParaRPr lang="ko-KR" altLang="en-US" sz="2000" baseline="-25000" dirty="0">
                <a:latin typeface="Symbol" panose="05050102010706020507" pitchFamily="18" charset="2"/>
                <a:ea typeface="나눔명조" panose="02020603020101020101" pitchFamily="18" charset="-127"/>
              </a:endParaRPr>
            </a:p>
          </p:txBody>
        </p:sp>
      </p:grpSp>
      <p:grpSp>
        <p:nvGrpSpPr>
          <p:cNvPr id="107" name="Group 106"/>
          <p:cNvGrpSpPr/>
          <p:nvPr/>
        </p:nvGrpSpPr>
        <p:grpSpPr>
          <a:xfrm>
            <a:off x="5609099" y="1887137"/>
            <a:ext cx="2131000" cy="2399087"/>
            <a:chOff x="5621173" y="1373642"/>
            <a:chExt cx="2131000" cy="2399086"/>
          </a:xfrm>
        </p:grpSpPr>
        <p:grpSp>
          <p:nvGrpSpPr>
            <p:cNvPr id="100" name="Group 99"/>
            <p:cNvGrpSpPr/>
            <p:nvPr/>
          </p:nvGrpSpPr>
          <p:grpSpPr>
            <a:xfrm>
              <a:off x="6573450" y="1644151"/>
              <a:ext cx="468730" cy="468730"/>
              <a:chOff x="6573450" y="1644151"/>
              <a:chExt cx="468730" cy="468730"/>
            </a:xfrm>
          </p:grpSpPr>
          <p:sp>
            <p:nvSpPr>
              <p:cNvPr id="55" name="TextBox 54"/>
              <p:cNvSpPr txBox="1"/>
              <p:nvPr/>
            </p:nvSpPr>
            <p:spPr>
              <a:xfrm>
                <a:off x="6634449" y="1670906"/>
                <a:ext cx="336952" cy="400110"/>
              </a:xfrm>
              <a:prstGeom prst="rect">
                <a:avLst/>
              </a:prstGeom>
              <a:noFill/>
            </p:spPr>
            <p:txBody>
              <a:bodyPr wrap="none" rtlCol="0">
                <a:spAutoFit/>
              </a:bodyPr>
              <a:lstStyle/>
              <a:p>
                <a:r>
                  <a:rPr lang="en-US" altLang="ko-KR" sz="2000" dirty="0" smtClean="0">
                    <a:latin typeface="Symbol" panose="05050102010706020507" pitchFamily="18" charset="2"/>
                    <a:ea typeface="나눔명조" panose="02020603020101020101" pitchFamily="18" charset="-127"/>
                  </a:rPr>
                  <a:t>S</a:t>
                </a:r>
                <a:endParaRPr lang="ko-KR" altLang="en-US" sz="2000" b="1" baseline="-25000" dirty="0">
                  <a:latin typeface="나눔명조" panose="02020603020101020101" pitchFamily="18" charset="-127"/>
                  <a:ea typeface="나눔명조" panose="02020603020101020101" pitchFamily="18" charset="-127"/>
                </a:endParaRPr>
              </a:p>
            </p:txBody>
          </p:sp>
          <p:sp>
            <p:nvSpPr>
              <p:cNvPr id="54" name="Oval 53"/>
              <p:cNvSpPr/>
              <p:nvPr/>
            </p:nvSpPr>
            <p:spPr>
              <a:xfrm>
                <a:off x="6573450" y="1644151"/>
                <a:ext cx="468730" cy="468730"/>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cxnSp>
          <p:nvCxnSpPr>
            <p:cNvPr id="61" name="Straight Connector 60"/>
            <p:cNvCxnSpPr>
              <a:endCxn id="54" idx="2"/>
            </p:cNvCxnSpPr>
            <p:nvPr/>
          </p:nvCxnSpPr>
          <p:spPr>
            <a:xfrm flipV="1">
              <a:off x="5731961" y="1878516"/>
              <a:ext cx="841489" cy="10749"/>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a:stCxn id="54" idx="6"/>
              <a:endCxn id="51" idx="2"/>
            </p:cNvCxnSpPr>
            <p:nvPr/>
          </p:nvCxnSpPr>
          <p:spPr>
            <a:xfrm>
              <a:off x="7042180" y="1878516"/>
              <a:ext cx="709993" cy="1093"/>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7" name="TextBox 66"/>
            <p:cNvSpPr txBox="1"/>
            <p:nvPr/>
          </p:nvSpPr>
          <p:spPr>
            <a:xfrm>
              <a:off x="5621173" y="1373642"/>
              <a:ext cx="420308" cy="400110"/>
            </a:xfrm>
            <a:prstGeom prst="rect">
              <a:avLst/>
            </a:prstGeom>
            <a:noFill/>
          </p:spPr>
          <p:txBody>
            <a:bodyPr wrap="none" rtlCol="0">
              <a:spAutoFit/>
            </a:bodyPr>
            <a:lstStyle/>
            <a:p>
              <a:r>
                <a:rPr lang="en-US" altLang="ko-KR" sz="2000" i="1" dirty="0" smtClean="0">
                  <a:latin typeface="Symbol" panose="05050102010706020507" pitchFamily="18" charset="2"/>
                  <a:ea typeface="나눔명조" panose="02020603020101020101" pitchFamily="18" charset="-127"/>
                </a:rPr>
                <a:t>q</a:t>
              </a:r>
              <a:r>
                <a:rPr lang="en-US" altLang="ko-KR" sz="2000" b="1" baseline="-25000" dirty="0" smtClean="0">
                  <a:latin typeface="나눔명조" panose="02020603020101020101" pitchFamily="18" charset="-127"/>
                  <a:ea typeface="나눔명조" panose="02020603020101020101" pitchFamily="18" charset="-127"/>
                </a:rPr>
                <a:t>2</a:t>
              </a:r>
              <a:endParaRPr lang="ko-KR" altLang="en-US" sz="2000" b="1" baseline="-25000" dirty="0">
                <a:latin typeface="나눔명조" panose="02020603020101020101" pitchFamily="18" charset="-127"/>
                <a:ea typeface="나눔명조" panose="02020603020101020101" pitchFamily="18" charset="-127"/>
              </a:endParaRPr>
            </a:p>
          </p:txBody>
        </p:sp>
        <p:cxnSp>
          <p:nvCxnSpPr>
            <p:cNvPr id="71" name="Straight Connector 70"/>
            <p:cNvCxnSpPr>
              <a:stCxn id="74" idx="6"/>
              <a:endCxn id="54" idx="2"/>
            </p:cNvCxnSpPr>
            <p:nvPr/>
          </p:nvCxnSpPr>
          <p:spPr>
            <a:xfrm flipV="1">
              <a:off x="5747881" y="1878516"/>
              <a:ext cx="825569" cy="1894212"/>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06" name="Group 105"/>
          <p:cNvGrpSpPr/>
          <p:nvPr/>
        </p:nvGrpSpPr>
        <p:grpSpPr>
          <a:xfrm>
            <a:off x="5267077" y="1170738"/>
            <a:ext cx="2498295" cy="3349850"/>
            <a:chOff x="5279151" y="657243"/>
            <a:chExt cx="2498295" cy="3349850"/>
          </a:xfrm>
        </p:grpSpPr>
        <p:sp>
          <p:nvSpPr>
            <p:cNvPr id="35" name="TextBox 34"/>
            <p:cNvSpPr txBox="1"/>
            <p:nvPr/>
          </p:nvSpPr>
          <p:spPr>
            <a:xfrm>
              <a:off x="5682770" y="657243"/>
              <a:ext cx="420308" cy="400110"/>
            </a:xfrm>
            <a:prstGeom prst="rect">
              <a:avLst/>
            </a:prstGeom>
            <a:noFill/>
          </p:spPr>
          <p:txBody>
            <a:bodyPr wrap="none" rtlCol="0">
              <a:spAutoFit/>
            </a:bodyPr>
            <a:lstStyle/>
            <a:p>
              <a:r>
                <a:rPr lang="en-US" altLang="ko-KR" sz="2000" i="1" dirty="0" smtClean="0">
                  <a:latin typeface="Symbol" panose="05050102010706020507" pitchFamily="18" charset="2"/>
                  <a:ea typeface="나눔명조" panose="02020603020101020101" pitchFamily="18" charset="-127"/>
                </a:rPr>
                <a:t>q</a:t>
              </a:r>
              <a:r>
                <a:rPr lang="en-US" altLang="ko-KR" sz="2000" b="1" baseline="-25000" dirty="0" smtClean="0">
                  <a:latin typeface="나눔명조" panose="02020603020101020101" pitchFamily="18" charset="-127"/>
                  <a:ea typeface="나눔명조" panose="02020603020101020101" pitchFamily="18" charset="-127"/>
                </a:rPr>
                <a:t>1</a:t>
              </a:r>
              <a:endParaRPr lang="ko-KR" altLang="en-US" sz="2000" b="1" baseline="-25000" dirty="0">
                <a:latin typeface="나눔명조" panose="02020603020101020101" pitchFamily="18" charset="-127"/>
                <a:ea typeface="나눔명조" panose="02020603020101020101" pitchFamily="18" charset="-127"/>
              </a:endParaRPr>
            </a:p>
          </p:txBody>
        </p:sp>
        <p:grpSp>
          <p:nvGrpSpPr>
            <p:cNvPr id="101" name="Group 100"/>
            <p:cNvGrpSpPr/>
            <p:nvPr/>
          </p:nvGrpSpPr>
          <p:grpSpPr>
            <a:xfrm>
              <a:off x="6598723" y="937246"/>
              <a:ext cx="468730" cy="468730"/>
              <a:chOff x="6598723" y="937246"/>
              <a:chExt cx="468730" cy="468730"/>
            </a:xfrm>
          </p:grpSpPr>
          <p:sp>
            <p:nvSpPr>
              <p:cNvPr id="38" name="TextBox 37"/>
              <p:cNvSpPr txBox="1"/>
              <p:nvPr/>
            </p:nvSpPr>
            <p:spPr>
              <a:xfrm>
                <a:off x="6659722" y="964001"/>
                <a:ext cx="336952" cy="400110"/>
              </a:xfrm>
              <a:prstGeom prst="rect">
                <a:avLst/>
              </a:prstGeom>
              <a:noFill/>
            </p:spPr>
            <p:txBody>
              <a:bodyPr wrap="none" rtlCol="0">
                <a:spAutoFit/>
              </a:bodyPr>
              <a:lstStyle/>
              <a:p>
                <a:r>
                  <a:rPr lang="en-US" altLang="ko-KR" sz="2000" dirty="0" smtClean="0">
                    <a:latin typeface="Symbol" panose="05050102010706020507" pitchFamily="18" charset="2"/>
                    <a:ea typeface="나눔명조" panose="02020603020101020101" pitchFamily="18" charset="-127"/>
                  </a:rPr>
                  <a:t>S</a:t>
                </a:r>
                <a:endParaRPr lang="ko-KR" altLang="en-US" sz="2000" b="1" baseline="-25000" dirty="0">
                  <a:latin typeface="나눔명조" panose="02020603020101020101" pitchFamily="18" charset="-127"/>
                  <a:ea typeface="나눔명조" panose="02020603020101020101" pitchFamily="18" charset="-127"/>
                </a:endParaRPr>
              </a:p>
            </p:txBody>
          </p:sp>
          <p:sp>
            <p:nvSpPr>
              <p:cNvPr id="22" name="Oval 21"/>
              <p:cNvSpPr/>
              <p:nvPr/>
            </p:nvSpPr>
            <p:spPr>
              <a:xfrm>
                <a:off x="6598723" y="937246"/>
                <a:ext cx="468730" cy="468730"/>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cxnSp>
          <p:nvCxnSpPr>
            <p:cNvPr id="45" name="Straight Connector 44"/>
            <p:cNvCxnSpPr>
              <a:stCxn id="20" idx="6"/>
              <a:endCxn id="22" idx="2"/>
            </p:cNvCxnSpPr>
            <p:nvPr/>
          </p:nvCxnSpPr>
          <p:spPr>
            <a:xfrm flipV="1">
              <a:off x="5724822" y="1171611"/>
              <a:ext cx="873901" cy="10818"/>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a:stCxn id="22" idx="6"/>
              <a:endCxn id="21" idx="2"/>
            </p:cNvCxnSpPr>
            <p:nvPr/>
          </p:nvCxnSpPr>
          <p:spPr>
            <a:xfrm flipV="1">
              <a:off x="7067453" y="1165149"/>
              <a:ext cx="709993" cy="6462"/>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a:stCxn id="74" idx="6"/>
              <a:endCxn id="22" idx="2"/>
            </p:cNvCxnSpPr>
            <p:nvPr/>
          </p:nvCxnSpPr>
          <p:spPr>
            <a:xfrm flipV="1">
              <a:off x="5747881" y="1171611"/>
              <a:ext cx="850842" cy="2601117"/>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05" name="Group 104"/>
            <p:cNvGrpSpPr/>
            <p:nvPr/>
          </p:nvGrpSpPr>
          <p:grpSpPr>
            <a:xfrm>
              <a:off x="5279151" y="3538363"/>
              <a:ext cx="481367" cy="468730"/>
              <a:chOff x="5279151" y="3538363"/>
              <a:chExt cx="481367" cy="468730"/>
            </a:xfrm>
          </p:grpSpPr>
          <p:sp>
            <p:nvSpPr>
              <p:cNvPr id="66" name="TextBox 65"/>
              <p:cNvSpPr txBox="1"/>
              <p:nvPr/>
            </p:nvSpPr>
            <p:spPr>
              <a:xfrm>
                <a:off x="5355994" y="3572673"/>
                <a:ext cx="404524" cy="400110"/>
              </a:xfrm>
              <a:prstGeom prst="rect">
                <a:avLst/>
              </a:prstGeom>
              <a:noFill/>
            </p:spPr>
            <p:txBody>
              <a:bodyPr wrap="square" rtlCol="0">
                <a:spAutoFit/>
              </a:bodyPr>
              <a:lstStyle/>
              <a:p>
                <a:r>
                  <a:rPr lang="en-US" altLang="ko-KR" sz="2000" i="1" dirty="0" smtClean="0">
                    <a:latin typeface="Times New Roman" panose="02020603050405020304" pitchFamily="18" charset="0"/>
                    <a:ea typeface="나눔명조" panose="02020603020101020101" pitchFamily="18" charset="-127"/>
                    <a:cs typeface="Times New Roman" panose="02020603050405020304" pitchFamily="18" charset="0"/>
                  </a:rPr>
                  <a:t>b</a:t>
                </a:r>
                <a:endParaRPr lang="ko-KR" altLang="en-US" sz="2000" baseline="-25000" dirty="0">
                  <a:latin typeface="Symbol" panose="05050102010706020507" pitchFamily="18" charset="2"/>
                  <a:ea typeface="나눔명조" panose="02020603020101020101" pitchFamily="18" charset="-127"/>
                </a:endParaRPr>
              </a:p>
            </p:txBody>
          </p:sp>
          <p:sp>
            <p:nvSpPr>
              <p:cNvPr id="74" name="Oval 73"/>
              <p:cNvSpPr/>
              <p:nvPr/>
            </p:nvSpPr>
            <p:spPr>
              <a:xfrm>
                <a:off x="5279151" y="3538363"/>
                <a:ext cx="468730" cy="468730"/>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grpSp>
      <p:grpSp>
        <p:nvGrpSpPr>
          <p:cNvPr id="108" name="Group 107"/>
          <p:cNvGrpSpPr/>
          <p:nvPr/>
        </p:nvGrpSpPr>
        <p:grpSpPr>
          <a:xfrm>
            <a:off x="5220590" y="3269538"/>
            <a:ext cx="481183" cy="468730"/>
            <a:chOff x="5248448" y="2718653"/>
            <a:chExt cx="481183" cy="468730"/>
          </a:xfrm>
        </p:grpSpPr>
        <p:sp>
          <p:nvSpPr>
            <p:cNvPr id="77" name="TextBox 76"/>
            <p:cNvSpPr txBox="1"/>
            <p:nvPr/>
          </p:nvSpPr>
          <p:spPr>
            <a:xfrm>
              <a:off x="5325107" y="2720898"/>
              <a:ext cx="404524" cy="400110"/>
            </a:xfrm>
            <a:prstGeom prst="rect">
              <a:avLst/>
            </a:prstGeom>
            <a:noFill/>
          </p:spPr>
          <p:txBody>
            <a:bodyPr wrap="square" rtlCol="0">
              <a:spAutoFit/>
            </a:bodyPr>
            <a:lstStyle/>
            <a:p>
              <a:r>
                <a:rPr lang="en-US" altLang="ko-KR" sz="2000" i="1" dirty="0" smtClean="0">
                  <a:latin typeface="Times New Roman" panose="02020603050405020304" pitchFamily="18" charset="0"/>
                  <a:ea typeface="나눔명조" panose="02020603020101020101" pitchFamily="18" charset="-127"/>
                  <a:cs typeface="Times New Roman" panose="02020603050405020304" pitchFamily="18" charset="0"/>
                </a:rPr>
                <a:t>x</a:t>
              </a:r>
              <a:r>
                <a:rPr lang="en-US" altLang="ko-KR" sz="2000" i="1" baseline="-25000" dirty="0" smtClean="0">
                  <a:latin typeface="Times New Roman" panose="02020603050405020304" pitchFamily="18" charset="0"/>
                  <a:ea typeface="나눔명조" panose="02020603020101020101" pitchFamily="18" charset="-127"/>
                  <a:cs typeface="Times New Roman" panose="02020603050405020304" pitchFamily="18" charset="0"/>
                </a:rPr>
                <a:t>i</a:t>
              </a:r>
              <a:endParaRPr lang="ko-KR" altLang="en-US" sz="2000" baseline="-25000" dirty="0">
                <a:latin typeface="Symbol" panose="05050102010706020507" pitchFamily="18" charset="2"/>
                <a:ea typeface="나눔명조" panose="02020603020101020101" pitchFamily="18" charset="-127"/>
              </a:endParaRPr>
            </a:p>
          </p:txBody>
        </p:sp>
        <p:sp>
          <p:nvSpPr>
            <p:cNvPr id="78" name="Oval 77"/>
            <p:cNvSpPr/>
            <p:nvPr/>
          </p:nvSpPr>
          <p:spPr>
            <a:xfrm>
              <a:off x="5248448" y="2718653"/>
              <a:ext cx="468730" cy="468730"/>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grpSp>
        <p:nvGrpSpPr>
          <p:cNvPr id="104" name="Group 103"/>
          <p:cNvGrpSpPr/>
          <p:nvPr/>
        </p:nvGrpSpPr>
        <p:grpSpPr>
          <a:xfrm>
            <a:off x="7737362" y="3240027"/>
            <a:ext cx="483415" cy="470916"/>
            <a:chOff x="7749436" y="2726532"/>
            <a:chExt cx="483415" cy="470916"/>
          </a:xfrm>
        </p:grpSpPr>
        <p:sp>
          <p:nvSpPr>
            <p:cNvPr id="82" name="TextBox 81"/>
            <p:cNvSpPr txBox="1"/>
            <p:nvPr/>
          </p:nvSpPr>
          <p:spPr>
            <a:xfrm>
              <a:off x="7828327" y="2726532"/>
              <a:ext cx="404524" cy="400110"/>
            </a:xfrm>
            <a:prstGeom prst="rect">
              <a:avLst/>
            </a:prstGeom>
            <a:noFill/>
          </p:spPr>
          <p:txBody>
            <a:bodyPr wrap="square" rtlCol="0">
              <a:spAutoFit/>
            </a:bodyPr>
            <a:lstStyle/>
            <a:p>
              <a:r>
                <a:rPr lang="en-US" altLang="ko-KR" sz="2000" i="1" dirty="0" err="1" smtClean="0">
                  <a:latin typeface="Times New Roman" panose="02020603050405020304" pitchFamily="18" charset="0"/>
                  <a:ea typeface="나눔명조" panose="02020603020101020101" pitchFamily="18" charset="-127"/>
                  <a:cs typeface="Times New Roman" panose="02020603050405020304" pitchFamily="18" charset="0"/>
                </a:rPr>
                <a:t>y</a:t>
              </a:r>
              <a:r>
                <a:rPr lang="en-US" altLang="ko-KR" sz="2000" i="1" baseline="-25000" dirty="0" err="1">
                  <a:latin typeface="Times New Roman" panose="02020603050405020304" pitchFamily="18" charset="0"/>
                  <a:ea typeface="나눔명조" panose="02020603020101020101" pitchFamily="18" charset="-127"/>
                  <a:cs typeface="Times New Roman" panose="02020603050405020304" pitchFamily="18" charset="0"/>
                </a:rPr>
                <a:t>i</a:t>
              </a:r>
              <a:endParaRPr lang="ko-KR" altLang="en-US" sz="2000" baseline="-25000" dirty="0">
                <a:latin typeface="Symbol" panose="05050102010706020507" pitchFamily="18" charset="2"/>
                <a:ea typeface="나눔명조" panose="02020603020101020101" pitchFamily="18" charset="-127"/>
              </a:endParaRPr>
            </a:p>
          </p:txBody>
        </p:sp>
        <p:sp>
          <p:nvSpPr>
            <p:cNvPr id="81" name="Oval 80"/>
            <p:cNvSpPr/>
            <p:nvPr/>
          </p:nvSpPr>
          <p:spPr>
            <a:xfrm>
              <a:off x="7749436" y="2728718"/>
              <a:ext cx="468730" cy="468730"/>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spTree>
    <p:extLst>
      <p:ext uri="{BB962C8B-B14F-4D97-AF65-F5344CB8AC3E}">
        <p14:creationId xmlns:p14="http://schemas.microsoft.com/office/powerpoint/2010/main" val="2559226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wipe(up)">
                                      <p:cBhvr>
                                        <p:cTn id="12" dur="500"/>
                                        <p:tgtEl>
                                          <p:spTgt spid="30"/>
                                        </p:tgtEl>
                                      </p:cBhvr>
                                    </p:animEffect>
                                  </p:childTnLst>
                                </p:cTn>
                              </p:par>
                            </p:childTnLst>
                          </p:cTn>
                        </p:par>
                        <p:par>
                          <p:cTn id="13" fill="hold">
                            <p:stCondLst>
                              <p:cond delay="500"/>
                            </p:stCondLst>
                            <p:childTnLst>
                              <p:par>
                                <p:cTn id="14" presetID="22" presetClass="entr" presetSubtype="2" fill="hold" nodeType="afterEffect">
                                  <p:stCondLst>
                                    <p:cond delay="0"/>
                                  </p:stCondLst>
                                  <p:childTnLst>
                                    <p:set>
                                      <p:cBhvr>
                                        <p:cTn id="15" dur="1" fill="hold">
                                          <p:stCondLst>
                                            <p:cond delay="0"/>
                                          </p:stCondLst>
                                        </p:cTn>
                                        <p:tgtEl>
                                          <p:spTgt spid="31"/>
                                        </p:tgtEl>
                                        <p:attrNameLst>
                                          <p:attrName>style.visibility</p:attrName>
                                        </p:attrNameLst>
                                      </p:cBhvr>
                                      <p:to>
                                        <p:strVal val="visible"/>
                                      </p:to>
                                    </p:set>
                                    <p:animEffect transition="in" filter="wipe(right)">
                                      <p:cBhvr>
                                        <p:cTn id="16" dur="500"/>
                                        <p:tgtEl>
                                          <p:spTgt spid="31"/>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nodeType="click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wipe(down)">
                                      <p:cBhvr>
                                        <p:cTn id="21" dur="500"/>
                                        <p:tgtEl>
                                          <p:spTgt spid="16"/>
                                        </p:tgtEl>
                                      </p:cBhvr>
                                    </p:animEffec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94"/>
                                        </p:tgtEl>
                                        <p:attrNameLst>
                                          <p:attrName>style.visibility</p:attrName>
                                        </p:attrNameLst>
                                      </p:cBhvr>
                                      <p:to>
                                        <p:strVal val="visible"/>
                                      </p:to>
                                    </p:set>
                                    <p:animEffect transition="in" filter="fade">
                                      <p:cBhvr>
                                        <p:cTn id="30" dur="500"/>
                                        <p:tgtEl>
                                          <p:spTgt spid="94"/>
                                        </p:tgtEl>
                                      </p:cBhvr>
                                    </p:animEffect>
                                  </p:childTnLst>
                                </p:cTn>
                              </p:par>
                              <p:par>
                                <p:cTn id="31" presetID="10" presetClass="entr" presetSubtype="0" fill="hold" nodeType="withEffect">
                                  <p:stCondLst>
                                    <p:cond delay="0"/>
                                  </p:stCondLst>
                                  <p:childTnLst>
                                    <p:set>
                                      <p:cBhvr>
                                        <p:cTn id="32" dur="1" fill="hold">
                                          <p:stCondLst>
                                            <p:cond delay="0"/>
                                          </p:stCondLst>
                                        </p:cTn>
                                        <p:tgtEl>
                                          <p:spTgt spid="102"/>
                                        </p:tgtEl>
                                        <p:attrNameLst>
                                          <p:attrName>style.visibility</p:attrName>
                                        </p:attrNameLst>
                                      </p:cBhvr>
                                      <p:to>
                                        <p:strVal val="visible"/>
                                      </p:to>
                                    </p:set>
                                    <p:animEffect transition="in" filter="fade">
                                      <p:cBhvr>
                                        <p:cTn id="33" dur="500"/>
                                        <p:tgtEl>
                                          <p:spTgt spid="102"/>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nodeType="clickEffect">
                                  <p:stCondLst>
                                    <p:cond delay="0"/>
                                  </p:stCondLst>
                                  <p:childTnLst>
                                    <p:set>
                                      <p:cBhvr>
                                        <p:cTn id="37" dur="1" fill="hold">
                                          <p:stCondLst>
                                            <p:cond delay="0"/>
                                          </p:stCondLst>
                                        </p:cTn>
                                        <p:tgtEl>
                                          <p:spTgt spid="106"/>
                                        </p:tgtEl>
                                        <p:attrNameLst>
                                          <p:attrName>style.visibility</p:attrName>
                                        </p:attrNameLst>
                                      </p:cBhvr>
                                      <p:to>
                                        <p:strVal val="visible"/>
                                      </p:to>
                                    </p:set>
                                    <p:animEffect transition="in" filter="wipe(left)">
                                      <p:cBhvr>
                                        <p:cTn id="38" dur="500"/>
                                        <p:tgtEl>
                                          <p:spTgt spid="106"/>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56"/>
                                        </p:tgtEl>
                                        <p:attrNameLst>
                                          <p:attrName>style.visibility</p:attrName>
                                        </p:attrNameLst>
                                      </p:cBhvr>
                                      <p:to>
                                        <p:strVal val="visible"/>
                                      </p:to>
                                    </p:set>
                                    <p:animEffect transition="in" filter="fade">
                                      <p:cBhvr>
                                        <p:cTn id="43" dur="500"/>
                                        <p:tgtEl>
                                          <p:spTgt spid="56"/>
                                        </p:tgtEl>
                                      </p:cBhvr>
                                    </p:animEffect>
                                  </p:childTnLst>
                                </p:cTn>
                              </p:par>
                              <p:par>
                                <p:cTn id="44" presetID="10" presetClass="entr" presetSubtype="0" fill="hold" nodeType="withEffect">
                                  <p:stCondLst>
                                    <p:cond delay="0"/>
                                  </p:stCondLst>
                                  <p:childTnLst>
                                    <p:set>
                                      <p:cBhvr>
                                        <p:cTn id="45" dur="1" fill="hold">
                                          <p:stCondLst>
                                            <p:cond delay="0"/>
                                          </p:stCondLst>
                                        </p:cTn>
                                        <p:tgtEl>
                                          <p:spTgt spid="103"/>
                                        </p:tgtEl>
                                        <p:attrNameLst>
                                          <p:attrName>style.visibility</p:attrName>
                                        </p:attrNameLst>
                                      </p:cBhvr>
                                      <p:to>
                                        <p:strVal val="visible"/>
                                      </p:to>
                                    </p:set>
                                    <p:animEffect transition="in" filter="fade">
                                      <p:cBhvr>
                                        <p:cTn id="46" dur="500"/>
                                        <p:tgtEl>
                                          <p:spTgt spid="103"/>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nodeType="clickEffect">
                                  <p:stCondLst>
                                    <p:cond delay="0"/>
                                  </p:stCondLst>
                                  <p:childTnLst>
                                    <p:set>
                                      <p:cBhvr>
                                        <p:cTn id="50" dur="1" fill="hold">
                                          <p:stCondLst>
                                            <p:cond delay="0"/>
                                          </p:stCondLst>
                                        </p:cTn>
                                        <p:tgtEl>
                                          <p:spTgt spid="107"/>
                                        </p:tgtEl>
                                        <p:attrNameLst>
                                          <p:attrName>style.visibility</p:attrName>
                                        </p:attrNameLst>
                                      </p:cBhvr>
                                      <p:to>
                                        <p:strVal val="visible"/>
                                      </p:to>
                                    </p:set>
                                    <p:animEffect transition="in" filter="wipe(left)">
                                      <p:cBhvr>
                                        <p:cTn id="51" dur="500"/>
                                        <p:tgtEl>
                                          <p:spTgt spid="107"/>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108"/>
                                        </p:tgtEl>
                                        <p:attrNameLst>
                                          <p:attrName>style.visibility</p:attrName>
                                        </p:attrNameLst>
                                      </p:cBhvr>
                                      <p:to>
                                        <p:strVal val="visible"/>
                                      </p:to>
                                    </p:set>
                                    <p:animEffect transition="in" filter="fade">
                                      <p:cBhvr>
                                        <p:cTn id="56" dur="500"/>
                                        <p:tgtEl>
                                          <p:spTgt spid="108"/>
                                        </p:tgtEl>
                                      </p:cBhvr>
                                    </p:animEffect>
                                  </p:childTnLst>
                                </p:cTn>
                              </p:par>
                              <p:par>
                                <p:cTn id="57" presetID="10" presetClass="entr" presetSubtype="0" fill="hold" nodeType="withEffect">
                                  <p:stCondLst>
                                    <p:cond delay="0"/>
                                  </p:stCondLst>
                                  <p:childTnLst>
                                    <p:set>
                                      <p:cBhvr>
                                        <p:cTn id="58" dur="1" fill="hold">
                                          <p:stCondLst>
                                            <p:cond delay="0"/>
                                          </p:stCondLst>
                                        </p:cTn>
                                        <p:tgtEl>
                                          <p:spTgt spid="104"/>
                                        </p:tgtEl>
                                        <p:attrNameLst>
                                          <p:attrName>style.visibility</p:attrName>
                                        </p:attrNameLst>
                                      </p:cBhvr>
                                      <p:to>
                                        <p:strVal val="visible"/>
                                      </p:to>
                                    </p:set>
                                    <p:animEffect transition="in" filter="fade">
                                      <p:cBhvr>
                                        <p:cTn id="59" dur="500"/>
                                        <p:tgtEl>
                                          <p:spTgt spid="104"/>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8" fill="hold" nodeType="clickEffect">
                                  <p:stCondLst>
                                    <p:cond delay="0"/>
                                  </p:stCondLst>
                                  <p:childTnLst>
                                    <p:set>
                                      <p:cBhvr>
                                        <p:cTn id="63" dur="1" fill="hold">
                                          <p:stCondLst>
                                            <p:cond delay="0"/>
                                          </p:stCondLst>
                                        </p:cTn>
                                        <p:tgtEl>
                                          <p:spTgt spid="115"/>
                                        </p:tgtEl>
                                        <p:attrNameLst>
                                          <p:attrName>style.visibility</p:attrName>
                                        </p:attrNameLst>
                                      </p:cBhvr>
                                      <p:to>
                                        <p:strVal val="visible"/>
                                      </p:to>
                                    </p:set>
                                    <p:animEffect transition="in" filter="wipe(left)">
                                      <p:cBhvr>
                                        <p:cTn id="64" dur="500"/>
                                        <p:tgtEl>
                                          <p:spTgt spid="115"/>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10"/>
                                        </p:tgtEl>
                                        <p:attrNameLst>
                                          <p:attrName>style.visibility</p:attrName>
                                        </p:attrNameLst>
                                      </p:cBhvr>
                                      <p:to>
                                        <p:strVal val="visible"/>
                                      </p:to>
                                    </p:set>
                                    <p:animEffect transition="in" filter="fade">
                                      <p:cBhvr>
                                        <p:cTn id="69" dur="500"/>
                                        <p:tgtEl>
                                          <p:spTgt spid="10"/>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7"/>
                                        </p:tgtEl>
                                        <p:attrNameLst>
                                          <p:attrName>style.visibility</p:attrName>
                                        </p:attrNameLst>
                                      </p:cBhvr>
                                      <p:to>
                                        <p:strVal val="visible"/>
                                      </p:to>
                                    </p:set>
                                    <p:animEffect transition="in" filter="fade">
                                      <p:cBhvr>
                                        <p:cTn id="74" dur="500"/>
                                        <p:tgtEl>
                                          <p:spTgt spid="7"/>
                                        </p:tgtEl>
                                      </p:cBhvr>
                                    </p:animEffect>
                                  </p:childTnLst>
                                </p:cTn>
                              </p:par>
                              <p:par>
                                <p:cTn id="75" presetID="10" presetClass="entr" presetSubtype="0" fill="hold" nodeType="withEffect">
                                  <p:stCondLst>
                                    <p:cond delay="0"/>
                                  </p:stCondLst>
                                  <p:childTnLst>
                                    <p:set>
                                      <p:cBhvr>
                                        <p:cTn id="76" dur="1" fill="hold">
                                          <p:stCondLst>
                                            <p:cond delay="0"/>
                                          </p:stCondLst>
                                        </p:cTn>
                                        <p:tgtEl>
                                          <p:spTgt spid="11"/>
                                        </p:tgtEl>
                                        <p:attrNameLst>
                                          <p:attrName>style.visibility</p:attrName>
                                        </p:attrNameLst>
                                      </p:cBhvr>
                                      <p:to>
                                        <p:strVal val="visible"/>
                                      </p:to>
                                    </p:set>
                                    <p:animEffect transition="in" filter="fade">
                                      <p:cBhvr>
                                        <p:cTn id="77" dur="500"/>
                                        <p:tgtEl>
                                          <p:spTgt spid="11"/>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12"/>
                                        </p:tgtEl>
                                        <p:attrNameLst>
                                          <p:attrName>style.visibility</p:attrName>
                                        </p:attrNameLst>
                                      </p:cBhvr>
                                      <p:to>
                                        <p:strVal val="visible"/>
                                      </p:to>
                                    </p:set>
                                    <p:animEffect transition="in" filter="fade">
                                      <p:cBhvr>
                                        <p:cTn id="82" dur="500"/>
                                        <p:tgtEl>
                                          <p:spTgt spid="12"/>
                                        </p:tgtEl>
                                      </p:cBhvr>
                                    </p:animEffect>
                                  </p:childTnLst>
                                </p:cTn>
                              </p:par>
                              <p:par>
                                <p:cTn id="83" presetID="10" presetClass="entr" presetSubtype="0" fill="hold" nodeType="withEffect">
                                  <p:stCondLst>
                                    <p:cond delay="0"/>
                                  </p:stCondLst>
                                  <p:childTnLst>
                                    <p:set>
                                      <p:cBhvr>
                                        <p:cTn id="84" dur="1" fill="hold">
                                          <p:stCondLst>
                                            <p:cond delay="0"/>
                                          </p:stCondLst>
                                        </p:cTn>
                                        <p:tgtEl>
                                          <p:spTgt spid="9"/>
                                        </p:tgtEl>
                                        <p:attrNameLst>
                                          <p:attrName>style.visibility</p:attrName>
                                        </p:attrNameLst>
                                      </p:cBhvr>
                                      <p:to>
                                        <p:strVal val="visible"/>
                                      </p:to>
                                    </p:set>
                                    <p:animEffect transition="in" filter="fade">
                                      <p:cBhvr>
                                        <p:cTn id="8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2" grpId="0"/>
      <p:bldP spid="13"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236064" y="1567129"/>
            <a:ext cx="4191000" cy="2771775"/>
          </a:xfrm>
          <a:prstGeom prst="rect">
            <a:avLst/>
          </a:prstGeom>
        </p:spPr>
      </p:pic>
      <p:sp>
        <p:nvSpPr>
          <p:cNvPr id="6" name="Title 5"/>
          <p:cNvSpPr>
            <a:spLocks noGrp="1"/>
          </p:cNvSpPr>
          <p:nvPr>
            <p:ph type="title"/>
          </p:nvPr>
        </p:nvSpPr>
        <p:spPr/>
        <p:txBody>
          <a:bodyPr/>
          <a:lstStyle/>
          <a:p>
            <a:r>
              <a:rPr lang="en-US" altLang="ko-KR" dirty="0"/>
              <a:t>Machine </a:t>
            </a:r>
            <a:r>
              <a:rPr lang="en-US" altLang="ko-KR" dirty="0" smtClean="0"/>
              <a:t>learning </a:t>
            </a:r>
            <a:r>
              <a:rPr lang="en-US" altLang="ko-KR" dirty="0" smtClean="0">
                <a:latin typeface="Times New Roman" panose="02020603050405020304" pitchFamily="18" charset="0"/>
              </a:rPr>
              <a:t>⸧ </a:t>
            </a:r>
            <a:r>
              <a:rPr lang="en-US" altLang="ko-KR" dirty="0" smtClean="0"/>
              <a:t>Neural network</a:t>
            </a:r>
            <a:endParaRPr lang="ko-KR" altLang="en-US" dirty="0"/>
          </a:p>
        </p:txBody>
      </p:sp>
      <p:sp>
        <p:nvSpPr>
          <p:cNvPr id="4" name="Slide Number Placeholder 3"/>
          <p:cNvSpPr>
            <a:spLocks noGrp="1"/>
          </p:cNvSpPr>
          <p:nvPr>
            <p:ph type="sldNum" sz="quarter" idx="12"/>
          </p:nvPr>
        </p:nvSpPr>
        <p:spPr/>
        <p:txBody>
          <a:bodyPr/>
          <a:lstStyle/>
          <a:p>
            <a:fld id="{E7B612BC-FA30-47E7-8F83-60B8876EFC04}" type="slidenum">
              <a:rPr lang="ko-KR" altLang="en-US" smtClean="0">
                <a:solidFill>
                  <a:prstClr val="black">
                    <a:tint val="75000"/>
                  </a:prstClr>
                </a:solidFill>
              </a:rPr>
              <a:pPr/>
              <a:t>55</a:t>
            </a:fld>
            <a:endParaRPr lang="ko-KR" altLang="en-US">
              <a:solidFill>
                <a:prstClr val="black">
                  <a:tint val="75000"/>
                </a:prstClr>
              </a:solidFill>
            </a:endParaRPr>
          </a:p>
        </p:txBody>
      </p:sp>
      <p:grpSp>
        <p:nvGrpSpPr>
          <p:cNvPr id="9" name="그룹 77"/>
          <p:cNvGrpSpPr/>
          <p:nvPr/>
        </p:nvGrpSpPr>
        <p:grpSpPr>
          <a:xfrm>
            <a:off x="1849336" y="1646059"/>
            <a:ext cx="2269586" cy="2203012"/>
            <a:chOff x="5854075" y="3902529"/>
            <a:chExt cx="2269586" cy="2203012"/>
          </a:xfrm>
        </p:grpSpPr>
        <p:sp>
          <p:nvSpPr>
            <p:cNvPr id="10" name="타원 39"/>
            <p:cNvSpPr/>
            <p:nvPr/>
          </p:nvSpPr>
          <p:spPr>
            <a:xfrm>
              <a:off x="6392636" y="3902529"/>
              <a:ext cx="73478" cy="73478"/>
            </a:xfrm>
            <a:prstGeom prst="ellipse">
              <a:avLst/>
            </a:prstGeom>
            <a:noFill/>
            <a:ln w="1905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타원 40"/>
            <p:cNvSpPr/>
            <p:nvPr/>
          </p:nvSpPr>
          <p:spPr>
            <a:xfrm>
              <a:off x="6309460" y="4279596"/>
              <a:ext cx="73478" cy="73478"/>
            </a:xfrm>
            <a:prstGeom prst="ellipse">
              <a:avLst/>
            </a:prstGeom>
            <a:noFill/>
            <a:ln w="1905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타원 41"/>
            <p:cNvSpPr/>
            <p:nvPr/>
          </p:nvSpPr>
          <p:spPr>
            <a:xfrm>
              <a:off x="6653158" y="4249906"/>
              <a:ext cx="73478" cy="73478"/>
            </a:xfrm>
            <a:prstGeom prst="ellipse">
              <a:avLst/>
            </a:prstGeom>
            <a:noFill/>
            <a:ln w="1905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타원 42"/>
            <p:cNvSpPr/>
            <p:nvPr/>
          </p:nvSpPr>
          <p:spPr>
            <a:xfrm>
              <a:off x="6742838" y="4528241"/>
              <a:ext cx="73478" cy="73478"/>
            </a:xfrm>
            <a:prstGeom prst="ellipse">
              <a:avLst/>
            </a:prstGeom>
            <a:solidFill>
              <a:srgbClr val="0000CC"/>
            </a:solidFill>
            <a:ln w="1905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타원 43"/>
            <p:cNvSpPr/>
            <p:nvPr/>
          </p:nvSpPr>
          <p:spPr>
            <a:xfrm>
              <a:off x="6893333" y="4828361"/>
              <a:ext cx="73478" cy="73478"/>
            </a:xfrm>
            <a:prstGeom prst="ellipse">
              <a:avLst/>
            </a:prstGeom>
            <a:solidFill>
              <a:srgbClr val="0000CC"/>
            </a:solidFill>
            <a:ln w="1905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타원 44"/>
            <p:cNvSpPr/>
            <p:nvPr/>
          </p:nvSpPr>
          <p:spPr>
            <a:xfrm>
              <a:off x="6493832" y="5148258"/>
              <a:ext cx="73478" cy="73478"/>
            </a:xfrm>
            <a:prstGeom prst="ellipse">
              <a:avLst/>
            </a:prstGeom>
            <a:solidFill>
              <a:srgbClr val="0000CC"/>
            </a:solidFill>
            <a:ln w="1905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타원 45"/>
            <p:cNvSpPr/>
            <p:nvPr/>
          </p:nvSpPr>
          <p:spPr>
            <a:xfrm>
              <a:off x="6225771" y="5338665"/>
              <a:ext cx="73478" cy="73478"/>
            </a:xfrm>
            <a:prstGeom prst="ellipse">
              <a:avLst/>
            </a:prstGeom>
            <a:noFill/>
            <a:ln w="1905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타원 46"/>
            <p:cNvSpPr/>
            <p:nvPr/>
          </p:nvSpPr>
          <p:spPr>
            <a:xfrm>
              <a:off x="6274442" y="5733052"/>
              <a:ext cx="73478" cy="73478"/>
            </a:xfrm>
            <a:prstGeom prst="ellipse">
              <a:avLst/>
            </a:prstGeom>
            <a:noFill/>
            <a:ln w="1905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타원 47"/>
            <p:cNvSpPr/>
            <p:nvPr/>
          </p:nvSpPr>
          <p:spPr>
            <a:xfrm>
              <a:off x="6595208" y="5784552"/>
              <a:ext cx="73478" cy="73478"/>
            </a:xfrm>
            <a:prstGeom prst="ellipse">
              <a:avLst/>
            </a:prstGeom>
            <a:noFill/>
            <a:ln w="1905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타원 48"/>
            <p:cNvSpPr/>
            <p:nvPr/>
          </p:nvSpPr>
          <p:spPr>
            <a:xfrm>
              <a:off x="7009162" y="5876341"/>
              <a:ext cx="73478" cy="73478"/>
            </a:xfrm>
            <a:prstGeom prst="ellipse">
              <a:avLst/>
            </a:prstGeom>
            <a:noFill/>
            <a:ln w="1905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타원 49"/>
            <p:cNvSpPr/>
            <p:nvPr/>
          </p:nvSpPr>
          <p:spPr>
            <a:xfrm>
              <a:off x="7153928" y="4949476"/>
              <a:ext cx="73478" cy="73478"/>
            </a:xfrm>
            <a:prstGeom prst="ellipse">
              <a:avLst/>
            </a:prstGeom>
            <a:solidFill>
              <a:srgbClr val="0000CC"/>
            </a:solidFill>
            <a:ln w="1905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타원 50"/>
            <p:cNvSpPr/>
            <p:nvPr/>
          </p:nvSpPr>
          <p:spPr>
            <a:xfrm>
              <a:off x="7305544" y="6032063"/>
              <a:ext cx="73478" cy="73478"/>
            </a:xfrm>
            <a:prstGeom prst="ellipse">
              <a:avLst/>
            </a:prstGeom>
            <a:noFill/>
            <a:ln w="1905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타원 51"/>
            <p:cNvSpPr/>
            <p:nvPr/>
          </p:nvSpPr>
          <p:spPr>
            <a:xfrm>
              <a:off x="7045901" y="4121309"/>
              <a:ext cx="73478" cy="73478"/>
            </a:xfrm>
            <a:prstGeom prst="ellipse">
              <a:avLst/>
            </a:prstGeom>
            <a:noFill/>
            <a:ln w="1905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타원 52"/>
            <p:cNvSpPr/>
            <p:nvPr/>
          </p:nvSpPr>
          <p:spPr>
            <a:xfrm>
              <a:off x="7331002" y="4187068"/>
              <a:ext cx="73478" cy="73478"/>
            </a:xfrm>
            <a:prstGeom prst="ellipse">
              <a:avLst/>
            </a:prstGeom>
            <a:noFill/>
            <a:ln w="1905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타원 53"/>
            <p:cNvSpPr/>
            <p:nvPr/>
          </p:nvSpPr>
          <p:spPr>
            <a:xfrm>
              <a:off x="7096828" y="4499245"/>
              <a:ext cx="73478" cy="73478"/>
            </a:xfrm>
            <a:prstGeom prst="ellipse">
              <a:avLst/>
            </a:prstGeom>
            <a:solidFill>
              <a:srgbClr val="0000CC"/>
            </a:solidFill>
            <a:ln w="1905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타원 54"/>
            <p:cNvSpPr/>
            <p:nvPr/>
          </p:nvSpPr>
          <p:spPr>
            <a:xfrm>
              <a:off x="7458561" y="4462506"/>
              <a:ext cx="73478" cy="73478"/>
            </a:xfrm>
            <a:prstGeom prst="ellipse">
              <a:avLst/>
            </a:prstGeom>
            <a:noFill/>
            <a:ln w="1905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 name="타원 55"/>
            <p:cNvSpPr/>
            <p:nvPr/>
          </p:nvSpPr>
          <p:spPr>
            <a:xfrm>
              <a:off x="7708504" y="4565992"/>
              <a:ext cx="73478" cy="73478"/>
            </a:xfrm>
            <a:prstGeom prst="ellipse">
              <a:avLst/>
            </a:prstGeom>
            <a:noFill/>
            <a:ln w="1905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7" name="타원 56"/>
            <p:cNvSpPr/>
            <p:nvPr/>
          </p:nvSpPr>
          <p:spPr>
            <a:xfrm>
              <a:off x="7597657" y="4809831"/>
              <a:ext cx="73478" cy="73478"/>
            </a:xfrm>
            <a:prstGeom prst="ellipse">
              <a:avLst/>
            </a:prstGeom>
            <a:solidFill>
              <a:srgbClr val="0000CC"/>
            </a:solidFill>
            <a:ln w="1905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타원 57"/>
            <p:cNvSpPr/>
            <p:nvPr/>
          </p:nvSpPr>
          <p:spPr>
            <a:xfrm>
              <a:off x="7532039" y="5034300"/>
              <a:ext cx="73478" cy="73478"/>
            </a:xfrm>
            <a:prstGeom prst="ellipse">
              <a:avLst/>
            </a:prstGeom>
            <a:solidFill>
              <a:srgbClr val="0000CC"/>
            </a:solidFill>
            <a:ln w="1905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타원 58"/>
            <p:cNvSpPr/>
            <p:nvPr/>
          </p:nvSpPr>
          <p:spPr>
            <a:xfrm>
              <a:off x="6940449" y="5142871"/>
              <a:ext cx="73478" cy="73478"/>
            </a:xfrm>
            <a:prstGeom prst="ellipse">
              <a:avLst/>
            </a:prstGeom>
            <a:solidFill>
              <a:srgbClr val="0000CC"/>
            </a:solidFill>
            <a:ln w="1905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타원 59"/>
            <p:cNvSpPr/>
            <p:nvPr/>
          </p:nvSpPr>
          <p:spPr>
            <a:xfrm>
              <a:off x="6599264" y="5408143"/>
              <a:ext cx="73478" cy="73478"/>
            </a:xfrm>
            <a:prstGeom prst="ellipse">
              <a:avLst/>
            </a:prstGeom>
            <a:solidFill>
              <a:srgbClr val="0000CC"/>
            </a:solidFill>
            <a:ln w="1905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타원 60"/>
            <p:cNvSpPr/>
            <p:nvPr/>
          </p:nvSpPr>
          <p:spPr>
            <a:xfrm>
              <a:off x="6821086" y="5626157"/>
              <a:ext cx="73478" cy="73478"/>
            </a:xfrm>
            <a:prstGeom prst="ellipse">
              <a:avLst/>
            </a:prstGeom>
            <a:noFill/>
            <a:ln w="1905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 name="타원 61"/>
            <p:cNvSpPr/>
            <p:nvPr/>
          </p:nvSpPr>
          <p:spPr>
            <a:xfrm>
              <a:off x="7149014" y="5608533"/>
              <a:ext cx="73478" cy="73478"/>
            </a:xfrm>
            <a:prstGeom prst="ellipse">
              <a:avLst/>
            </a:prstGeom>
            <a:noFill/>
            <a:ln w="1905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타원 62"/>
            <p:cNvSpPr/>
            <p:nvPr/>
          </p:nvSpPr>
          <p:spPr>
            <a:xfrm>
              <a:off x="7331002" y="5172668"/>
              <a:ext cx="73478" cy="73478"/>
            </a:xfrm>
            <a:prstGeom prst="ellipse">
              <a:avLst/>
            </a:prstGeom>
            <a:solidFill>
              <a:srgbClr val="0000CC"/>
            </a:solidFill>
            <a:ln w="1905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4" name="타원 63"/>
            <p:cNvSpPr/>
            <p:nvPr/>
          </p:nvSpPr>
          <p:spPr>
            <a:xfrm>
              <a:off x="7671135" y="5303770"/>
              <a:ext cx="73478" cy="73478"/>
            </a:xfrm>
            <a:prstGeom prst="ellipse">
              <a:avLst/>
            </a:prstGeom>
            <a:solidFill>
              <a:srgbClr val="0000CC"/>
            </a:solidFill>
            <a:ln w="1905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 name="타원 64"/>
            <p:cNvSpPr/>
            <p:nvPr/>
          </p:nvSpPr>
          <p:spPr>
            <a:xfrm>
              <a:off x="7883813" y="5009920"/>
              <a:ext cx="73478" cy="73478"/>
            </a:xfrm>
            <a:prstGeom prst="ellipse">
              <a:avLst/>
            </a:prstGeom>
            <a:solidFill>
              <a:srgbClr val="0000CC"/>
            </a:solidFill>
            <a:ln w="1905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6" name="타원 65"/>
            <p:cNvSpPr/>
            <p:nvPr/>
          </p:nvSpPr>
          <p:spPr>
            <a:xfrm>
              <a:off x="5897767" y="4284556"/>
              <a:ext cx="73478" cy="73478"/>
            </a:xfrm>
            <a:prstGeom prst="ellipse">
              <a:avLst/>
            </a:prstGeom>
            <a:noFill/>
            <a:ln w="1905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7" name="타원 66"/>
            <p:cNvSpPr/>
            <p:nvPr/>
          </p:nvSpPr>
          <p:spPr>
            <a:xfrm>
              <a:off x="5854075" y="4589109"/>
              <a:ext cx="73478" cy="73478"/>
            </a:xfrm>
            <a:prstGeom prst="ellipse">
              <a:avLst/>
            </a:prstGeom>
            <a:noFill/>
            <a:ln w="1905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8" name="타원 67"/>
            <p:cNvSpPr/>
            <p:nvPr/>
          </p:nvSpPr>
          <p:spPr>
            <a:xfrm>
              <a:off x="6202567" y="4589356"/>
              <a:ext cx="73478" cy="73478"/>
            </a:xfrm>
            <a:prstGeom prst="ellipse">
              <a:avLst/>
            </a:prstGeom>
            <a:noFill/>
            <a:ln w="1905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9" name="타원 68"/>
            <p:cNvSpPr/>
            <p:nvPr/>
          </p:nvSpPr>
          <p:spPr>
            <a:xfrm>
              <a:off x="6394373" y="4830525"/>
              <a:ext cx="73478" cy="73478"/>
            </a:xfrm>
            <a:prstGeom prst="ellipse">
              <a:avLst/>
            </a:prstGeom>
            <a:noFill/>
            <a:ln w="1905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0" name="타원 69"/>
            <p:cNvSpPr/>
            <p:nvPr/>
          </p:nvSpPr>
          <p:spPr>
            <a:xfrm>
              <a:off x="5924989" y="5142852"/>
              <a:ext cx="73478" cy="73478"/>
            </a:xfrm>
            <a:prstGeom prst="ellipse">
              <a:avLst/>
            </a:prstGeom>
            <a:noFill/>
            <a:ln w="1905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타원 70"/>
            <p:cNvSpPr/>
            <p:nvPr/>
          </p:nvSpPr>
          <p:spPr>
            <a:xfrm>
              <a:off x="6083828" y="4904393"/>
              <a:ext cx="73478" cy="73478"/>
            </a:xfrm>
            <a:prstGeom prst="ellipse">
              <a:avLst/>
            </a:prstGeom>
            <a:noFill/>
            <a:ln w="1905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 name="타원 71"/>
            <p:cNvSpPr/>
            <p:nvPr/>
          </p:nvSpPr>
          <p:spPr>
            <a:xfrm>
              <a:off x="5996311" y="5786185"/>
              <a:ext cx="73478" cy="73478"/>
            </a:xfrm>
            <a:prstGeom prst="ellipse">
              <a:avLst/>
            </a:prstGeom>
            <a:noFill/>
            <a:ln w="1905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3" name="타원 72"/>
            <p:cNvSpPr/>
            <p:nvPr/>
          </p:nvSpPr>
          <p:spPr>
            <a:xfrm>
              <a:off x="8050183" y="4694905"/>
              <a:ext cx="73478" cy="73478"/>
            </a:xfrm>
            <a:prstGeom prst="ellipse">
              <a:avLst/>
            </a:prstGeom>
            <a:noFill/>
            <a:ln w="1905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4" name="타원 73"/>
            <p:cNvSpPr/>
            <p:nvPr/>
          </p:nvSpPr>
          <p:spPr>
            <a:xfrm>
              <a:off x="7877810" y="4327231"/>
              <a:ext cx="73478" cy="73478"/>
            </a:xfrm>
            <a:prstGeom prst="ellipse">
              <a:avLst/>
            </a:prstGeom>
            <a:noFill/>
            <a:ln w="1905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5" name="타원 74"/>
            <p:cNvSpPr/>
            <p:nvPr/>
          </p:nvSpPr>
          <p:spPr>
            <a:xfrm>
              <a:off x="7440203" y="5571794"/>
              <a:ext cx="73478" cy="73478"/>
            </a:xfrm>
            <a:prstGeom prst="ellipse">
              <a:avLst/>
            </a:prstGeom>
            <a:solidFill>
              <a:srgbClr val="0000CC"/>
            </a:solidFill>
            <a:ln w="1905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6" name="타원 75"/>
            <p:cNvSpPr/>
            <p:nvPr/>
          </p:nvSpPr>
          <p:spPr>
            <a:xfrm>
              <a:off x="7114840" y="5391647"/>
              <a:ext cx="73478" cy="73478"/>
            </a:xfrm>
            <a:prstGeom prst="ellipse">
              <a:avLst/>
            </a:prstGeom>
            <a:solidFill>
              <a:srgbClr val="0000CC"/>
            </a:solidFill>
            <a:ln w="1905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7" name="타원 76"/>
            <p:cNvSpPr/>
            <p:nvPr/>
          </p:nvSpPr>
          <p:spPr>
            <a:xfrm>
              <a:off x="7392293" y="4784509"/>
              <a:ext cx="73478" cy="73478"/>
            </a:xfrm>
            <a:prstGeom prst="ellipse">
              <a:avLst/>
            </a:prstGeom>
            <a:solidFill>
              <a:srgbClr val="0000CC"/>
            </a:solidFill>
            <a:ln w="1905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48" name="Group 47"/>
          <p:cNvGrpSpPr/>
          <p:nvPr/>
        </p:nvGrpSpPr>
        <p:grpSpPr>
          <a:xfrm>
            <a:off x="2717793" y="2571891"/>
            <a:ext cx="404524" cy="1983611"/>
            <a:chOff x="3008389" y="3182765"/>
            <a:chExt cx="404524" cy="2062281"/>
          </a:xfrm>
        </p:grpSpPr>
        <p:sp>
          <p:nvSpPr>
            <p:cNvPr id="49" name="TextBox 48"/>
            <p:cNvSpPr txBox="1"/>
            <p:nvPr/>
          </p:nvSpPr>
          <p:spPr>
            <a:xfrm>
              <a:off x="3008389" y="4844936"/>
              <a:ext cx="404524" cy="400110"/>
            </a:xfrm>
            <a:prstGeom prst="rect">
              <a:avLst/>
            </a:prstGeom>
            <a:noFill/>
          </p:spPr>
          <p:txBody>
            <a:bodyPr wrap="square" rtlCol="0">
              <a:spAutoFit/>
            </a:bodyPr>
            <a:lstStyle/>
            <a:p>
              <a:r>
                <a:rPr lang="en-US" altLang="ko-KR" sz="2000" i="1" dirty="0" smtClean="0">
                  <a:solidFill>
                    <a:srgbClr val="0000CC"/>
                  </a:solidFill>
                  <a:latin typeface="Times New Roman" panose="02020603050405020304" pitchFamily="18" charset="0"/>
                  <a:ea typeface="나눔명조" panose="02020603020101020101" pitchFamily="18" charset="-127"/>
                  <a:cs typeface="Times New Roman" panose="02020603050405020304" pitchFamily="18" charset="0"/>
                </a:rPr>
                <a:t>x</a:t>
              </a:r>
              <a:r>
                <a:rPr lang="en-US" altLang="ko-KR" sz="2000" i="1" baseline="-25000" dirty="0" smtClean="0">
                  <a:solidFill>
                    <a:srgbClr val="0000CC"/>
                  </a:solidFill>
                  <a:latin typeface="Times New Roman" panose="02020603050405020304" pitchFamily="18" charset="0"/>
                  <a:ea typeface="나눔명조" panose="02020603020101020101" pitchFamily="18" charset="-127"/>
                  <a:cs typeface="Times New Roman" panose="02020603050405020304" pitchFamily="18" charset="0"/>
                </a:rPr>
                <a:t>i</a:t>
              </a:r>
              <a:endParaRPr lang="ko-KR" altLang="en-US" sz="2000" baseline="-25000" dirty="0">
                <a:solidFill>
                  <a:srgbClr val="0000CC"/>
                </a:solidFill>
                <a:latin typeface="Symbol" panose="05050102010706020507" pitchFamily="18" charset="2"/>
                <a:ea typeface="나눔명조" panose="02020603020101020101" pitchFamily="18" charset="-127"/>
              </a:endParaRPr>
            </a:p>
          </p:txBody>
        </p:sp>
        <p:cxnSp>
          <p:nvCxnSpPr>
            <p:cNvPr id="50" name="Straight Arrow Connector 49"/>
            <p:cNvCxnSpPr/>
            <p:nvPr/>
          </p:nvCxnSpPr>
          <p:spPr>
            <a:xfrm>
              <a:off x="3210651" y="3182765"/>
              <a:ext cx="0" cy="1632412"/>
            </a:xfrm>
            <a:prstGeom prst="straightConnector1">
              <a:avLst/>
            </a:prstGeom>
            <a:ln w="28575">
              <a:solidFill>
                <a:srgbClr val="0000CC"/>
              </a:solidFill>
              <a:headEnd type="none" w="med" len="med"/>
              <a:tailEnd type="triangle"/>
            </a:ln>
          </p:spPr>
          <p:style>
            <a:lnRef idx="1">
              <a:schemeClr val="accent1"/>
            </a:lnRef>
            <a:fillRef idx="0">
              <a:schemeClr val="accent1"/>
            </a:fillRef>
            <a:effectRef idx="0">
              <a:schemeClr val="accent1"/>
            </a:effectRef>
            <a:fontRef idx="minor">
              <a:schemeClr val="tx1"/>
            </a:fontRef>
          </p:style>
        </p:cxnSp>
      </p:grpSp>
      <p:grpSp>
        <p:nvGrpSpPr>
          <p:cNvPr id="51" name="Group 50"/>
          <p:cNvGrpSpPr/>
          <p:nvPr/>
        </p:nvGrpSpPr>
        <p:grpSpPr>
          <a:xfrm>
            <a:off x="1037170" y="2153101"/>
            <a:ext cx="1910792" cy="445671"/>
            <a:chOff x="1328829" y="2587056"/>
            <a:chExt cx="1910792" cy="445671"/>
          </a:xfrm>
        </p:grpSpPr>
        <p:sp>
          <p:nvSpPr>
            <p:cNvPr id="52" name="TextBox 51"/>
            <p:cNvSpPr txBox="1"/>
            <p:nvPr/>
          </p:nvSpPr>
          <p:spPr>
            <a:xfrm>
              <a:off x="1328829" y="2587056"/>
              <a:ext cx="404524" cy="400110"/>
            </a:xfrm>
            <a:prstGeom prst="rect">
              <a:avLst/>
            </a:prstGeom>
            <a:noFill/>
          </p:spPr>
          <p:txBody>
            <a:bodyPr wrap="square" rtlCol="0">
              <a:spAutoFit/>
            </a:bodyPr>
            <a:lstStyle/>
            <a:p>
              <a:r>
                <a:rPr lang="en-US" altLang="ko-KR" sz="2000" i="1" dirty="0" err="1" smtClean="0">
                  <a:solidFill>
                    <a:srgbClr val="0000CC"/>
                  </a:solidFill>
                  <a:latin typeface="Times New Roman" panose="02020603050405020304" pitchFamily="18" charset="0"/>
                  <a:ea typeface="나눔명조" panose="02020603020101020101" pitchFamily="18" charset="-127"/>
                  <a:cs typeface="Times New Roman" panose="02020603050405020304" pitchFamily="18" charset="0"/>
                </a:rPr>
                <a:t>y</a:t>
              </a:r>
              <a:r>
                <a:rPr lang="en-US" altLang="ko-KR" sz="2000" i="1" baseline="-25000" dirty="0" err="1" smtClean="0">
                  <a:solidFill>
                    <a:srgbClr val="0000CC"/>
                  </a:solidFill>
                  <a:latin typeface="Times New Roman" panose="02020603050405020304" pitchFamily="18" charset="0"/>
                  <a:ea typeface="나눔명조" panose="02020603020101020101" pitchFamily="18" charset="-127"/>
                  <a:cs typeface="Times New Roman" panose="02020603050405020304" pitchFamily="18" charset="0"/>
                </a:rPr>
                <a:t>i</a:t>
              </a:r>
              <a:endParaRPr lang="ko-KR" altLang="en-US" sz="2000" baseline="-25000" dirty="0">
                <a:solidFill>
                  <a:srgbClr val="0000CC"/>
                </a:solidFill>
                <a:latin typeface="Symbol" panose="05050102010706020507" pitchFamily="18" charset="2"/>
                <a:ea typeface="나눔명조" panose="02020603020101020101" pitchFamily="18" charset="-127"/>
              </a:endParaRPr>
            </a:p>
          </p:txBody>
        </p:sp>
        <p:cxnSp>
          <p:nvCxnSpPr>
            <p:cNvPr id="53" name="Straight Arrow Connector 52"/>
            <p:cNvCxnSpPr/>
            <p:nvPr/>
          </p:nvCxnSpPr>
          <p:spPr>
            <a:xfrm flipH="1">
              <a:off x="1667877" y="3032727"/>
              <a:ext cx="1571744" cy="0"/>
            </a:xfrm>
            <a:prstGeom prst="straightConnector1">
              <a:avLst/>
            </a:prstGeom>
            <a:ln w="28575">
              <a:solidFill>
                <a:srgbClr val="0000CC"/>
              </a:solidFill>
              <a:headEnd type="none" w="med" len="med"/>
              <a:tailEnd type="triangle"/>
            </a:ln>
          </p:spPr>
          <p:style>
            <a:lnRef idx="1">
              <a:schemeClr val="accent1"/>
            </a:lnRef>
            <a:fillRef idx="0">
              <a:schemeClr val="accent1"/>
            </a:fillRef>
            <a:effectRef idx="0">
              <a:schemeClr val="accent1"/>
            </a:effectRef>
            <a:fontRef idx="minor">
              <a:schemeClr val="tx1"/>
            </a:fontRef>
          </p:style>
        </p:cxnSp>
      </p:grpSp>
      <p:grpSp>
        <p:nvGrpSpPr>
          <p:cNvPr id="145" name="Group 144"/>
          <p:cNvGrpSpPr/>
          <p:nvPr/>
        </p:nvGrpSpPr>
        <p:grpSpPr>
          <a:xfrm>
            <a:off x="5486046" y="2882832"/>
            <a:ext cx="2251316" cy="1403391"/>
            <a:chOff x="5498120" y="2369337"/>
            <a:chExt cx="2251316" cy="1403391"/>
          </a:xfrm>
        </p:grpSpPr>
        <p:sp>
          <p:nvSpPr>
            <p:cNvPr id="146" name="TextBox 145"/>
            <p:cNvSpPr txBox="1"/>
            <p:nvPr/>
          </p:nvSpPr>
          <p:spPr>
            <a:xfrm>
              <a:off x="5498120" y="2369337"/>
              <a:ext cx="402674" cy="400110"/>
            </a:xfrm>
            <a:prstGeom prst="rect">
              <a:avLst/>
            </a:prstGeom>
            <a:noFill/>
          </p:spPr>
          <p:txBody>
            <a:bodyPr wrap="none" rtlCol="0">
              <a:spAutoFit/>
            </a:bodyPr>
            <a:lstStyle/>
            <a:p>
              <a:r>
                <a:rPr lang="en-US" altLang="ko-KR" sz="2000" i="1" dirty="0" smtClean="0">
                  <a:latin typeface="Symbol" panose="05050102010706020507" pitchFamily="18" charset="2"/>
                  <a:ea typeface="나눔명조" panose="02020603020101020101" pitchFamily="18" charset="-127"/>
                </a:rPr>
                <a:t>q</a:t>
              </a:r>
              <a:r>
                <a:rPr lang="en-US" altLang="ko-KR" sz="2000" i="1" dirty="0" smtClean="0">
                  <a:latin typeface="Times New Roman" panose="02020603050405020304" pitchFamily="18" charset="0"/>
                  <a:ea typeface="나눔명조" panose="02020603020101020101" pitchFamily="18" charset="-127"/>
                  <a:cs typeface="Times New Roman" panose="02020603050405020304" pitchFamily="18" charset="0"/>
                </a:rPr>
                <a:t>i</a:t>
              </a:r>
              <a:endParaRPr lang="ko-KR" altLang="en-US" sz="2000" b="1" baseline="-25000" dirty="0">
                <a:latin typeface="Times New Roman" panose="02020603050405020304" pitchFamily="18" charset="0"/>
                <a:ea typeface="나눔명조" panose="02020603020101020101" pitchFamily="18" charset="-127"/>
                <a:cs typeface="Times New Roman" panose="02020603050405020304" pitchFamily="18" charset="0"/>
              </a:endParaRPr>
            </a:p>
          </p:txBody>
        </p:sp>
        <p:grpSp>
          <p:nvGrpSpPr>
            <p:cNvPr id="147" name="Group 146"/>
            <p:cNvGrpSpPr/>
            <p:nvPr/>
          </p:nvGrpSpPr>
          <p:grpSpPr>
            <a:xfrm>
              <a:off x="6570713" y="2735180"/>
              <a:ext cx="468730" cy="468730"/>
              <a:chOff x="6570713" y="2735180"/>
              <a:chExt cx="468730" cy="468730"/>
            </a:xfrm>
          </p:grpSpPr>
          <p:sp>
            <p:nvSpPr>
              <p:cNvPr id="151" name="TextBox 150"/>
              <p:cNvSpPr txBox="1"/>
              <p:nvPr/>
            </p:nvSpPr>
            <p:spPr>
              <a:xfrm>
                <a:off x="6631712" y="2761935"/>
                <a:ext cx="336952" cy="400110"/>
              </a:xfrm>
              <a:prstGeom prst="rect">
                <a:avLst/>
              </a:prstGeom>
              <a:noFill/>
            </p:spPr>
            <p:txBody>
              <a:bodyPr wrap="none" rtlCol="0">
                <a:spAutoFit/>
              </a:bodyPr>
              <a:lstStyle/>
              <a:p>
                <a:r>
                  <a:rPr lang="en-US" altLang="ko-KR" sz="2000" dirty="0" smtClean="0">
                    <a:latin typeface="Symbol" panose="05050102010706020507" pitchFamily="18" charset="2"/>
                    <a:ea typeface="나눔명조" panose="02020603020101020101" pitchFamily="18" charset="-127"/>
                  </a:rPr>
                  <a:t>S</a:t>
                </a:r>
                <a:endParaRPr lang="ko-KR" altLang="en-US" sz="2000" b="1" baseline="-25000" dirty="0">
                  <a:latin typeface="나눔명조" panose="02020603020101020101" pitchFamily="18" charset="-127"/>
                  <a:ea typeface="나눔명조" panose="02020603020101020101" pitchFamily="18" charset="-127"/>
                </a:endParaRPr>
              </a:p>
            </p:txBody>
          </p:sp>
          <p:sp>
            <p:nvSpPr>
              <p:cNvPr id="152" name="Oval 151"/>
              <p:cNvSpPr/>
              <p:nvPr/>
            </p:nvSpPr>
            <p:spPr>
              <a:xfrm>
                <a:off x="6570713" y="2735180"/>
                <a:ext cx="468730" cy="468730"/>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cxnSp>
          <p:nvCxnSpPr>
            <p:cNvPr id="148" name="Straight Connector 147"/>
            <p:cNvCxnSpPr>
              <a:stCxn id="186" idx="6"/>
              <a:endCxn id="152" idx="2"/>
            </p:cNvCxnSpPr>
            <p:nvPr/>
          </p:nvCxnSpPr>
          <p:spPr>
            <a:xfrm flipV="1">
              <a:off x="5701394" y="2969545"/>
              <a:ext cx="869319" cy="20863"/>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9" name="Straight Connector 148"/>
            <p:cNvCxnSpPr>
              <a:stCxn id="152" idx="6"/>
              <a:endCxn id="189" idx="2"/>
            </p:cNvCxnSpPr>
            <p:nvPr/>
          </p:nvCxnSpPr>
          <p:spPr>
            <a:xfrm flipV="1">
              <a:off x="7039443" y="2963083"/>
              <a:ext cx="709993" cy="6462"/>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0" name="Straight Connector 149"/>
            <p:cNvCxnSpPr>
              <a:stCxn id="181" idx="6"/>
              <a:endCxn id="152" idx="2"/>
            </p:cNvCxnSpPr>
            <p:nvPr/>
          </p:nvCxnSpPr>
          <p:spPr>
            <a:xfrm flipV="1">
              <a:off x="5747881" y="2969545"/>
              <a:ext cx="822832" cy="803183"/>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53" name="Group 152"/>
          <p:cNvGrpSpPr/>
          <p:nvPr/>
        </p:nvGrpSpPr>
        <p:grpSpPr>
          <a:xfrm>
            <a:off x="5244018" y="1426247"/>
            <a:ext cx="468730" cy="504042"/>
            <a:chOff x="5256092" y="912752"/>
            <a:chExt cx="468730" cy="504042"/>
          </a:xfrm>
        </p:grpSpPr>
        <p:sp>
          <p:nvSpPr>
            <p:cNvPr id="154" name="TextBox 153"/>
            <p:cNvSpPr txBox="1"/>
            <p:nvPr/>
          </p:nvSpPr>
          <p:spPr>
            <a:xfrm>
              <a:off x="5312654" y="912752"/>
              <a:ext cx="404524" cy="400110"/>
            </a:xfrm>
            <a:prstGeom prst="rect">
              <a:avLst/>
            </a:prstGeom>
            <a:noFill/>
          </p:spPr>
          <p:txBody>
            <a:bodyPr wrap="square" rtlCol="0">
              <a:spAutoFit/>
            </a:bodyPr>
            <a:lstStyle/>
            <a:p>
              <a:r>
                <a:rPr lang="en-US" altLang="ko-KR" sz="2000" i="1" dirty="0" smtClean="0">
                  <a:latin typeface="Times New Roman" panose="02020603050405020304" pitchFamily="18" charset="0"/>
                  <a:ea typeface="나눔명조" panose="02020603020101020101" pitchFamily="18" charset="-127"/>
                  <a:cs typeface="Times New Roman" panose="02020603050405020304" pitchFamily="18" charset="0"/>
                </a:rPr>
                <a:t>x</a:t>
              </a:r>
              <a:r>
                <a:rPr lang="en-US" altLang="ko-KR" sz="2000" i="1" baseline="-25000" dirty="0" smtClean="0">
                  <a:latin typeface="Times New Roman" panose="02020603050405020304" pitchFamily="18" charset="0"/>
                  <a:ea typeface="나눔명조" panose="02020603020101020101" pitchFamily="18" charset="-127"/>
                  <a:cs typeface="Times New Roman" panose="02020603050405020304" pitchFamily="18" charset="0"/>
                </a:rPr>
                <a:t>1</a:t>
              </a:r>
              <a:endParaRPr lang="ko-KR" altLang="en-US" sz="2000" baseline="-25000" dirty="0">
                <a:latin typeface="Symbol" panose="05050102010706020507" pitchFamily="18" charset="2"/>
                <a:ea typeface="나눔명조" panose="02020603020101020101" pitchFamily="18" charset="-127"/>
              </a:endParaRPr>
            </a:p>
          </p:txBody>
        </p:sp>
        <p:sp>
          <p:nvSpPr>
            <p:cNvPr id="155" name="Oval 154"/>
            <p:cNvSpPr/>
            <p:nvPr/>
          </p:nvSpPr>
          <p:spPr>
            <a:xfrm>
              <a:off x="5256092" y="948064"/>
              <a:ext cx="468730" cy="468730"/>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grpSp>
        <p:nvGrpSpPr>
          <p:cNvPr id="156" name="Group 155"/>
          <p:cNvGrpSpPr/>
          <p:nvPr/>
        </p:nvGrpSpPr>
        <p:grpSpPr>
          <a:xfrm>
            <a:off x="7765372" y="1442093"/>
            <a:ext cx="483415" cy="470916"/>
            <a:chOff x="7777446" y="928598"/>
            <a:chExt cx="483415" cy="470916"/>
          </a:xfrm>
        </p:grpSpPr>
        <p:sp>
          <p:nvSpPr>
            <p:cNvPr id="157" name="TextBox 156"/>
            <p:cNvSpPr txBox="1"/>
            <p:nvPr/>
          </p:nvSpPr>
          <p:spPr>
            <a:xfrm>
              <a:off x="7856337" y="928598"/>
              <a:ext cx="404524" cy="400110"/>
            </a:xfrm>
            <a:prstGeom prst="rect">
              <a:avLst/>
            </a:prstGeom>
            <a:noFill/>
          </p:spPr>
          <p:txBody>
            <a:bodyPr wrap="square" rtlCol="0">
              <a:spAutoFit/>
            </a:bodyPr>
            <a:lstStyle/>
            <a:p>
              <a:r>
                <a:rPr lang="en-US" altLang="ko-KR" sz="2000" i="1" dirty="0" smtClean="0">
                  <a:latin typeface="Times New Roman" panose="02020603050405020304" pitchFamily="18" charset="0"/>
                  <a:ea typeface="나눔명조" panose="02020603020101020101" pitchFamily="18" charset="-127"/>
                  <a:cs typeface="Times New Roman" panose="02020603050405020304" pitchFamily="18" charset="0"/>
                </a:rPr>
                <a:t>y</a:t>
              </a:r>
              <a:r>
                <a:rPr lang="en-US" altLang="ko-KR" sz="2000" i="1" baseline="-25000" dirty="0" smtClean="0">
                  <a:latin typeface="Times New Roman" panose="02020603050405020304" pitchFamily="18" charset="0"/>
                  <a:ea typeface="나눔명조" panose="02020603020101020101" pitchFamily="18" charset="-127"/>
                  <a:cs typeface="Times New Roman" panose="02020603050405020304" pitchFamily="18" charset="0"/>
                </a:rPr>
                <a:t>1</a:t>
              </a:r>
              <a:endParaRPr lang="ko-KR" altLang="en-US" sz="2000" baseline="-25000" dirty="0">
                <a:latin typeface="Symbol" panose="05050102010706020507" pitchFamily="18" charset="2"/>
                <a:ea typeface="나눔명조" panose="02020603020101020101" pitchFamily="18" charset="-127"/>
              </a:endParaRPr>
            </a:p>
          </p:txBody>
        </p:sp>
        <p:sp>
          <p:nvSpPr>
            <p:cNvPr id="158" name="Oval 157"/>
            <p:cNvSpPr/>
            <p:nvPr/>
          </p:nvSpPr>
          <p:spPr>
            <a:xfrm>
              <a:off x="7777446" y="930784"/>
              <a:ext cx="468730" cy="468730"/>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grpSp>
        <p:nvGrpSpPr>
          <p:cNvPr id="159" name="Group 158"/>
          <p:cNvGrpSpPr/>
          <p:nvPr/>
        </p:nvGrpSpPr>
        <p:grpSpPr>
          <a:xfrm>
            <a:off x="7740099" y="2156553"/>
            <a:ext cx="483415" cy="470916"/>
            <a:chOff x="7752173" y="1643058"/>
            <a:chExt cx="483415" cy="470916"/>
          </a:xfrm>
        </p:grpSpPr>
        <p:sp>
          <p:nvSpPr>
            <p:cNvPr id="160" name="TextBox 159"/>
            <p:cNvSpPr txBox="1"/>
            <p:nvPr/>
          </p:nvSpPr>
          <p:spPr>
            <a:xfrm>
              <a:off x="7831064" y="1643058"/>
              <a:ext cx="404524" cy="400110"/>
            </a:xfrm>
            <a:prstGeom prst="rect">
              <a:avLst/>
            </a:prstGeom>
            <a:noFill/>
          </p:spPr>
          <p:txBody>
            <a:bodyPr wrap="square" rtlCol="0">
              <a:spAutoFit/>
            </a:bodyPr>
            <a:lstStyle/>
            <a:p>
              <a:r>
                <a:rPr lang="en-US" altLang="ko-KR" sz="2000" i="1" dirty="0" smtClean="0">
                  <a:latin typeface="Times New Roman" panose="02020603050405020304" pitchFamily="18" charset="0"/>
                  <a:ea typeface="나눔명조" panose="02020603020101020101" pitchFamily="18" charset="-127"/>
                  <a:cs typeface="Times New Roman" panose="02020603050405020304" pitchFamily="18" charset="0"/>
                </a:rPr>
                <a:t>y</a:t>
              </a:r>
              <a:r>
                <a:rPr lang="en-US" altLang="ko-KR" sz="2000" i="1" baseline="-25000" dirty="0" smtClean="0">
                  <a:latin typeface="Times New Roman" panose="02020603050405020304" pitchFamily="18" charset="0"/>
                  <a:ea typeface="나눔명조" panose="02020603020101020101" pitchFamily="18" charset="-127"/>
                  <a:cs typeface="Times New Roman" panose="02020603050405020304" pitchFamily="18" charset="0"/>
                </a:rPr>
                <a:t>2</a:t>
              </a:r>
              <a:endParaRPr lang="ko-KR" altLang="en-US" sz="2000" baseline="-25000" dirty="0">
                <a:latin typeface="Symbol" panose="05050102010706020507" pitchFamily="18" charset="2"/>
                <a:ea typeface="나눔명조" panose="02020603020101020101" pitchFamily="18" charset="-127"/>
              </a:endParaRPr>
            </a:p>
          </p:txBody>
        </p:sp>
        <p:sp>
          <p:nvSpPr>
            <p:cNvPr id="161" name="Oval 160"/>
            <p:cNvSpPr/>
            <p:nvPr/>
          </p:nvSpPr>
          <p:spPr>
            <a:xfrm>
              <a:off x="7752173" y="1645244"/>
              <a:ext cx="468730" cy="468730"/>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grpSp>
        <p:nvGrpSpPr>
          <p:cNvPr id="162" name="Group 161"/>
          <p:cNvGrpSpPr/>
          <p:nvPr/>
        </p:nvGrpSpPr>
        <p:grpSpPr>
          <a:xfrm>
            <a:off x="5248517" y="2156553"/>
            <a:ext cx="483415" cy="470916"/>
            <a:chOff x="7614374" y="1869253"/>
            <a:chExt cx="483415" cy="470916"/>
          </a:xfrm>
        </p:grpSpPr>
        <p:sp>
          <p:nvSpPr>
            <p:cNvPr id="164" name="TextBox 163"/>
            <p:cNvSpPr txBox="1"/>
            <p:nvPr/>
          </p:nvSpPr>
          <p:spPr>
            <a:xfrm>
              <a:off x="7693265" y="1869253"/>
              <a:ext cx="404524" cy="400110"/>
            </a:xfrm>
            <a:prstGeom prst="rect">
              <a:avLst/>
            </a:prstGeom>
            <a:noFill/>
            <a:ln>
              <a:noFill/>
            </a:ln>
          </p:spPr>
          <p:txBody>
            <a:bodyPr wrap="square" rtlCol="0">
              <a:spAutoFit/>
            </a:bodyPr>
            <a:lstStyle/>
            <a:p>
              <a:r>
                <a:rPr lang="en-US" altLang="ko-KR" sz="2000" i="1" dirty="0" smtClean="0">
                  <a:latin typeface="Times New Roman" panose="02020603050405020304" pitchFamily="18" charset="0"/>
                  <a:ea typeface="나눔명조" panose="02020603020101020101" pitchFamily="18" charset="-127"/>
                  <a:cs typeface="Times New Roman" panose="02020603050405020304" pitchFamily="18" charset="0"/>
                </a:rPr>
                <a:t>x</a:t>
              </a:r>
              <a:r>
                <a:rPr lang="en-US" altLang="ko-KR" sz="2000" i="1" baseline="-25000" dirty="0" smtClean="0">
                  <a:latin typeface="Times New Roman" panose="02020603050405020304" pitchFamily="18" charset="0"/>
                  <a:ea typeface="나눔명조" panose="02020603020101020101" pitchFamily="18" charset="-127"/>
                  <a:cs typeface="Times New Roman" panose="02020603050405020304" pitchFamily="18" charset="0"/>
                </a:rPr>
                <a:t>2</a:t>
              </a:r>
              <a:endParaRPr lang="ko-KR" altLang="en-US" sz="2000" baseline="-25000" dirty="0">
                <a:latin typeface="Symbol" panose="05050102010706020507" pitchFamily="18" charset="2"/>
                <a:ea typeface="나눔명조" panose="02020603020101020101" pitchFamily="18" charset="-127"/>
              </a:endParaRPr>
            </a:p>
          </p:txBody>
        </p:sp>
        <p:sp>
          <p:nvSpPr>
            <p:cNvPr id="163" name="Oval 162"/>
            <p:cNvSpPr/>
            <p:nvPr/>
          </p:nvSpPr>
          <p:spPr>
            <a:xfrm>
              <a:off x="7614374" y="1871439"/>
              <a:ext cx="468730" cy="468730"/>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grpSp>
        <p:nvGrpSpPr>
          <p:cNvPr id="165" name="Group 164"/>
          <p:cNvGrpSpPr/>
          <p:nvPr/>
        </p:nvGrpSpPr>
        <p:grpSpPr>
          <a:xfrm>
            <a:off x="5609099" y="1887137"/>
            <a:ext cx="2131000" cy="2399087"/>
            <a:chOff x="5621173" y="1373642"/>
            <a:chExt cx="2131000" cy="2399086"/>
          </a:xfrm>
        </p:grpSpPr>
        <p:grpSp>
          <p:nvGrpSpPr>
            <p:cNvPr id="166" name="Group 165"/>
            <p:cNvGrpSpPr/>
            <p:nvPr/>
          </p:nvGrpSpPr>
          <p:grpSpPr>
            <a:xfrm>
              <a:off x="6573450" y="1644151"/>
              <a:ext cx="468730" cy="468730"/>
              <a:chOff x="6573450" y="1644151"/>
              <a:chExt cx="468730" cy="468730"/>
            </a:xfrm>
          </p:grpSpPr>
          <p:sp>
            <p:nvSpPr>
              <p:cNvPr id="171" name="TextBox 170"/>
              <p:cNvSpPr txBox="1"/>
              <p:nvPr/>
            </p:nvSpPr>
            <p:spPr>
              <a:xfrm>
                <a:off x="6634449" y="1670906"/>
                <a:ext cx="336952" cy="400110"/>
              </a:xfrm>
              <a:prstGeom prst="rect">
                <a:avLst/>
              </a:prstGeom>
              <a:noFill/>
            </p:spPr>
            <p:txBody>
              <a:bodyPr wrap="none" rtlCol="0">
                <a:spAutoFit/>
              </a:bodyPr>
              <a:lstStyle/>
              <a:p>
                <a:r>
                  <a:rPr lang="en-US" altLang="ko-KR" sz="2000" dirty="0" smtClean="0">
                    <a:latin typeface="Symbol" panose="05050102010706020507" pitchFamily="18" charset="2"/>
                    <a:ea typeface="나눔명조" panose="02020603020101020101" pitchFamily="18" charset="-127"/>
                  </a:rPr>
                  <a:t>S</a:t>
                </a:r>
                <a:endParaRPr lang="ko-KR" altLang="en-US" sz="2000" b="1" baseline="-25000" dirty="0">
                  <a:latin typeface="나눔명조" panose="02020603020101020101" pitchFamily="18" charset="-127"/>
                  <a:ea typeface="나눔명조" panose="02020603020101020101" pitchFamily="18" charset="-127"/>
                </a:endParaRPr>
              </a:p>
            </p:txBody>
          </p:sp>
          <p:sp>
            <p:nvSpPr>
              <p:cNvPr id="172" name="Oval 171"/>
              <p:cNvSpPr/>
              <p:nvPr/>
            </p:nvSpPr>
            <p:spPr>
              <a:xfrm>
                <a:off x="6573450" y="1644151"/>
                <a:ext cx="468730" cy="468730"/>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cxnSp>
          <p:nvCxnSpPr>
            <p:cNvPr id="167" name="Straight Connector 166"/>
            <p:cNvCxnSpPr>
              <a:endCxn id="172" idx="2"/>
            </p:cNvCxnSpPr>
            <p:nvPr/>
          </p:nvCxnSpPr>
          <p:spPr>
            <a:xfrm flipV="1">
              <a:off x="5731961" y="1878516"/>
              <a:ext cx="841489" cy="10749"/>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8" name="Straight Connector 167"/>
            <p:cNvCxnSpPr>
              <a:stCxn id="172" idx="6"/>
              <a:endCxn id="161" idx="2"/>
            </p:cNvCxnSpPr>
            <p:nvPr/>
          </p:nvCxnSpPr>
          <p:spPr>
            <a:xfrm>
              <a:off x="7042180" y="1878516"/>
              <a:ext cx="709993" cy="1093"/>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69" name="TextBox 168"/>
            <p:cNvSpPr txBox="1"/>
            <p:nvPr/>
          </p:nvSpPr>
          <p:spPr>
            <a:xfrm>
              <a:off x="5621173" y="1373642"/>
              <a:ext cx="420308" cy="400110"/>
            </a:xfrm>
            <a:prstGeom prst="rect">
              <a:avLst/>
            </a:prstGeom>
            <a:noFill/>
          </p:spPr>
          <p:txBody>
            <a:bodyPr wrap="none" rtlCol="0">
              <a:spAutoFit/>
            </a:bodyPr>
            <a:lstStyle/>
            <a:p>
              <a:r>
                <a:rPr lang="en-US" altLang="ko-KR" sz="2000" i="1" dirty="0" smtClean="0">
                  <a:latin typeface="Symbol" panose="05050102010706020507" pitchFamily="18" charset="2"/>
                  <a:ea typeface="나눔명조" panose="02020603020101020101" pitchFamily="18" charset="-127"/>
                </a:rPr>
                <a:t>q</a:t>
              </a:r>
              <a:r>
                <a:rPr lang="en-US" altLang="ko-KR" sz="2000" b="1" baseline="-25000" dirty="0" smtClean="0">
                  <a:latin typeface="나눔명조" panose="02020603020101020101" pitchFamily="18" charset="-127"/>
                  <a:ea typeface="나눔명조" panose="02020603020101020101" pitchFamily="18" charset="-127"/>
                </a:rPr>
                <a:t>2</a:t>
              </a:r>
              <a:endParaRPr lang="ko-KR" altLang="en-US" sz="2000" b="1" baseline="-25000" dirty="0">
                <a:latin typeface="나눔명조" panose="02020603020101020101" pitchFamily="18" charset="-127"/>
                <a:ea typeface="나눔명조" panose="02020603020101020101" pitchFamily="18" charset="-127"/>
              </a:endParaRPr>
            </a:p>
          </p:txBody>
        </p:sp>
        <p:cxnSp>
          <p:nvCxnSpPr>
            <p:cNvPr id="170" name="Straight Connector 169"/>
            <p:cNvCxnSpPr>
              <a:stCxn id="181" idx="6"/>
              <a:endCxn id="172" idx="2"/>
            </p:cNvCxnSpPr>
            <p:nvPr/>
          </p:nvCxnSpPr>
          <p:spPr>
            <a:xfrm flipV="1">
              <a:off x="5747881" y="1878516"/>
              <a:ext cx="825569" cy="1894212"/>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73" name="Group 172"/>
          <p:cNvGrpSpPr/>
          <p:nvPr/>
        </p:nvGrpSpPr>
        <p:grpSpPr>
          <a:xfrm>
            <a:off x="5267077" y="1170738"/>
            <a:ext cx="2498295" cy="3349850"/>
            <a:chOff x="5279151" y="657243"/>
            <a:chExt cx="2498295" cy="3349850"/>
          </a:xfrm>
        </p:grpSpPr>
        <p:sp>
          <p:nvSpPr>
            <p:cNvPr id="174" name="TextBox 173"/>
            <p:cNvSpPr txBox="1"/>
            <p:nvPr/>
          </p:nvSpPr>
          <p:spPr>
            <a:xfrm>
              <a:off x="5682770" y="657243"/>
              <a:ext cx="420308" cy="400110"/>
            </a:xfrm>
            <a:prstGeom prst="rect">
              <a:avLst/>
            </a:prstGeom>
            <a:noFill/>
          </p:spPr>
          <p:txBody>
            <a:bodyPr wrap="none" rtlCol="0">
              <a:spAutoFit/>
            </a:bodyPr>
            <a:lstStyle/>
            <a:p>
              <a:r>
                <a:rPr lang="en-US" altLang="ko-KR" sz="2000" i="1" dirty="0" smtClean="0">
                  <a:latin typeface="Symbol" panose="05050102010706020507" pitchFamily="18" charset="2"/>
                  <a:ea typeface="나눔명조" panose="02020603020101020101" pitchFamily="18" charset="-127"/>
                </a:rPr>
                <a:t>q</a:t>
              </a:r>
              <a:r>
                <a:rPr lang="en-US" altLang="ko-KR" sz="2000" b="1" baseline="-25000" dirty="0" smtClean="0">
                  <a:latin typeface="나눔명조" panose="02020603020101020101" pitchFamily="18" charset="-127"/>
                  <a:ea typeface="나눔명조" panose="02020603020101020101" pitchFamily="18" charset="-127"/>
                </a:rPr>
                <a:t>1</a:t>
              </a:r>
              <a:endParaRPr lang="ko-KR" altLang="en-US" sz="2000" b="1" baseline="-25000" dirty="0">
                <a:latin typeface="나눔명조" panose="02020603020101020101" pitchFamily="18" charset="-127"/>
                <a:ea typeface="나눔명조" panose="02020603020101020101" pitchFamily="18" charset="-127"/>
              </a:endParaRPr>
            </a:p>
          </p:txBody>
        </p:sp>
        <p:grpSp>
          <p:nvGrpSpPr>
            <p:cNvPr id="175" name="Group 174"/>
            <p:cNvGrpSpPr/>
            <p:nvPr/>
          </p:nvGrpSpPr>
          <p:grpSpPr>
            <a:xfrm>
              <a:off x="6598723" y="937246"/>
              <a:ext cx="468730" cy="468730"/>
              <a:chOff x="6598723" y="937246"/>
              <a:chExt cx="468730" cy="468730"/>
            </a:xfrm>
          </p:grpSpPr>
          <p:sp>
            <p:nvSpPr>
              <p:cNvPr id="182" name="TextBox 181"/>
              <p:cNvSpPr txBox="1"/>
              <p:nvPr/>
            </p:nvSpPr>
            <p:spPr>
              <a:xfrm>
                <a:off x="6659722" y="964001"/>
                <a:ext cx="336952" cy="400110"/>
              </a:xfrm>
              <a:prstGeom prst="rect">
                <a:avLst/>
              </a:prstGeom>
              <a:noFill/>
            </p:spPr>
            <p:txBody>
              <a:bodyPr wrap="none" rtlCol="0">
                <a:spAutoFit/>
              </a:bodyPr>
              <a:lstStyle/>
              <a:p>
                <a:r>
                  <a:rPr lang="en-US" altLang="ko-KR" sz="2000" dirty="0" smtClean="0">
                    <a:latin typeface="Symbol" panose="05050102010706020507" pitchFamily="18" charset="2"/>
                    <a:ea typeface="나눔명조" panose="02020603020101020101" pitchFamily="18" charset="-127"/>
                  </a:rPr>
                  <a:t>S</a:t>
                </a:r>
                <a:endParaRPr lang="ko-KR" altLang="en-US" sz="2000" b="1" baseline="-25000" dirty="0">
                  <a:latin typeface="나눔명조" panose="02020603020101020101" pitchFamily="18" charset="-127"/>
                  <a:ea typeface="나눔명조" panose="02020603020101020101" pitchFamily="18" charset="-127"/>
                </a:endParaRPr>
              </a:p>
            </p:txBody>
          </p:sp>
          <p:sp>
            <p:nvSpPr>
              <p:cNvPr id="183" name="Oval 182"/>
              <p:cNvSpPr/>
              <p:nvPr/>
            </p:nvSpPr>
            <p:spPr>
              <a:xfrm>
                <a:off x="6598723" y="937246"/>
                <a:ext cx="468730" cy="468730"/>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cxnSp>
          <p:nvCxnSpPr>
            <p:cNvPr id="176" name="Straight Connector 175"/>
            <p:cNvCxnSpPr>
              <a:stCxn id="155" idx="6"/>
              <a:endCxn id="183" idx="2"/>
            </p:cNvCxnSpPr>
            <p:nvPr/>
          </p:nvCxnSpPr>
          <p:spPr>
            <a:xfrm flipV="1">
              <a:off x="5724822" y="1171611"/>
              <a:ext cx="873901" cy="10818"/>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7" name="Straight Connector 176"/>
            <p:cNvCxnSpPr>
              <a:stCxn id="183" idx="6"/>
              <a:endCxn id="158" idx="2"/>
            </p:cNvCxnSpPr>
            <p:nvPr/>
          </p:nvCxnSpPr>
          <p:spPr>
            <a:xfrm flipV="1">
              <a:off x="7067453" y="1165149"/>
              <a:ext cx="709993" cy="6462"/>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8" name="Straight Connector 177"/>
            <p:cNvCxnSpPr>
              <a:stCxn id="181" idx="6"/>
              <a:endCxn id="183" idx="2"/>
            </p:cNvCxnSpPr>
            <p:nvPr/>
          </p:nvCxnSpPr>
          <p:spPr>
            <a:xfrm flipV="1">
              <a:off x="5747881" y="1171611"/>
              <a:ext cx="850842" cy="2601117"/>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79" name="Group 178"/>
            <p:cNvGrpSpPr/>
            <p:nvPr/>
          </p:nvGrpSpPr>
          <p:grpSpPr>
            <a:xfrm>
              <a:off x="5279151" y="3538363"/>
              <a:ext cx="481367" cy="468730"/>
              <a:chOff x="5279151" y="3538363"/>
              <a:chExt cx="481367" cy="468730"/>
            </a:xfrm>
          </p:grpSpPr>
          <p:sp>
            <p:nvSpPr>
              <p:cNvPr id="180" name="TextBox 179"/>
              <p:cNvSpPr txBox="1"/>
              <p:nvPr/>
            </p:nvSpPr>
            <p:spPr>
              <a:xfrm>
                <a:off x="5355994" y="3572673"/>
                <a:ext cx="404524" cy="400110"/>
              </a:xfrm>
              <a:prstGeom prst="rect">
                <a:avLst/>
              </a:prstGeom>
              <a:noFill/>
            </p:spPr>
            <p:txBody>
              <a:bodyPr wrap="square" rtlCol="0">
                <a:spAutoFit/>
              </a:bodyPr>
              <a:lstStyle/>
              <a:p>
                <a:r>
                  <a:rPr lang="en-US" altLang="ko-KR" sz="2000" i="1" dirty="0" smtClean="0">
                    <a:latin typeface="Times New Roman" panose="02020603050405020304" pitchFamily="18" charset="0"/>
                    <a:ea typeface="나눔명조" panose="02020603020101020101" pitchFamily="18" charset="-127"/>
                    <a:cs typeface="Times New Roman" panose="02020603050405020304" pitchFamily="18" charset="0"/>
                  </a:rPr>
                  <a:t>b</a:t>
                </a:r>
                <a:endParaRPr lang="ko-KR" altLang="en-US" sz="2000" baseline="-25000" dirty="0">
                  <a:latin typeface="Symbol" panose="05050102010706020507" pitchFamily="18" charset="2"/>
                  <a:ea typeface="나눔명조" panose="02020603020101020101" pitchFamily="18" charset="-127"/>
                </a:endParaRPr>
              </a:p>
            </p:txBody>
          </p:sp>
          <p:sp>
            <p:nvSpPr>
              <p:cNvPr id="181" name="Oval 180"/>
              <p:cNvSpPr/>
              <p:nvPr/>
            </p:nvSpPr>
            <p:spPr>
              <a:xfrm>
                <a:off x="5279151" y="3538363"/>
                <a:ext cx="468730" cy="468730"/>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grpSp>
      <p:grpSp>
        <p:nvGrpSpPr>
          <p:cNvPr id="184" name="Group 183"/>
          <p:cNvGrpSpPr/>
          <p:nvPr/>
        </p:nvGrpSpPr>
        <p:grpSpPr>
          <a:xfrm>
            <a:off x="5220590" y="3269538"/>
            <a:ext cx="481183" cy="468730"/>
            <a:chOff x="5248448" y="2718653"/>
            <a:chExt cx="481183" cy="468730"/>
          </a:xfrm>
        </p:grpSpPr>
        <p:sp>
          <p:nvSpPr>
            <p:cNvPr id="185" name="TextBox 184"/>
            <p:cNvSpPr txBox="1"/>
            <p:nvPr/>
          </p:nvSpPr>
          <p:spPr>
            <a:xfrm>
              <a:off x="5325107" y="2720898"/>
              <a:ext cx="404524" cy="400110"/>
            </a:xfrm>
            <a:prstGeom prst="rect">
              <a:avLst/>
            </a:prstGeom>
            <a:noFill/>
          </p:spPr>
          <p:txBody>
            <a:bodyPr wrap="square" rtlCol="0">
              <a:spAutoFit/>
            </a:bodyPr>
            <a:lstStyle/>
            <a:p>
              <a:r>
                <a:rPr lang="en-US" altLang="ko-KR" sz="2000" i="1" dirty="0" smtClean="0">
                  <a:latin typeface="Times New Roman" panose="02020603050405020304" pitchFamily="18" charset="0"/>
                  <a:ea typeface="나눔명조" panose="02020603020101020101" pitchFamily="18" charset="-127"/>
                  <a:cs typeface="Times New Roman" panose="02020603050405020304" pitchFamily="18" charset="0"/>
                </a:rPr>
                <a:t>x</a:t>
              </a:r>
              <a:r>
                <a:rPr lang="en-US" altLang="ko-KR" sz="2000" i="1" baseline="-25000" dirty="0" smtClean="0">
                  <a:latin typeface="Times New Roman" panose="02020603050405020304" pitchFamily="18" charset="0"/>
                  <a:ea typeface="나눔명조" panose="02020603020101020101" pitchFamily="18" charset="-127"/>
                  <a:cs typeface="Times New Roman" panose="02020603050405020304" pitchFamily="18" charset="0"/>
                </a:rPr>
                <a:t>i</a:t>
              </a:r>
              <a:endParaRPr lang="ko-KR" altLang="en-US" sz="2000" baseline="-25000" dirty="0">
                <a:latin typeface="Symbol" panose="05050102010706020507" pitchFamily="18" charset="2"/>
                <a:ea typeface="나눔명조" panose="02020603020101020101" pitchFamily="18" charset="-127"/>
              </a:endParaRPr>
            </a:p>
          </p:txBody>
        </p:sp>
        <p:sp>
          <p:nvSpPr>
            <p:cNvPr id="186" name="Oval 185"/>
            <p:cNvSpPr/>
            <p:nvPr/>
          </p:nvSpPr>
          <p:spPr>
            <a:xfrm>
              <a:off x="5248448" y="2718653"/>
              <a:ext cx="468730" cy="468730"/>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grpSp>
        <p:nvGrpSpPr>
          <p:cNvPr id="187" name="Group 186"/>
          <p:cNvGrpSpPr/>
          <p:nvPr/>
        </p:nvGrpSpPr>
        <p:grpSpPr>
          <a:xfrm>
            <a:off x="7737362" y="3240027"/>
            <a:ext cx="483415" cy="470916"/>
            <a:chOff x="7749436" y="2726532"/>
            <a:chExt cx="483415" cy="470916"/>
          </a:xfrm>
        </p:grpSpPr>
        <p:sp>
          <p:nvSpPr>
            <p:cNvPr id="188" name="TextBox 187"/>
            <p:cNvSpPr txBox="1"/>
            <p:nvPr/>
          </p:nvSpPr>
          <p:spPr>
            <a:xfrm>
              <a:off x="7828327" y="2726532"/>
              <a:ext cx="404524" cy="400110"/>
            </a:xfrm>
            <a:prstGeom prst="rect">
              <a:avLst/>
            </a:prstGeom>
            <a:noFill/>
          </p:spPr>
          <p:txBody>
            <a:bodyPr wrap="square" rtlCol="0">
              <a:spAutoFit/>
            </a:bodyPr>
            <a:lstStyle/>
            <a:p>
              <a:r>
                <a:rPr lang="en-US" altLang="ko-KR" sz="2000" i="1" dirty="0" err="1" smtClean="0">
                  <a:latin typeface="Times New Roman" panose="02020603050405020304" pitchFamily="18" charset="0"/>
                  <a:ea typeface="나눔명조" panose="02020603020101020101" pitchFamily="18" charset="-127"/>
                  <a:cs typeface="Times New Roman" panose="02020603050405020304" pitchFamily="18" charset="0"/>
                </a:rPr>
                <a:t>y</a:t>
              </a:r>
              <a:r>
                <a:rPr lang="en-US" altLang="ko-KR" sz="2000" i="1" baseline="-25000" dirty="0" err="1">
                  <a:latin typeface="Times New Roman" panose="02020603050405020304" pitchFamily="18" charset="0"/>
                  <a:ea typeface="나눔명조" panose="02020603020101020101" pitchFamily="18" charset="-127"/>
                  <a:cs typeface="Times New Roman" panose="02020603050405020304" pitchFamily="18" charset="0"/>
                </a:rPr>
                <a:t>i</a:t>
              </a:r>
              <a:endParaRPr lang="ko-KR" altLang="en-US" sz="2000" baseline="-25000" dirty="0">
                <a:latin typeface="Symbol" panose="05050102010706020507" pitchFamily="18" charset="2"/>
                <a:ea typeface="나눔명조" panose="02020603020101020101" pitchFamily="18" charset="-127"/>
              </a:endParaRPr>
            </a:p>
          </p:txBody>
        </p:sp>
        <p:sp>
          <p:nvSpPr>
            <p:cNvPr id="189" name="Oval 188"/>
            <p:cNvSpPr/>
            <p:nvPr/>
          </p:nvSpPr>
          <p:spPr>
            <a:xfrm>
              <a:off x="7749436" y="2728718"/>
              <a:ext cx="468730" cy="468730"/>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grpSp>
        <p:nvGrpSpPr>
          <p:cNvPr id="227" name="Group 226"/>
          <p:cNvGrpSpPr/>
          <p:nvPr/>
        </p:nvGrpSpPr>
        <p:grpSpPr>
          <a:xfrm>
            <a:off x="5681866" y="1692174"/>
            <a:ext cx="897329" cy="1818797"/>
            <a:chOff x="5908444" y="3623599"/>
            <a:chExt cx="897329" cy="1818797"/>
          </a:xfrm>
        </p:grpSpPr>
        <p:cxnSp>
          <p:nvCxnSpPr>
            <p:cNvPr id="190" name="Straight Connector 189"/>
            <p:cNvCxnSpPr>
              <a:stCxn id="163" idx="6"/>
              <a:endCxn id="183" idx="2"/>
            </p:cNvCxnSpPr>
            <p:nvPr/>
          </p:nvCxnSpPr>
          <p:spPr>
            <a:xfrm flipV="1">
              <a:off x="5936371" y="3623599"/>
              <a:ext cx="869402" cy="707998"/>
            </a:xfrm>
            <a:prstGeom prst="line">
              <a:avLst/>
            </a:prstGeom>
            <a:ln w="19050">
              <a:solidFill>
                <a:srgbClr val="0000CC"/>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4" name="Straight Connector 193"/>
            <p:cNvCxnSpPr>
              <a:stCxn id="186" idx="6"/>
              <a:endCxn id="183" idx="2"/>
            </p:cNvCxnSpPr>
            <p:nvPr/>
          </p:nvCxnSpPr>
          <p:spPr>
            <a:xfrm flipV="1">
              <a:off x="5908444" y="3623599"/>
              <a:ext cx="897329" cy="1818797"/>
            </a:xfrm>
            <a:prstGeom prst="line">
              <a:avLst/>
            </a:prstGeom>
            <a:ln w="19050">
              <a:solidFill>
                <a:srgbClr val="0000CC"/>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228" name="Group 227"/>
          <p:cNvGrpSpPr/>
          <p:nvPr/>
        </p:nvGrpSpPr>
        <p:grpSpPr>
          <a:xfrm>
            <a:off x="7028969" y="1685571"/>
            <a:ext cx="746115" cy="1804396"/>
            <a:chOff x="7246493" y="3617137"/>
            <a:chExt cx="746115" cy="1804396"/>
          </a:xfrm>
        </p:grpSpPr>
        <p:cxnSp>
          <p:nvCxnSpPr>
            <p:cNvPr id="197" name="Straight Connector 196"/>
            <p:cNvCxnSpPr>
              <a:stCxn id="172" idx="6"/>
            </p:cNvCxnSpPr>
            <p:nvPr/>
          </p:nvCxnSpPr>
          <p:spPr>
            <a:xfrm flipV="1">
              <a:off x="7249230" y="3628189"/>
              <a:ext cx="743378" cy="702315"/>
            </a:xfrm>
            <a:prstGeom prst="line">
              <a:avLst/>
            </a:prstGeom>
            <a:ln w="19050">
              <a:solidFill>
                <a:srgbClr val="0000CC"/>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9" name="Straight Connector 198"/>
            <p:cNvCxnSpPr>
              <a:stCxn id="152" idx="6"/>
              <a:endCxn id="158" idx="2"/>
            </p:cNvCxnSpPr>
            <p:nvPr/>
          </p:nvCxnSpPr>
          <p:spPr>
            <a:xfrm flipV="1">
              <a:off x="7246493" y="3617137"/>
              <a:ext cx="738003" cy="1804396"/>
            </a:xfrm>
            <a:prstGeom prst="line">
              <a:avLst/>
            </a:prstGeom>
            <a:ln w="19050">
              <a:solidFill>
                <a:srgbClr val="0000CC"/>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230" name="Group 229"/>
          <p:cNvGrpSpPr/>
          <p:nvPr/>
        </p:nvGrpSpPr>
        <p:grpSpPr>
          <a:xfrm>
            <a:off x="5690844" y="1693651"/>
            <a:ext cx="872056" cy="1807979"/>
            <a:chOff x="5689320" y="1695924"/>
            <a:chExt cx="872056" cy="1807979"/>
          </a:xfrm>
        </p:grpSpPr>
        <p:cxnSp>
          <p:nvCxnSpPr>
            <p:cNvPr id="204" name="Straight Connector 203"/>
            <p:cNvCxnSpPr>
              <a:stCxn id="155" idx="6"/>
              <a:endCxn id="172" idx="2"/>
            </p:cNvCxnSpPr>
            <p:nvPr/>
          </p:nvCxnSpPr>
          <p:spPr>
            <a:xfrm>
              <a:off x="5712748" y="1695924"/>
              <a:ext cx="848628" cy="696087"/>
            </a:xfrm>
            <a:prstGeom prst="line">
              <a:avLst/>
            </a:prstGeom>
            <a:ln w="19050">
              <a:solidFill>
                <a:srgbClr val="0066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5" name="Straight Connector 204"/>
            <p:cNvCxnSpPr>
              <a:stCxn id="186" idx="6"/>
            </p:cNvCxnSpPr>
            <p:nvPr/>
          </p:nvCxnSpPr>
          <p:spPr>
            <a:xfrm flipV="1">
              <a:off x="5689320" y="2389511"/>
              <a:ext cx="855511" cy="1114392"/>
            </a:xfrm>
            <a:prstGeom prst="line">
              <a:avLst/>
            </a:prstGeom>
            <a:ln w="19050">
              <a:solidFill>
                <a:srgbClr val="0066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229" name="Group 228"/>
          <p:cNvGrpSpPr/>
          <p:nvPr/>
        </p:nvGrpSpPr>
        <p:grpSpPr>
          <a:xfrm>
            <a:off x="7024632" y="1685544"/>
            <a:ext cx="712730" cy="1797934"/>
            <a:chOff x="7027369" y="1685106"/>
            <a:chExt cx="712730" cy="1797934"/>
          </a:xfrm>
        </p:grpSpPr>
        <p:cxnSp>
          <p:nvCxnSpPr>
            <p:cNvPr id="206" name="Straight Connector 205"/>
            <p:cNvCxnSpPr>
              <a:stCxn id="183" idx="6"/>
              <a:endCxn id="161" idx="2"/>
            </p:cNvCxnSpPr>
            <p:nvPr/>
          </p:nvCxnSpPr>
          <p:spPr>
            <a:xfrm>
              <a:off x="7055379" y="1685106"/>
              <a:ext cx="684720" cy="707998"/>
            </a:xfrm>
            <a:prstGeom prst="line">
              <a:avLst/>
            </a:prstGeom>
            <a:ln w="19050">
              <a:solidFill>
                <a:srgbClr val="0066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7" name="Straight Connector 206"/>
            <p:cNvCxnSpPr>
              <a:stCxn id="152" idx="6"/>
              <a:endCxn id="161" idx="2"/>
            </p:cNvCxnSpPr>
            <p:nvPr/>
          </p:nvCxnSpPr>
          <p:spPr>
            <a:xfrm flipV="1">
              <a:off x="7027369" y="2393104"/>
              <a:ext cx="712730" cy="1089936"/>
            </a:xfrm>
            <a:prstGeom prst="line">
              <a:avLst/>
            </a:prstGeom>
            <a:ln w="19050">
              <a:solidFill>
                <a:srgbClr val="0066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231" name="Group 230"/>
          <p:cNvGrpSpPr/>
          <p:nvPr/>
        </p:nvGrpSpPr>
        <p:grpSpPr>
          <a:xfrm>
            <a:off x="5726639" y="1707874"/>
            <a:ext cx="845891" cy="1796030"/>
            <a:chOff x="5712748" y="1695924"/>
            <a:chExt cx="845891" cy="1796030"/>
          </a:xfrm>
        </p:grpSpPr>
        <p:cxnSp>
          <p:nvCxnSpPr>
            <p:cNvPr id="217" name="Straight Connector 216"/>
            <p:cNvCxnSpPr>
              <a:stCxn id="155" idx="6"/>
            </p:cNvCxnSpPr>
            <p:nvPr/>
          </p:nvCxnSpPr>
          <p:spPr>
            <a:xfrm>
              <a:off x="5712748" y="1695924"/>
              <a:ext cx="835958" cy="1796030"/>
            </a:xfrm>
            <a:prstGeom prst="line">
              <a:avLst/>
            </a:prstGeom>
            <a:ln w="19050">
              <a:solidFill>
                <a:srgbClr val="A5002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8" name="Straight Connector 217"/>
            <p:cNvCxnSpPr>
              <a:stCxn id="163" idx="6"/>
              <a:endCxn id="152" idx="2"/>
            </p:cNvCxnSpPr>
            <p:nvPr/>
          </p:nvCxnSpPr>
          <p:spPr>
            <a:xfrm>
              <a:off x="5717247" y="2393104"/>
              <a:ext cx="841392" cy="1089936"/>
            </a:xfrm>
            <a:prstGeom prst="line">
              <a:avLst/>
            </a:prstGeom>
            <a:ln w="19050">
              <a:solidFill>
                <a:srgbClr val="A5002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232" name="Group 231"/>
          <p:cNvGrpSpPr/>
          <p:nvPr/>
        </p:nvGrpSpPr>
        <p:grpSpPr>
          <a:xfrm>
            <a:off x="7040186" y="1685049"/>
            <a:ext cx="707256" cy="1793595"/>
            <a:chOff x="7030106" y="1685106"/>
            <a:chExt cx="707256" cy="1793595"/>
          </a:xfrm>
        </p:grpSpPr>
        <p:cxnSp>
          <p:nvCxnSpPr>
            <p:cNvPr id="219" name="Straight Connector 218"/>
            <p:cNvCxnSpPr>
              <a:stCxn id="183" idx="6"/>
              <a:endCxn id="189" idx="2"/>
            </p:cNvCxnSpPr>
            <p:nvPr/>
          </p:nvCxnSpPr>
          <p:spPr>
            <a:xfrm>
              <a:off x="7055379" y="1685106"/>
              <a:ext cx="681983" cy="1791472"/>
            </a:xfrm>
            <a:prstGeom prst="line">
              <a:avLst/>
            </a:prstGeom>
            <a:ln w="19050">
              <a:solidFill>
                <a:srgbClr val="A5002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0" name="Straight Connector 219"/>
            <p:cNvCxnSpPr>
              <a:stCxn id="172" idx="6"/>
            </p:cNvCxnSpPr>
            <p:nvPr/>
          </p:nvCxnSpPr>
          <p:spPr>
            <a:xfrm>
              <a:off x="7030106" y="2392011"/>
              <a:ext cx="707256" cy="1086690"/>
            </a:xfrm>
            <a:prstGeom prst="line">
              <a:avLst/>
            </a:prstGeom>
            <a:ln w="19050">
              <a:solidFill>
                <a:srgbClr val="A5002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234" name="Straight Connector 233"/>
          <p:cNvCxnSpPr/>
          <p:nvPr/>
        </p:nvCxnSpPr>
        <p:spPr>
          <a:xfrm>
            <a:off x="4021694" y="439387"/>
            <a:ext cx="274815" cy="0"/>
          </a:xfrm>
          <a:prstGeom prst="line">
            <a:avLst/>
          </a:prstGeom>
          <a:ln w="19050">
            <a:solidFill>
              <a:srgbClr val="0000CC"/>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aphicFrame>
        <p:nvGraphicFramePr>
          <p:cNvPr id="237" name="개체 22"/>
          <p:cNvGraphicFramePr>
            <a:graphicFrameLocks noChangeAspect="1"/>
          </p:cNvGraphicFramePr>
          <p:nvPr>
            <p:extLst>
              <p:ext uri="{D42A27DB-BD31-4B8C-83A1-F6EECF244321}">
                <p14:modId xmlns:p14="http://schemas.microsoft.com/office/powerpoint/2010/main" val="1738215695"/>
              </p:ext>
            </p:extLst>
          </p:nvPr>
        </p:nvGraphicFramePr>
        <p:xfrm>
          <a:off x="6270625" y="4459288"/>
          <a:ext cx="1373188" cy="320675"/>
        </p:xfrm>
        <a:graphic>
          <a:graphicData uri="http://schemas.openxmlformats.org/presentationml/2006/ole">
            <mc:AlternateContent xmlns:mc="http://schemas.openxmlformats.org/markup-compatibility/2006">
              <mc:Choice xmlns:v="urn:schemas-microsoft-com:vml" Requires="v">
                <p:oleObj spid="_x0000_s67154" name="Equation" r:id="rId4" imgW="761760" imgH="177480" progId="Equation.DSMT4">
                  <p:embed/>
                </p:oleObj>
              </mc:Choice>
              <mc:Fallback>
                <p:oleObj name="Equation" r:id="rId4" imgW="761760" imgH="177480" progId="Equation.DSMT4">
                  <p:embed/>
                  <p:pic>
                    <p:nvPicPr>
                      <p:cNvPr id="10" name="개체 22"/>
                      <p:cNvPicPr/>
                      <p:nvPr/>
                    </p:nvPicPr>
                    <p:blipFill>
                      <a:blip r:embed="rId5"/>
                      <a:stretch>
                        <a:fillRect/>
                      </a:stretch>
                    </p:blipFill>
                    <p:spPr>
                      <a:xfrm>
                        <a:off x="6270625" y="4459288"/>
                        <a:ext cx="1373188" cy="320675"/>
                      </a:xfrm>
                      <a:prstGeom prst="rect">
                        <a:avLst/>
                      </a:prstGeom>
                      <a:solidFill>
                        <a:srgbClr val="FAD2D2"/>
                      </a:solidFill>
                    </p:spPr>
                  </p:pic>
                </p:oleObj>
              </mc:Fallback>
            </mc:AlternateContent>
          </a:graphicData>
        </a:graphic>
      </p:graphicFrame>
      <p:grpSp>
        <p:nvGrpSpPr>
          <p:cNvPr id="243" name="Group 242"/>
          <p:cNvGrpSpPr/>
          <p:nvPr/>
        </p:nvGrpSpPr>
        <p:grpSpPr>
          <a:xfrm>
            <a:off x="821718" y="4979562"/>
            <a:ext cx="7137954" cy="1431182"/>
            <a:chOff x="821718" y="4979562"/>
            <a:chExt cx="7137954" cy="1431182"/>
          </a:xfrm>
        </p:grpSpPr>
        <p:graphicFrame>
          <p:nvGraphicFramePr>
            <p:cNvPr id="238" name="Object 237"/>
            <p:cNvGraphicFramePr>
              <a:graphicFrameLocks noChangeAspect="1"/>
            </p:cNvGraphicFramePr>
            <p:nvPr>
              <p:extLst>
                <p:ext uri="{D42A27DB-BD31-4B8C-83A1-F6EECF244321}">
                  <p14:modId xmlns:p14="http://schemas.microsoft.com/office/powerpoint/2010/main" val="265397288"/>
                </p:ext>
              </p:extLst>
            </p:nvPr>
          </p:nvGraphicFramePr>
          <p:xfrm>
            <a:off x="962772" y="5158314"/>
            <a:ext cx="114300" cy="177800"/>
          </p:xfrm>
          <a:graphic>
            <a:graphicData uri="http://schemas.openxmlformats.org/presentationml/2006/ole">
              <mc:AlternateContent xmlns:mc="http://schemas.openxmlformats.org/markup-compatibility/2006">
                <mc:Choice xmlns:v="urn:schemas-microsoft-com:vml" Requires="v">
                  <p:oleObj spid="_x0000_s67155" name="Equation" r:id="rId6" imgW="114120" imgH="177480" progId="Equation.DSMT4">
                    <p:embed/>
                  </p:oleObj>
                </mc:Choice>
                <mc:Fallback>
                  <p:oleObj name="Equation" r:id="rId6" imgW="114120" imgH="177480" progId="Equation.DSMT4">
                    <p:embed/>
                    <p:pic>
                      <p:nvPicPr>
                        <p:cNvPr id="6" name="Object 5"/>
                        <p:cNvPicPr/>
                        <p:nvPr/>
                      </p:nvPicPr>
                      <p:blipFill>
                        <a:blip r:embed="rId7"/>
                        <a:stretch>
                          <a:fillRect/>
                        </a:stretch>
                      </p:blipFill>
                      <p:spPr>
                        <a:xfrm>
                          <a:off x="962772" y="5158314"/>
                          <a:ext cx="114300" cy="177800"/>
                        </a:xfrm>
                        <a:prstGeom prst="rect">
                          <a:avLst/>
                        </a:prstGeom>
                      </p:spPr>
                    </p:pic>
                  </p:oleObj>
                </mc:Fallback>
              </mc:AlternateContent>
            </a:graphicData>
          </a:graphic>
        </p:graphicFrame>
        <p:sp>
          <p:nvSpPr>
            <p:cNvPr id="239" name="TextBox 238"/>
            <p:cNvSpPr txBox="1"/>
            <p:nvPr/>
          </p:nvSpPr>
          <p:spPr>
            <a:xfrm>
              <a:off x="821718" y="5075852"/>
              <a:ext cx="3951513" cy="400110"/>
            </a:xfrm>
            <a:prstGeom prst="rect">
              <a:avLst/>
            </a:prstGeom>
            <a:noFill/>
          </p:spPr>
          <p:txBody>
            <a:bodyPr wrap="square" rtlCol="0">
              <a:spAutoFit/>
            </a:bodyPr>
            <a:lstStyle/>
            <a:p>
              <a:pPr marL="342900" indent="-342900">
                <a:buFont typeface="Arial" panose="020B0604020202020204" pitchFamily="34" charset="0"/>
                <a:buChar char="•"/>
              </a:pPr>
              <a:r>
                <a:rPr lang="en-US" altLang="ko-KR" sz="2000" b="1" dirty="0" smtClean="0">
                  <a:solidFill>
                    <a:srgbClr val="0000CC"/>
                  </a:solidFill>
                  <a:latin typeface="나눔명조" panose="02020603020101020101" pitchFamily="18" charset="-127"/>
                  <a:ea typeface="나눔명조" panose="02020603020101020101" pitchFamily="18" charset="-127"/>
                </a:rPr>
                <a:t>Loss function</a:t>
              </a:r>
              <a:r>
                <a:rPr lang="en-US" altLang="ko-KR" sz="2000" b="1" dirty="0" smtClean="0">
                  <a:latin typeface="나눔명조" panose="02020603020101020101" pitchFamily="18" charset="-127"/>
                  <a:ea typeface="나눔명조" panose="02020603020101020101" pitchFamily="18" charset="-127"/>
                </a:rPr>
                <a:t> (= cost function)</a:t>
              </a:r>
              <a:endParaRPr lang="ko-KR" altLang="en-US" sz="2000" b="1" dirty="0">
                <a:latin typeface="나눔명조" panose="02020603020101020101" pitchFamily="18" charset="-127"/>
                <a:ea typeface="나눔명조" panose="02020603020101020101" pitchFamily="18" charset="-127"/>
              </a:endParaRPr>
            </a:p>
          </p:txBody>
        </p:sp>
        <p:graphicFrame>
          <p:nvGraphicFramePr>
            <p:cNvPr id="240" name="개체 16"/>
            <p:cNvGraphicFramePr>
              <a:graphicFrameLocks noChangeAspect="1"/>
            </p:cNvGraphicFramePr>
            <p:nvPr>
              <p:extLst>
                <p:ext uri="{D42A27DB-BD31-4B8C-83A1-F6EECF244321}">
                  <p14:modId xmlns:p14="http://schemas.microsoft.com/office/powerpoint/2010/main" val="2515812995"/>
                </p:ext>
              </p:extLst>
            </p:nvPr>
          </p:nvGraphicFramePr>
          <p:xfrm>
            <a:off x="5191073" y="5634456"/>
            <a:ext cx="2562225" cy="776288"/>
          </p:xfrm>
          <a:graphic>
            <a:graphicData uri="http://schemas.openxmlformats.org/presentationml/2006/ole">
              <mc:AlternateContent xmlns:mc="http://schemas.openxmlformats.org/markup-compatibility/2006">
                <mc:Choice xmlns:v="urn:schemas-microsoft-com:vml" Requires="v">
                  <p:oleObj spid="_x0000_s67156" name="Equation" r:id="rId8" imgW="1422360" imgH="431640" progId="Equation.DSMT4">
                    <p:embed/>
                  </p:oleObj>
                </mc:Choice>
                <mc:Fallback>
                  <p:oleObj name="Equation" r:id="rId8" imgW="1422360" imgH="431640" progId="Equation.DSMT4">
                    <p:embed/>
                    <p:pic>
                      <p:nvPicPr>
                        <p:cNvPr id="9" name="개체 16"/>
                        <p:cNvPicPr/>
                        <p:nvPr/>
                      </p:nvPicPr>
                      <p:blipFill>
                        <a:blip r:embed="rId9"/>
                        <a:stretch>
                          <a:fillRect/>
                        </a:stretch>
                      </p:blipFill>
                      <p:spPr>
                        <a:xfrm>
                          <a:off x="5191073" y="5634456"/>
                          <a:ext cx="2562225" cy="776288"/>
                        </a:xfrm>
                        <a:prstGeom prst="rect">
                          <a:avLst/>
                        </a:prstGeom>
                      </p:spPr>
                    </p:pic>
                  </p:oleObj>
                </mc:Fallback>
              </mc:AlternateContent>
            </a:graphicData>
          </a:graphic>
        </p:graphicFrame>
        <p:graphicFrame>
          <p:nvGraphicFramePr>
            <p:cNvPr id="241" name="개체 23"/>
            <p:cNvGraphicFramePr>
              <a:graphicFrameLocks noChangeAspect="1"/>
            </p:cNvGraphicFramePr>
            <p:nvPr>
              <p:extLst>
                <p:ext uri="{D42A27DB-BD31-4B8C-83A1-F6EECF244321}">
                  <p14:modId xmlns:p14="http://schemas.microsoft.com/office/powerpoint/2010/main" val="2868074868"/>
                </p:ext>
              </p:extLst>
            </p:nvPr>
          </p:nvGraphicFramePr>
          <p:xfrm>
            <a:off x="5191072" y="4979562"/>
            <a:ext cx="2768600" cy="685800"/>
          </p:xfrm>
          <a:graphic>
            <a:graphicData uri="http://schemas.openxmlformats.org/presentationml/2006/ole">
              <mc:AlternateContent xmlns:mc="http://schemas.openxmlformats.org/markup-compatibility/2006">
                <mc:Choice xmlns:v="urn:schemas-microsoft-com:vml" Requires="v">
                  <p:oleObj spid="_x0000_s67157" name="Equation" r:id="rId10" imgW="1536480" imgH="380880" progId="Equation.DSMT4">
                    <p:embed/>
                  </p:oleObj>
                </mc:Choice>
                <mc:Fallback>
                  <p:oleObj name="Equation" r:id="rId10" imgW="1536480" imgH="380880" progId="Equation.DSMT4">
                    <p:embed/>
                    <p:pic>
                      <p:nvPicPr>
                        <p:cNvPr id="11" name="개체 23"/>
                        <p:cNvPicPr/>
                        <p:nvPr/>
                      </p:nvPicPr>
                      <p:blipFill>
                        <a:blip r:embed="rId11"/>
                        <a:stretch>
                          <a:fillRect/>
                        </a:stretch>
                      </p:blipFill>
                      <p:spPr>
                        <a:xfrm>
                          <a:off x="5191072" y="4979562"/>
                          <a:ext cx="2768600" cy="685800"/>
                        </a:xfrm>
                        <a:prstGeom prst="rect">
                          <a:avLst/>
                        </a:prstGeom>
                        <a:noFill/>
                      </p:spPr>
                    </p:pic>
                  </p:oleObj>
                </mc:Fallback>
              </mc:AlternateContent>
            </a:graphicData>
          </a:graphic>
        </p:graphicFrame>
        <p:sp>
          <p:nvSpPr>
            <p:cNvPr id="242" name="TextBox 241"/>
            <p:cNvSpPr txBox="1"/>
            <p:nvPr/>
          </p:nvSpPr>
          <p:spPr>
            <a:xfrm>
              <a:off x="821718" y="5784994"/>
              <a:ext cx="3951513" cy="400110"/>
            </a:xfrm>
            <a:prstGeom prst="rect">
              <a:avLst/>
            </a:prstGeom>
            <a:noFill/>
          </p:spPr>
          <p:txBody>
            <a:bodyPr wrap="square" rtlCol="0">
              <a:spAutoFit/>
            </a:bodyPr>
            <a:lstStyle/>
            <a:p>
              <a:pPr marL="342900" indent="-342900">
                <a:buFont typeface="Arial" panose="020B0604020202020204" pitchFamily="34" charset="0"/>
                <a:buChar char="•"/>
              </a:pPr>
              <a:r>
                <a:rPr lang="en-US" altLang="ko-KR" sz="2000" b="1" dirty="0" smtClean="0">
                  <a:solidFill>
                    <a:srgbClr val="0000CC"/>
                  </a:solidFill>
                  <a:latin typeface="나눔명조" panose="02020603020101020101" pitchFamily="18" charset="-127"/>
                  <a:ea typeface="나눔명조" panose="02020603020101020101" pitchFamily="18" charset="-127"/>
                </a:rPr>
                <a:t>Mean Squared Error (MSE)</a:t>
              </a:r>
              <a:endParaRPr lang="ko-KR" altLang="en-US" sz="2000" b="1" dirty="0">
                <a:latin typeface="나눔명조" panose="02020603020101020101" pitchFamily="18" charset="-127"/>
                <a:ea typeface="나눔명조" panose="02020603020101020101" pitchFamily="18" charset="-127"/>
              </a:endParaRPr>
            </a:p>
          </p:txBody>
        </p:sp>
      </p:grpSp>
    </p:spTree>
    <p:extLst>
      <p:ext uri="{BB962C8B-B14F-4D97-AF65-F5344CB8AC3E}">
        <p14:creationId xmlns:p14="http://schemas.microsoft.com/office/powerpoint/2010/main" val="426024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48"/>
                                        </p:tgtEl>
                                        <p:attrNameLst>
                                          <p:attrName>style.visibility</p:attrName>
                                        </p:attrNameLst>
                                      </p:cBhvr>
                                      <p:to>
                                        <p:strVal val="visible"/>
                                      </p:to>
                                    </p:set>
                                    <p:animEffect transition="in" filter="wipe(up)">
                                      <p:cBhvr>
                                        <p:cTn id="12" dur="500"/>
                                        <p:tgtEl>
                                          <p:spTgt spid="48"/>
                                        </p:tgtEl>
                                      </p:cBhvr>
                                    </p:animEffect>
                                  </p:childTnLst>
                                </p:cTn>
                              </p:par>
                            </p:childTnLst>
                          </p:cTn>
                        </p:par>
                        <p:par>
                          <p:cTn id="13" fill="hold">
                            <p:stCondLst>
                              <p:cond delay="500"/>
                            </p:stCondLst>
                            <p:childTnLst>
                              <p:par>
                                <p:cTn id="14" presetID="22" presetClass="entr" presetSubtype="2" fill="hold" nodeType="afterEffect">
                                  <p:stCondLst>
                                    <p:cond delay="0"/>
                                  </p:stCondLst>
                                  <p:childTnLst>
                                    <p:set>
                                      <p:cBhvr>
                                        <p:cTn id="15" dur="1" fill="hold">
                                          <p:stCondLst>
                                            <p:cond delay="0"/>
                                          </p:stCondLst>
                                        </p:cTn>
                                        <p:tgtEl>
                                          <p:spTgt spid="51"/>
                                        </p:tgtEl>
                                        <p:attrNameLst>
                                          <p:attrName>style.visibility</p:attrName>
                                        </p:attrNameLst>
                                      </p:cBhvr>
                                      <p:to>
                                        <p:strVal val="visible"/>
                                      </p:to>
                                    </p:set>
                                    <p:animEffect transition="in" filter="wipe(right)">
                                      <p:cBhvr>
                                        <p:cTn id="16" dur="500"/>
                                        <p:tgtEl>
                                          <p:spTgt spid="51"/>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53"/>
                                        </p:tgtEl>
                                        <p:attrNameLst>
                                          <p:attrName>style.visibility</p:attrName>
                                        </p:attrNameLst>
                                      </p:cBhvr>
                                      <p:to>
                                        <p:strVal val="visible"/>
                                      </p:to>
                                    </p:set>
                                    <p:animEffect transition="in" filter="fade">
                                      <p:cBhvr>
                                        <p:cTn id="21" dur="500"/>
                                        <p:tgtEl>
                                          <p:spTgt spid="153"/>
                                        </p:tgtEl>
                                      </p:cBhvr>
                                    </p:animEffect>
                                  </p:childTnLst>
                                </p:cTn>
                              </p:par>
                              <p:par>
                                <p:cTn id="22" presetID="10" presetClass="entr" presetSubtype="0" fill="hold" nodeType="withEffect">
                                  <p:stCondLst>
                                    <p:cond delay="0"/>
                                  </p:stCondLst>
                                  <p:childTnLst>
                                    <p:set>
                                      <p:cBhvr>
                                        <p:cTn id="23" dur="1" fill="hold">
                                          <p:stCondLst>
                                            <p:cond delay="0"/>
                                          </p:stCondLst>
                                        </p:cTn>
                                        <p:tgtEl>
                                          <p:spTgt spid="162"/>
                                        </p:tgtEl>
                                        <p:attrNameLst>
                                          <p:attrName>style.visibility</p:attrName>
                                        </p:attrNameLst>
                                      </p:cBhvr>
                                      <p:to>
                                        <p:strVal val="visible"/>
                                      </p:to>
                                    </p:set>
                                    <p:animEffect transition="in" filter="fade">
                                      <p:cBhvr>
                                        <p:cTn id="24" dur="500"/>
                                        <p:tgtEl>
                                          <p:spTgt spid="162"/>
                                        </p:tgtEl>
                                      </p:cBhvr>
                                    </p:animEffect>
                                  </p:childTnLst>
                                </p:cTn>
                              </p:par>
                              <p:par>
                                <p:cTn id="25" presetID="10" presetClass="entr" presetSubtype="0" fill="hold" nodeType="withEffect">
                                  <p:stCondLst>
                                    <p:cond delay="0"/>
                                  </p:stCondLst>
                                  <p:childTnLst>
                                    <p:set>
                                      <p:cBhvr>
                                        <p:cTn id="26" dur="1" fill="hold">
                                          <p:stCondLst>
                                            <p:cond delay="0"/>
                                          </p:stCondLst>
                                        </p:cTn>
                                        <p:tgtEl>
                                          <p:spTgt spid="184"/>
                                        </p:tgtEl>
                                        <p:attrNameLst>
                                          <p:attrName>style.visibility</p:attrName>
                                        </p:attrNameLst>
                                      </p:cBhvr>
                                      <p:to>
                                        <p:strVal val="visible"/>
                                      </p:to>
                                    </p:set>
                                    <p:animEffect transition="in" filter="fade">
                                      <p:cBhvr>
                                        <p:cTn id="27" dur="500"/>
                                        <p:tgtEl>
                                          <p:spTgt spid="184"/>
                                        </p:tgtEl>
                                      </p:cBhvr>
                                    </p:animEffect>
                                  </p:childTnLst>
                                </p:cTn>
                              </p:par>
                              <p:par>
                                <p:cTn id="28" presetID="10" presetClass="entr" presetSubtype="0" fill="hold" nodeType="withEffect">
                                  <p:stCondLst>
                                    <p:cond delay="0"/>
                                  </p:stCondLst>
                                  <p:childTnLst>
                                    <p:set>
                                      <p:cBhvr>
                                        <p:cTn id="29" dur="1" fill="hold">
                                          <p:stCondLst>
                                            <p:cond delay="0"/>
                                          </p:stCondLst>
                                        </p:cTn>
                                        <p:tgtEl>
                                          <p:spTgt spid="156"/>
                                        </p:tgtEl>
                                        <p:attrNameLst>
                                          <p:attrName>style.visibility</p:attrName>
                                        </p:attrNameLst>
                                      </p:cBhvr>
                                      <p:to>
                                        <p:strVal val="visible"/>
                                      </p:to>
                                    </p:set>
                                    <p:animEffect transition="in" filter="fade">
                                      <p:cBhvr>
                                        <p:cTn id="30" dur="500"/>
                                        <p:tgtEl>
                                          <p:spTgt spid="156"/>
                                        </p:tgtEl>
                                      </p:cBhvr>
                                    </p:animEffect>
                                  </p:childTnLst>
                                </p:cTn>
                              </p:par>
                              <p:par>
                                <p:cTn id="31" presetID="10" presetClass="entr" presetSubtype="0" fill="hold" nodeType="withEffect">
                                  <p:stCondLst>
                                    <p:cond delay="0"/>
                                  </p:stCondLst>
                                  <p:childTnLst>
                                    <p:set>
                                      <p:cBhvr>
                                        <p:cTn id="32" dur="1" fill="hold">
                                          <p:stCondLst>
                                            <p:cond delay="0"/>
                                          </p:stCondLst>
                                        </p:cTn>
                                        <p:tgtEl>
                                          <p:spTgt spid="187"/>
                                        </p:tgtEl>
                                        <p:attrNameLst>
                                          <p:attrName>style.visibility</p:attrName>
                                        </p:attrNameLst>
                                      </p:cBhvr>
                                      <p:to>
                                        <p:strVal val="visible"/>
                                      </p:to>
                                    </p:set>
                                    <p:animEffect transition="in" filter="fade">
                                      <p:cBhvr>
                                        <p:cTn id="33" dur="500"/>
                                        <p:tgtEl>
                                          <p:spTgt spid="187"/>
                                        </p:tgtEl>
                                      </p:cBhvr>
                                    </p:animEffect>
                                  </p:childTnLst>
                                </p:cTn>
                              </p:par>
                              <p:par>
                                <p:cTn id="34" presetID="10" presetClass="entr" presetSubtype="0" fill="hold" nodeType="withEffect">
                                  <p:stCondLst>
                                    <p:cond delay="0"/>
                                  </p:stCondLst>
                                  <p:childTnLst>
                                    <p:set>
                                      <p:cBhvr>
                                        <p:cTn id="35" dur="1" fill="hold">
                                          <p:stCondLst>
                                            <p:cond delay="0"/>
                                          </p:stCondLst>
                                        </p:cTn>
                                        <p:tgtEl>
                                          <p:spTgt spid="159"/>
                                        </p:tgtEl>
                                        <p:attrNameLst>
                                          <p:attrName>style.visibility</p:attrName>
                                        </p:attrNameLst>
                                      </p:cBhvr>
                                      <p:to>
                                        <p:strVal val="visible"/>
                                      </p:to>
                                    </p:set>
                                    <p:animEffect transition="in" filter="fade">
                                      <p:cBhvr>
                                        <p:cTn id="36" dur="500"/>
                                        <p:tgtEl>
                                          <p:spTgt spid="159"/>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nodeType="clickEffect">
                                  <p:stCondLst>
                                    <p:cond delay="0"/>
                                  </p:stCondLst>
                                  <p:childTnLst>
                                    <p:set>
                                      <p:cBhvr>
                                        <p:cTn id="40" dur="1" fill="hold">
                                          <p:stCondLst>
                                            <p:cond delay="0"/>
                                          </p:stCondLst>
                                        </p:cTn>
                                        <p:tgtEl>
                                          <p:spTgt spid="173"/>
                                        </p:tgtEl>
                                        <p:attrNameLst>
                                          <p:attrName>style.visibility</p:attrName>
                                        </p:attrNameLst>
                                      </p:cBhvr>
                                      <p:to>
                                        <p:strVal val="visible"/>
                                      </p:to>
                                    </p:set>
                                    <p:animEffect transition="in" filter="wipe(left)">
                                      <p:cBhvr>
                                        <p:cTn id="41" dur="500"/>
                                        <p:tgtEl>
                                          <p:spTgt spid="173"/>
                                        </p:tgtEl>
                                      </p:cBhvr>
                                    </p:animEffect>
                                  </p:childTnLst>
                                </p:cTn>
                              </p:par>
                              <p:par>
                                <p:cTn id="42" presetID="22" presetClass="entr" presetSubtype="8" fill="hold" nodeType="withEffect">
                                  <p:stCondLst>
                                    <p:cond delay="0"/>
                                  </p:stCondLst>
                                  <p:childTnLst>
                                    <p:set>
                                      <p:cBhvr>
                                        <p:cTn id="43" dur="1" fill="hold">
                                          <p:stCondLst>
                                            <p:cond delay="0"/>
                                          </p:stCondLst>
                                        </p:cTn>
                                        <p:tgtEl>
                                          <p:spTgt spid="165"/>
                                        </p:tgtEl>
                                        <p:attrNameLst>
                                          <p:attrName>style.visibility</p:attrName>
                                        </p:attrNameLst>
                                      </p:cBhvr>
                                      <p:to>
                                        <p:strVal val="visible"/>
                                      </p:to>
                                    </p:set>
                                    <p:animEffect transition="in" filter="wipe(left)">
                                      <p:cBhvr>
                                        <p:cTn id="44" dur="500"/>
                                        <p:tgtEl>
                                          <p:spTgt spid="165"/>
                                        </p:tgtEl>
                                      </p:cBhvr>
                                    </p:animEffect>
                                  </p:childTnLst>
                                </p:cTn>
                              </p:par>
                              <p:par>
                                <p:cTn id="45" presetID="22" presetClass="entr" presetSubtype="8" fill="hold" nodeType="withEffect">
                                  <p:stCondLst>
                                    <p:cond delay="0"/>
                                  </p:stCondLst>
                                  <p:childTnLst>
                                    <p:set>
                                      <p:cBhvr>
                                        <p:cTn id="46" dur="1" fill="hold">
                                          <p:stCondLst>
                                            <p:cond delay="0"/>
                                          </p:stCondLst>
                                        </p:cTn>
                                        <p:tgtEl>
                                          <p:spTgt spid="145"/>
                                        </p:tgtEl>
                                        <p:attrNameLst>
                                          <p:attrName>style.visibility</p:attrName>
                                        </p:attrNameLst>
                                      </p:cBhvr>
                                      <p:to>
                                        <p:strVal val="visible"/>
                                      </p:to>
                                    </p:set>
                                    <p:animEffect transition="in" filter="wipe(left)">
                                      <p:cBhvr>
                                        <p:cTn id="47" dur="500"/>
                                        <p:tgtEl>
                                          <p:spTgt spid="145"/>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227"/>
                                        </p:tgtEl>
                                        <p:attrNameLst>
                                          <p:attrName>style.visibility</p:attrName>
                                        </p:attrNameLst>
                                      </p:cBhvr>
                                      <p:to>
                                        <p:strVal val="visible"/>
                                      </p:to>
                                    </p:set>
                                    <p:animEffect transition="in" filter="wipe(left)">
                                      <p:cBhvr>
                                        <p:cTn id="52" dur="500"/>
                                        <p:tgtEl>
                                          <p:spTgt spid="227"/>
                                        </p:tgtEl>
                                      </p:cBhvr>
                                    </p:animEffect>
                                  </p:childTnLst>
                                </p:cTn>
                              </p:par>
                            </p:childTnLst>
                          </p:cTn>
                        </p:par>
                        <p:par>
                          <p:cTn id="53" fill="hold">
                            <p:stCondLst>
                              <p:cond delay="500"/>
                            </p:stCondLst>
                            <p:childTnLst>
                              <p:par>
                                <p:cTn id="54" presetID="22" presetClass="entr" presetSubtype="8" fill="hold" nodeType="afterEffect">
                                  <p:stCondLst>
                                    <p:cond delay="0"/>
                                  </p:stCondLst>
                                  <p:childTnLst>
                                    <p:set>
                                      <p:cBhvr>
                                        <p:cTn id="55" dur="1" fill="hold">
                                          <p:stCondLst>
                                            <p:cond delay="0"/>
                                          </p:stCondLst>
                                        </p:cTn>
                                        <p:tgtEl>
                                          <p:spTgt spid="228"/>
                                        </p:tgtEl>
                                        <p:attrNameLst>
                                          <p:attrName>style.visibility</p:attrName>
                                        </p:attrNameLst>
                                      </p:cBhvr>
                                      <p:to>
                                        <p:strVal val="visible"/>
                                      </p:to>
                                    </p:set>
                                    <p:animEffect transition="in" filter="wipe(left)">
                                      <p:cBhvr>
                                        <p:cTn id="56" dur="500"/>
                                        <p:tgtEl>
                                          <p:spTgt spid="228"/>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8" fill="hold" nodeType="clickEffect">
                                  <p:stCondLst>
                                    <p:cond delay="0"/>
                                  </p:stCondLst>
                                  <p:childTnLst>
                                    <p:set>
                                      <p:cBhvr>
                                        <p:cTn id="60" dur="1" fill="hold">
                                          <p:stCondLst>
                                            <p:cond delay="0"/>
                                          </p:stCondLst>
                                        </p:cTn>
                                        <p:tgtEl>
                                          <p:spTgt spid="230"/>
                                        </p:tgtEl>
                                        <p:attrNameLst>
                                          <p:attrName>style.visibility</p:attrName>
                                        </p:attrNameLst>
                                      </p:cBhvr>
                                      <p:to>
                                        <p:strVal val="visible"/>
                                      </p:to>
                                    </p:set>
                                    <p:animEffect transition="in" filter="wipe(left)">
                                      <p:cBhvr>
                                        <p:cTn id="61" dur="500"/>
                                        <p:tgtEl>
                                          <p:spTgt spid="230"/>
                                        </p:tgtEl>
                                      </p:cBhvr>
                                    </p:animEffect>
                                  </p:childTnLst>
                                </p:cTn>
                              </p:par>
                              <p:par>
                                <p:cTn id="62" presetID="22" presetClass="entr" presetSubtype="8" fill="hold" nodeType="withEffect">
                                  <p:stCondLst>
                                    <p:cond delay="0"/>
                                  </p:stCondLst>
                                  <p:childTnLst>
                                    <p:set>
                                      <p:cBhvr>
                                        <p:cTn id="63" dur="1" fill="hold">
                                          <p:stCondLst>
                                            <p:cond delay="0"/>
                                          </p:stCondLst>
                                        </p:cTn>
                                        <p:tgtEl>
                                          <p:spTgt spid="229"/>
                                        </p:tgtEl>
                                        <p:attrNameLst>
                                          <p:attrName>style.visibility</p:attrName>
                                        </p:attrNameLst>
                                      </p:cBhvr>
                                      <p:to>
                                        <p:strVal val="visible"/>
                                      </p:to>
                                    </p:set>
                                    <p:animEffect transition="in" filter="wipe(left)">
                                      <p:cBhvr>
                                        <p:cTn id="64" dur="500"/>
                                        <p:tgtEl>
                                          <p:spTgt spid="229"/>
                                        </p:tgtEl>
                                      </p:cBhvr>
                                    </p:animEffect>
                                  </p:childTnLst>
                                </p:cTn>
                              </p:par>
                            </p:childTnLst>
                          </p:cTn>
                        </p:par>
                      </p:childTnLst>
                    </p:cTn>
                  </p:par>
                  <p:par>
                    <p:cTn id="65" fill="hold">
                      <p:stCondLst>
                        <p:cond delay="indefinite"/>
                      </p:stCondLst>
                      <p:childTnLst>
                        <p:par>
                          <p:cTn id="66" fill="hold">
                            <p:stCondLst>
                              <p:cond delay="0"/>
                            </p:stCondLst>
                            <p:childTnLst>
                              <p:par>
                                <p:cTn id="67" presetID="22" presetClass="entr" presetSubtype="8" fill="hold" nodeType="clickEffect">
                                  <p:stCondLst>
                                    <p:cond delay="0"/>
                                  </p:stCondLst>
                                  <p:childTnLst>
                                    <p:set>
                                      <p:cBhvr>
                                        <p:cTn id="68" dur="1" fill="hold">
                                          <p:stCondLst>
                                            <p:cond delay="0"/>
                                          </p:stCondLst>
                                        </p:cTn>
                                        <p:tgtEl>
                                          <p:spTgt spid="231"/>
                                        </p:tgtEl>
                                        <p:attrNameLst>
                                          <p:attrName>style.visibility</p:attrName>
                                        </p:attrNameLst>
                                      </p:cBhvr>
                                      <p:to>
                                        <p:strVal val="visible"/>
                                      </p:to>
                                    </p:set>
                                    <p:animEffect transition="in" filter="wipe(left)">
                                      <p:cBhvr>
                                        <p:cTn id="69" dur="500"/>
                                        <p:tgtEl>
                                          <p:spTgt spid="231"/>
                                        </p:tgtEl>
                                      </p:cBhvr>
                                    </p:animEffect>
                                  </p:childTnLst>
                                </p:cTn>
                              </p:par>
                              <p:par>
                                <p:cTn id="70" presetID="22" presetClass="entr" presetSubtype="8" fill="hold" nodeType="withEffect">
                                  <p:stCondLst>
                                    <p:cond delay="0"/>
                                  </p:stCondLst>
                                  <p:childTnLst>
                                    <p:set>
                                      <p:cBhvr>
                                        <p:cTn id="71" dur="1" fill="hold">
                                          <p:stCondLst>
                                            <p:cond delay="0"/>
                                          </p:stCondLst>
                                        </p:cTn>
                                        <p:tgtEl>
                                          <p:spTgt spid="232"/>
                                        </p:tgtEl>
                                        <p:attrNameLst>
                                          <p:attrName>style.visibility</p:attrName>
                                        </p:attrNameLst>
                                      </p:cBhvr>
                                      <p:to>
                                        <p:strVal val="visible"/>
                                      </p:to>
                                    </p:set>
                                    <p:animEffect transition="in" filter="wipe(left)">
                                      <p:cBhvr>
                                        <p:cTn id="72" dur="500"/>
                                        <p:tgtEl>
                                          <p:spTgt spid="232"/>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237"/>
                                        </p:tgtEl>
                                        <p:attrNameLst>
                                          <p:attrName>style.visibility</p:attrName>
                                        </p:attrNameLst>
                                      </p:cBhvr>
                                      <p:to>
                                        <p:strVal val="visible"/>
                                      </p:to>
                                    </p:set>
                                    <p:animEffect transition="in" filter="fade">
                                      <p:cBhvr>
                                        <p:cTn id="77" dur="500"/>
                                        <p:tgtEl>
                                          <p:spTgt spid="237"/>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nodeType="clickEffect">
                                  <p:stCondLst>
                                    <p:cond delay="0"/>
                                  </p:stCondLst>
                                  <p:childTnLst>
                                    <p:set>
                                      <p:cBhvr>
                                        <p:cTn id="81" dur="1" fill="hold">
                                          <p:stCondLst>
                                            <p:cond delay="0"/>
                                          </p:stCondLst>
                                        </p:cTn>
                                        <p:tgtEl>
                                          <p:spTgt spid="243"/>
                                        </p:tgtEl>
                                        <p:attrNameLst>
                                          <p:attrName>style.visibility</p:attrName>
                                        </p:attrNameLst>
                                      </p:cBhvr>
                                      <p:to>
                                        <p:strVal val="visible"/>
                                      </p:to>
                                    </p:set>
                                    <p:animEffect transition="in" filter="fade">
                                      <p:cBhvr>
                                        <p:cTn id="82" dur="500"/>
                                        <p:tgtEl>
                                          <p:spTgt spid="2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dirty="0" smtClean="0"/>
              <a:t>Neural Network</a:t>
            </a:r>
            <a:endParaRPr lang="ko-KR" altLang="en-US" dirty="0"/>
          </a:p>
        </p:txBody>
      </p:sp>
      <p:sp>
        <p:nvSpPr>
          <p:cNvPr id="3" name="Content Placeholder 2"/>
          <p:cNvSpPr>
            <a:spLocks noGrp="1"/>
          </p:cNvSpPr>
          <p:nvPr>
            <p:ph idx="1"/>
          </p:nvPr>
        </p:nvSpPr>
        <p:spPr>
          <a:xfrm>
            <a:off x="267855" y="923636"/>
            <a:ext cx="8528275" cy="5569239"/>
          </a:xfrm>
        </p:spPr>
        <p:txBody>
          <a:bodyPr>
            <a:normAutofit/>
          </a:bodyPr>
          <a:lstStyle/>
          <a:p>
            <a:r>
              <a:rPr lang="ko-KR" altLang="en-US" dirty="0" smtClean="0"/>
              <a:t>신경망이란 데이터를 잘 구분하기 위해 데이터 공간들을 잘 왜곡해 </a:t>
            </a:r>
            <a:r>
              <a:rPr lang="en-US" altLang="ko-KR" dirty="0" smtClean="0"/>
              <a:t>(e.g. kernels) </a:t>
            </a:r>
            <a:r>
              <a:rPr lang="ko-KR" altLang="en-US" dirty="0"/>
              <a:t>선들을 긋고 </a:t>
            </a:r>
            <a:r>
              <a:rPr lang="en-US" altLang="ko-KR" dirty="0"/>
              <a:t>(e.g. SVM) </a:t>
            </a:r>
            <a:r>
              <a:rPr lang="ko-KR" altLang="en-US" dirty="0" smtClean="0"/>
              <a:t>선형 </a:t>
            </a:r>
            <a:r>
              <a:rPr lang="ko-KR" altLang="en-US" dirty="0"/>
              <a:t>맞춤 </a:t>
            </a:r>
            <a:r>
              <a:rPr lang="en-US" altLang="ko-KR" dirty="0"/>
              <a:t>(linear fitting)</a:t>
            </a:r>
            <a:r>
              <a:rPr lang="ko-KR" altLang="en-US" dirty="0"/>
              <a:t>과 비선형 변환 </a:t>
            </a:r>
            <a:r>
              <a:rPr lang="en-US" altLang="ko-KR" dirty="0"/>
              <a:t>(nonlinear transformation or activation)</a:t>
            </a:r>
            <a:r>
              <a:rPr lang="ko-KR" altLang="en-US" dirty="0"/>
              <a:t>을 </a:t>
            </a:r>
            <a:r>
              <a:rPr lang="ko-KR" altLang="en-US" dirty="0" smtClean="0"/>
              <a:t>반복하여 구분결과가 더 잘 나오게 하는 과정</a:t>
            </a:r>
            <a:r>
              <a:rPr lang="en-US" altLang="ko-KR" dirty="0" smtClean="0"/>
              <a:t>(optimization)</a:t>
            </a:r>
            <a:r>
              <a:rPr lang="ko-KR" altLang="en-US" dirty="0" smtClean="0"/>
              <a:t>을 포함하는 구조라고 할 수 있다</a:t>
            </a:r>
            <a:endParaRPr lang="en-US" altLang="ko-KR" dirty="0" smtClean="0"/>
          </a:p>
          <a:p>
            <a:r>
              <a:rPr lang="en-US" altLang="ko-KR" dirty="0" smtClean="0"/>
              <a:t>Neural </a:t>
            </a:r>
            <a:r>
              <a:rPr lang="en-US" altLang="ko-KR" dirty="0"/>
              <a:t>networks are structures that are repeatedly built up with linear fitting and nonlinear transformation or </a:t>
            </a:r>
            <a:r>
              <a:rPr lang="en-US" altLang="ko-KR" dirty="0" smtClean="0"/>
              <a:t>activation to distinguish data</a:t>
            </a:r>
          </a:p>
        </p:txBody>
      </p:sp>
      <p:sp>
        <p:nvSpPr>
          <p:cNvPr id="4" name="Slide Number Placeholder 3"/>
          <p:cNvSpPr>
            <a:spLocks noGrp="1"/>
          </p:cNvSpPr>
          <p:nvPr>
            <p:ph type="sldNum" sz="quarter" idx="12"/>
          </p:nvPr>
        </p:nvSpPr>
        <p:spPr/>
        <p:txBody>
          <a:bodyPr/>
          <a:lstStyle/>
          <a:p>
            <a:fld id="{E7B612BC-FA30-47E7-8F83-60B8876EFC04}" type="slidenum">
              <a:rPr lang="ko-KR" altLang="en-US" smtClean="0">
                <a:solidFill>
                  <a:prstClr val="black">
                    <a:tint val="75000"/>
                  </a:prstClr>
                </a:solidFill>
              </a:rPr>
              <a:pPr/>
              <a:t>56</a:t>
            </a:fld>
            <a:endParaRPr lang="ko-KR" altLang="en-US">
              <a:solidFill>
                <a:prstClr val="black">
                  <a:tint val="75000"/>
                </a:prstClr>
              </a:solidFill>
            </a:endParaRPr>
          </a:p>
        </p:txBody>
      </p:sp>
      <p:sp>
        <p:nvSpPr>
          <p:cNvPr id="5" name="Rectangle 4"/>
          <p:cNvSpPr/>
          <p:nvPr/>
        </p:nvSpPr>
        <p:spPr>
          <a:xfrm>
            <a:off x="78509" y="6488668"/>
            <a:ext cx="7319818" cy="369332"/>
          </a:xfrm>
          <a:prstGeom prst="rect">
            <a:avLst/>
          </a:prstGeom>
        </p:spPr>
        <p:txBody>
          <a:bodyPr wrap="square">
            <a:spAutoFit/>
          </a:bodyPr>
          <a:lstStyle/>
          <a:p>
            <a:r>
              <a:rPr lang="ko-KR" altLang="en-US" dirty="0"/>
              <a:t>http://t-robotics.blogspot.com/2015/05/deep-learning.html#.W2ke9SgzY2w</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35457" y="3113767"/>
            <a:ext cx="5119656" cy="2367841"/>
          </a:xfrm>
          <a:prstGeom prst="rect">
            <a:avLst/>
          </a:prstGeom>
        </p:spPr>
      </p:pic>
      <p:sp>
        <p:nvSpPr>
          <p:cNvPr id="7" name="Rectangle 6"/>
          <p:cNvSpPr/>
          <p:nvPr/>
        </p:nvSpPr>
        <p:spPr>
          <a:xfrm>
            <a:off x="267855" y="5565338"/>
            <a:ext cx="8654472" cy="923330"/>
          </a:xfrm>
          <a:prstGeom prst="rect">
            <a:avLst/>
          </a:prstGeom>
        </p:spPr>
        <p:txBody>
          <a:bodyPr wrap="square">
            <a:spAutoFit/>
          </a:bodyPr>
          <a:lstStyle/>
          <a:p>
            <a:pPr marL="285750" indent="-285750">
              <a:buFont typeface="Arial" panose="020B0604020202020204" pitchFamily="34" charset="0"/>
              <a:buChar char="•"/>
            </a:pPr>
            <a:r>
              <a:rPr lang="ko-KR" altLang="en-US" dirty="0">
                <a:solidFill>
                  <a:srgbClr val="0000CC"/>
                </a:solidFill>
                <a:latin typeface="나눔명조" panose="02020603020101020101" pitchFamily="18" charset="-127"/>
                <a:ea typeface="나눔명조" panose="02020603020101020101" pitchFamily="18" charset="-127"/>
              </a:rPr>
              <a:t>파란선과 빨간선의 영역을 </a:t>
            </a:r>
            <a:r>
              <a:rPr lang="ko-KR" altLang="en-US" dirty="0" smtClean="0">
                <a:solidFill>
                  <a:srgbClr val="0000CC"/>
                </a:solidFill>
                <a:latin typeface="나눔명조" panose="02020603020101020101" pitchFamily="18" charset="-127"/>
                <a:ea typeface="나눔명조" panose="02020603020101020101" pitchFamily="18" charset="-127"/>
              </a:rPr>
              <a:t>직선으로 구분한다고 하면 불완전한 구분이 되므로 </a:t>
            </a:r>
            <a:r>
              <a:rPr lang="en-US" altLang="ko-KR" dirty="0" smtClean="0">
                <a:solidFill>
                  <a:srgbClr val="0000CC"/>
                </a:solidFill>
                <a:latin typeface="나눔명조" panose="02020603020101020101" pitchFamily="18" charset="-127"/>
                <a:ea typeface="나눔명조" panose="02020603020101020101" pitchFamily="18" charset="-127"/>
              </a:rPr>
              <a:t>(</a:t>
            </a:r>
            <a:r>
              <a:rPr lang="ko-KR" altLang="en-US" dirty="0" smtClean="0">
                <a:solidFill>
                  <a:srgbClr val="0000CC"/>
                </a:solidFill>
                <a:latin typeface="나눔명조" panose="02020603020101020101" pitchFamily="18" charset="-127"/>
                <a:ea typeface="나눔명조" panose="02020603020101020101" pitchFamily="18" charset="-127"/>
              </a:rPr>
              <a:t>왼쪽</a:t>
            </a:r>
            <a:r>
              <a:rPr lang="en-US" altLang="ko-KR" dirty="0" smtClean="0">
                <a:solidFill>
                  <a:srgbClr val="0000CC"/>
                </a:solidFill>
                <a:latin typeface="나눔명조" panose="02020603020101020101" pitchFamily="18" charset="-127"/>
                <a:ea typeface="나눔명조" panose="02020603020101020101" pitchFamily="18" charset="-127"/>
              </a:rPr>
              <a:t>), </a:t>
            </a:r>
            <a:r>
              <a:rPr lang="ko-KR" altLang="en-US" dirty="0" smtClean="0">
                <a:solidFill>
                  <a:srgbClr val="0000CC"/>
                </a:solidFill>
                <a:latin typeface="나눔명조" panose="02020603020101020101" pitchFamily="18" charset="-127"/>
                <a:ea typeface="나눔명조" panose="02020603020101020101" pitchFamily="18" charset="-127"/>
              </a:rPr>
              <a:t>공간을 왜곡하면 오른쪽과 같이 직선으로 구분가능하다</a:t>
            </a:r>
            <a:endParaRPr lang="en-US" altLang="ko-KR" dirty="0" smtClean="0">
              <a:solidFill>
                <a:srgbClr val="0000CC"/>
              </a:solidFill>
              <a:latin typeface="나눔명조" panose="02020603020101020101" pitchFamily="18" charset="-127"/>
              <a:ea typeface="나눔명조" panose="02020603020101020101" pitchFamily="18" charset="-127"/>
            </a:endParaRPr>
          </a:p>
          <a:p>
            <a:pPr marL="285750" indent="-285750">
              <a:buFont typeface="Arial" panose="020B0604020202020204" pitchFamily="34" charset="0"/>
              <a:buChar char="•"/>
            </a:pPr>
            <a:r>
              <a:rPr lang="ko-KR" altLang="en-US" dirty="0" smtClean="0">
                <a:solidFill>
                  <a:srgbClr val="0000CC"/>
                </a:solidFill>
                <a:latin typeface="나눔명조" panose="02020603020101020101" pitchFamily="18" charset="-127"/>
                <a:ea typeface="나눔명조" panose="02020603020101020101" pitchFamily="18" charset="-127"/>
              </a:rPr>
              <a:t>이처럼 </a:t>
            </a:r>
            <a:r>
              <a:rPr lang="ko-KR" altLang="en-US" dirty="0">
                <a:solidFill>
                  <a:srgbClr val="0000CC"/>
                </a:solidFill>
                <a:latin typeface="나눔명조" panose="02020603020101020101" pitchFamily="18" charset="-127"/>
                <a:ea typeface="나눔명조" panose="02020603020101020101" pitchFamily="18" charset="-127"/>
              </a:rPr>
              <a:t>인공신경망은 선 긋고</a:t>
            </a:r>
            <a:r>
              <a:rPr lang="en-US" altLang="ko-KR" dirty="0">
                <a:solidFill>
                  <a:srgbClr val="0000CC"/>
                </a:solidFill>
                <a:latin typeface="나눔명조" panose="02020603020101020101" pitchFamily="18" charset="-127"/>
                <a:ea typeface="나눔명조" panose="02020603020101020101" pitchFamily="18" charset="-127"/>
              </a:rPr>
              <a:t>, </a:t>
            </a:r>
            <a:r>
              <a:rPr lang="ko-KR" altLang="en-US" dirty="0">
                <a:solidFill>
                  <a:srgbClr val="0000CC"/>
                </a:solidFill>
                <a:latin typeface="나눔명조" panose="02020603020101020101" pitchFamily="18" charset="-127"/>
                <a:ea typeface="나눔명조" panose="02020603020101020101" pitchFamily="18" charset="-127"/>
              </a:rPr>
              <a:t>구기고</a:t>
            </a:r>
            <a:r>
              <a:rPr lang="en-US" altLang="ko-KR" dirty="0">
                <a:solidFill>
                  <a:srgbClr val="0000CC"/>
                </a:solidFill>
                <a:latin typeface="나눔명조" panose="02020603020101020101" pitchFamily="18" charset="-127"/>
                <a:ea typeface="나눔명조" panose="02020603020101020101" pitchFamily="18" charset="-127"/>
              </a:rPr>
              <a:t>, </a:t>
            </a:r>
            <a:r>
              <a:rPr lang="ko-KR" altLang="en-US" dirty="0">
                <a:solidFill>
                  <a:srgbClr val="0000CC"/>
                </a:solidFill>
                <a:latin typeface="나눔명조" panose="02020603020101020101" pitchFamily="18" charset="-127"/>
                <a:ea typeface="나눔명조" panose="02020603020101020101" pitchFamily="18" charset="-127"/>
              </a:rPr>
              <a:t>합하고를 반복하여 데이터를 </a:t>
            </a:r>
            <a:r>
              <a:rPr lang="ko-KR" altLang="en-US" dirty="0" smtClean="0">
                <a:solidFill>
                  <a:srgbClr val="0000CC"/>
                </a:solidFill>
                <a:latin typeface="나눔명조" panose="02020603020101020101" pitchFamily="18" charset="-127"/>
                <a:ea typeface="나눔명조" panose="02020603020101020101" pitchFamily="18" charset="-127"/>
              </a:rPr>
              <a:t>처리한다</a:t>
            </a:r>
            <a:endParaRPr lang="ko-KR" altLang="en-US" sz="1200" dirty="0">
              <a:solidFill>
                <a:srgbClr val="0000CC"/>
              </a:solidFill>
              <a:latin typeface="나눔명조" panose="02020603020101020101" pitchFamily="18" charset="-127"/>
              <a:ea typeface="나눔명조" panose="02020603020101020101" pitchFamily="18" charset="-127"/>
            </a:endParaRPr>
          </a:p>
        </p:txBody>
      </p:sp>
      <p:sp>
        <p:nvSpPr>
          <p:cNvPr id="9" name="Rectangle 8"/>
          <p:cNvSpPr/>
          <p:nvPr/>
        </p:nvSpPr>
        <p:spPr>
          <a:xfrm>
            <a:off x="6855113" y="5116909"/>
            <a:ext cx="1739347" cy="276999"/>
          </a:xfrm>
          <a:prstGeom prst="rect">
            <a:avLst/>
          </a:prstGeom>
        </p:spPr>
        <p:txBody>
          <a:bodyPr wrap="square">
            <a:spAutoFit/>
          </a:bodyPr>
          <a:lstStyle/>
          <a:p>
            <a:r>
              <a:rPr lang="en-US" altLang="ko-KR" sz="1200" dirty="0" smtClean="0">
                <a:solidFill>
                  <a:srgbClr val="0000CC"/>
                </a:solidFill>
                <a:latin typeface="나눔명조" panose="02020603020101020101" pitchFamily="18" charset="-127"/>
                <a:ea typeface="나눔명조" panose="02020603020101020101" pitchFamily="18" charset="-127"/>
              </a:rPr>
              <a:t>(</a:t>
            </a:r>
            <a:r>
              <a:rPr lang="ko-KR" altLang="en-US" sz="1200" dirty="0">
                <a:solidFill>
                  <a:srgbClr val="0000CC"/>
                </a:solidFill>
                <a:latin typeface="나눔명조" panose="02020603020101020101" pitchFamily="18" charset="-127"/>
                <a:ea typeface="나눔명조" panose="02020603020101020101" pitchFamily="18" charset="-127"/>
              </a:rPr>
              <a:t>사진출처</a:t>
            </a:r>
            <a:r>
              <a:rPr lang="en-US" altLang="ko-KR" sz="1200" dirty="0">
                <a:solidFill>
                  <a:srgbClr val="0000CC"/>
                </a:solidFill>
                <a:latin typeface="나눔명조" panose="02020603020101020101" pitchFamily="18" charset="-127"/>
                <a:ea typeface="나눔명조" panose="02020603020101020101" pitchFamily="18" charset="-127"/>
              </a:rPr>
              <a:t>: </a:t>
            </a:r>
            <a:r>
              <a:rPr lang="en-US" altLang="ko-KR" sz="1200" dirty="0" err="1">
                <a:solidFill>
                  <a:srgbClr val="0000CC"/>
                </a:solidFill>
                <a:latin typeface="나눔명조" panose="02020603020101020101" pitchFamily="18" charset="-127"/>
                <a:ea typeface="나눔명조" panose="02020603020101020101" pitchFamily="18" charset="-127"/>
              </a:rPr>
              <a:t>colah's</a:t>
            </a:r>
            <a:r>
              <a:rPr lang="en-US" altLang="ko-KR" sz="1200" dirty="0">
                <a:solidFill>
                  <a:srgbClr val="0000CC"/>
                </a:solidFill>
                <a:latin typeface="나눔명조" panose="02020603020101020101" pitchFamily="18" charset="-127"/>
                <a:ea typeface="나눔명조" panose="02020603020101020101" pitchFamily="18" charset="-127"/>
              </a:rPr>
              <a:t> blog)</a:t>
            </a:r>
            <a:endParaRPr lang="ko-KR" altLang="en-US" sz="1200" dirty="0">
              <a:solidFill>
                <a:srgbClr val="0000CC"/>
              </a:solidFill>
              <a:latin typeface="나눔명조" panose="02020603020101020101" pitchFamily="18" charset="-127"/>
              <a:ea typeface="나눔명조" panose="02020603020101020101" pitchFamily="18" charset="-127"/>
            </a:endParaRPr>
          </a:p>
        </p:txBody>
      </p:sp>
    </p:spTree>
    <p:extLst>
      <p:ext uri="{BB962C8B-B14F-4D97-AF65-F5344CB8AC3E}">
        <p14:creationId xmlns:p14="http://schemas.microsoft.com/office/powerpoint/2010/main" val="1955716136"/>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 23"/>
          <p:cNvGrpSpPr/>
          <p:nvPr/>
        </p:nvGrpSpPr>
        <p:grpSpPr>
          <a:xfrm>
            <a:off x="2212754" y="4078629"/>
            <a:ext cx="4764674" cy="1533525"/>
            <a:chOff x="2201163" y="1493488"/>
            <a:chExt cx="4764674" cy="1533525"/>
          </a:xfrm>
        </p:grpSpPr>
        <p:pic>
          <p:nvPicPr>
            <p:cNvPr id="16" name="Picture 15"/>
            <p:cNvPicPr>
              <a:picLocks noChangeAspect="1"/>
            </p:cNvPicPr>
            <p:nvPr/>
          </p:nvPicPr>
          <p:blipFill>
            <a:blip r:embed="rId3"/>
            <a:stretch>
              <a:fillRect/>
            </a:stretch>
          </p:blipFill>
          <p:spPr>
            <a:xfrm>
              <a:off x="2201163" y="1493488"/>
              <a:ext cx="2990850" cy="1533525"/>
            </a:xfrm>
            <a:prstGeom prst="rect">
              <a:avLst/>
            </a:prstGeom>
          </p:spPr>
        </p:pic>
        <p:cxnSp>
          <p:nvCxnSpPr>
            <p:cNvPr id="22" name="Straight Arrow Connector 21"/>
            <p:cNvCxnSpPr/>
            <p:nvPr/>
          </p:nvCxnSpPr>
          <p:spPr>
            <a:xfrm>
              <a:off x="5110458" y="2236046"/>
              <a:ext cx="1542473" cy="0"/>
            </a:xfrm>
            <a:prstGeom prst="straightConnector1">
              <a:avLst/>
            </a:prstGeom>
            <a:ln w="3810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6652931" y="1981496"/>
              <a:ext cx="312906" cy="400110"/>
            </a:xfrm>
            <a:prstGeom prst="rect">
              <a:avLst/>
            </a:prstGeom>
            <a:noFill/>
          </p:spPr>
          <p:txBody>
            <a:bodyPr wrap="none" rtlCol="0">
              <a:spAutoFit/>
            </a:bodyPr>
            <a:lstStyle/>
            <a:p>
              <a:r>
                <a:rPr lang="en-US" altLang="ko-KR" sz="2000" dirty="0" smtClean="0">
                  <a:latin typeface="나눔명조" panose="02020603020101020101" pitchFamily="18" charset="-127"/>
                  <a:ea typeface="나눔명조" panose="02020603020101020101" pitchFamily="18" charset="-127"/>
                </a:rPr>
                <a:t>y</a:t>
              </a:r>
              <a:endParaRPr lang="ko-KR" altLang="en-US" sz="2000" dirty="0">
                <a:latin typeface="나눔명조" panose="02020603020101020101" pitchFamily="18" charset="-127"/>
                <a:ea typeface="나눔명조" panose="02020603020101020101" pitchFamily="18" charset="-127"/>
              </a:endParaRPr>
            </a:p>
          </p:txBody>
        </p:sp>
      </p:grpSp>
      <p:sp>
        <p:nvSpPr>
          <p:cNvPr id="5" name="Title 4"/>
          <p:cNvSpPr>
            <a:spLocks noGrp="1"/>
          </p:cNvSpPr>
          <p:nvPr>
            <p:ph type="title"/>
          </p:nvPr>
        </p:nvSpPr>
        <p:spPr/>
        <p:txBody>
          <a:bodyPr>
            <a:normAutofit fontScale="90000"/>
          </a:bodyPr>
          <a:lstStyle/>
          <a:p>
            <a:r>
              <a:rPr lang="en-US" altLang="ko-KR" dirty="0" smtClean="0"/>
              <a:t>Perceptron: a basic unit of neural network</a:t>
            </a:r>
            <a:endParaRPr lang="ko-KR" altLang="en-US" dirty="0"/>
          </a:p>
        </p:txBody>
      </p:sp>
      <p:sp>
        <p:nvSpPr>
          <p:cNvPr id="4" name="Slide Number Placeholder 3"/>
          <p:cNvSpPr>
            <a:spLocks noGrp="1"/>
          </p:cNvSpPr>
          <p:nvPr>
            <p:ph type="sldNum" sz="quarter" idx="12"/>
          </p:nvPr>
        </p:nvSpPr>
        <p:spPr/>
        <p:txBody>
          <a:bodyPr/>
          <a:lstStyle/>
          <a:p>
            <a:fld id="{E7B612BC-FA30-47E7-8F83-60B8876EFC04}" type="slidenum">
              <a:rPr lang="ko-KR" altLang="en-US" smtClean="0">
                <a:solidFill>
                  <a:prstClr val="black">
                    <a:tint val="75000"/>
                  </a:prstClr>
                </a:solidFill>
              </a:rPr>
              <a:pPr/>
              <a:t>57</a:t>
            </a:fld>
            <a:endParaRPr lang="ko-KR" altLang="en-US">
              <a:solidFill>
                <a:prstClr val="black">
                  <a:tint val="75000"/>
                </a:prstClr>
              </a:solidFill>
            </a:endParaRPr>
          </a:p>
        </p:txBody>
      </p:sp>
      <p:sp>
        <p:nvSpPr>
          <p:cNvPr id="11" name="TextBox 10"/>
          <p:cNvSpPr txBox="1"/>
          <p:nvPr/>
        </p:nvSpPr>
        <p:spPr>
          <a:xfrm>
            <a:off x="3631237" y="3770741"/>
            <a:ext cx="675185" cy="400110"/>
          </a:xfrm>
          <a:prstGeom prst="rect">
            <a:avLst/>
          </a:prstGeom>
          <a:noFill/>
        </p:spPr>
        <p:txBody>
          <a:bodyPr wrap="none" rtlCol="0">
            <a:spAutoFit/>
          </a:bodyPr>
          <a:lstStyle/>
          <a:p>
            <a:r>
              <a:rPr lang="en-US" altLang="ko-KR" sz="2000" dirty="0" smtClean="0">
                <a:solidFill>
                  <a:srgbClr val="0000CC"/>
                </a:solidFill>
                <a:latin typeface="나눔명조" panose="02020603020101020101" pitchFamily="18" charset="-127"/>
                <a:ea typeface="나눔명조" panose="02020603020101020101" pitchFamily="18" charset="-127"/>
              </a:rPr>
              <a:t>Sum</a:t>
            </a:r>
            <a:endParaRPr lang="ko-KR" altLang="en-US" sz="2000" dirty="0">
              <a:solidFill>
                <a:srgbClr val="0000CC"/>
              </a:solidFill>
              <a:latin typeface="나눔명조" panose="02020603020101020101" pitchFamily="18" charset="-127"/>
              <a:ea typeface="나눔명조" panose="02020603020101020101" pitchFamily="18" charset="-127"/>
            </a:endParaRPr>
          </a:p>
        </p:txBody>
      </p:sp>
      <p:sp>
        <p:nvSpPr>
          <p:cNvPr id="13" name="TextBox 12"/>
          <p:cNvSpPr txBox="1"/>
          <p:nvPr/>
        </p:nvSpPr>
        <p:spPr>
          <a:xfrm>
            <a:off x="5860470" y="3770741"/>
            <a:ext cx="1436254" cy="400110"/>
          </a:xfrm>
          <a:prstGeom prst="rect">
            <a:avLst/>
          </a:prstGeom>
          <a:noFill/>
        </p:spPr>
        <p:txBody>
          <a:bodyPr wrap="square" rtlCol="0">
            <a:spAutoFit/>
          </a:bodyPr>
          <a:lstStyle/>
          <a:p>
            <a:pPr algn="ctr"/>
            <a:r>
              <a:rPr lang="en-US" altLang="ko-KR" sz="2000" dirty="0" smtClean="0">
                <a:solidFill>
                  <a:srgbClr val="0000CC"/>
                </a:solidFill>
                <a:latin typeface="나눔명조" panose="02020603020101020101" pitchFamily="18" charset="-127"/>
                <a:ea typeface="나눔명조" panose="02020603020101020101" pitchFamily="18" charset="-127"/>
              </a:rPr>
              <a:t>Output</a:t>
            </a:r>
            <a:endParaRPr lang="ko-KR" altLang="en-US" sz="2000" dirty="0">
              <a:solidFill>
                <a:srgbClr val="0000CC"/>
              </a:solidFill>
              <a:latin typeface="나눔명조" panose="02020603020101020101" pitchFamily="18" charset="-127"/>
              <a:ea typeface="나눔명조" panose="02020603020101020101" pitchFamily="18" charset="-127"/>
            </a:endParaRPr>
          </a:p>
        </p:txBody>
      </p:sp>
      <p:sp>
        <p:nvSpPr>
          <p:cNvPr id="14" name="Rectangle 13"/>
          <p:cNvSpPr/>
          <p:nvPr/>
        </p:nvSpPr>
        <p:spPr>
          <a:xfrm>
            <a:off x="114300" y="6488668"/>
            <a:ext cx="2130136" cy="276999"/>
          </a:xfrm>
          <a:prstGeom prst="rect">
            <a:avLst/>
          </a:prstGeom>
        </p:spPr>
        <p:txBody>
          <a:bodyPr wrap="square">
            <a:spAutoFit/>
          </a:bodyPr>
          <a:lstStyle/>
          <a:p>
            <a:r>
              <a:rPr lang="en-US" altLang="ko-KR" sz="1200" dirty="0" smtClean="0"/>
              <a:t>[images from google]</a:t>
            </a:r>
            <a:endParaRPr lang="ko-KR" altLang="en-US" sz="1200" dirty="0"/>
          </a:p>
        </p:txBody>
      </p:sp>
      <p:grpSp>
        <p:nvGrpSpPr>
          <p:cNvPr id="2" name="Group 1"/>
          <p:cNvGrpSpPr/>
          <p:nvPr/>
        </p:nvGrpSpPr>
        <p:grpSpPr>
          <a:xfrm>
            <a:off x="1662108" y="3770741"/>
            <a:ext cx="883575" cy="1843808"/>
            <a:chOff x="1443447" y="948027"/>
            <a:chExt cx="883575" cy="1843808"/>
          </a:xfrm>
        </p:grpSpPr>
        <p:sp>
          <p:nvSpPr>
            <p:cNvPr id="10" name="TextBox 9"/>
            <p:cNvSpPr txBox="1"/>
            <p:nvPr/>
          </p:nvSpPr>
          <p:spPr>
            <a:xfrm>
              <a:off x="1443447" y="948027"/>
              <a:ext cx="883575" cy="400110"/>
            </a:xfrm>
            <a:prstGeom prst="rect">
              <a:avLst/>
            </a:prstGeom>
            <a:noFill/>
          </p:spPr>
          <p:txBody>
            <a:bodyPr wrap="none" rtlCol="0">
              <a:spAutoFit/>
            </a:bodyPr>
            <a:lstStyle/>
            <a:p>
              <a:r>
                <a:rPr lang="en-US" altLang="ko-KR" sz="2000" dirty="0" smtClean="0">
                  <a:solidFill>
                    <a:srgbClr val="0000CC"/>
                  </a:solidFill>
                  <a:latin typeface="나눔명조" panose="02020603020101020101" pitchFamily="18" charset="-127"/>
                  <a:ea typeface="나눔명조" panose="02020603020101020101" pitchFamily="18" charset="-127"/>
                </a:rPr>
                <a:t>Inputs</a:t>
              </a:r>
              <a:endParaRPr lang="ko-KR" altLang="en-US" sz="2000" dirty="0">
                <a:solidFill>
                  <a:srgbClr val="0000CC"/>
                </a:solidFill>
                <a:latin typeface="나눔명조" panose="02020603020101020101" pitchFamily="18" charset="-127"/>
                <a:ea typeface="나눔명조" panose="02020603020101020101" pitchFamily="18" charset="-127"/>
              </a:endParaRPr>
            </a:p>
          </p:txBody>
        </p:sp>
        <p:sp>
          <p:nvSpPr>
            <p:cNvPr id="17" name="Rectangle 16"/>
            <p:cNvSpPr/>
            <p:nvPr/>
          </p:nvSpPr>
          <p:spPr>
            <a:xfrm>
              <a:off x="1443447" y="948027"/>
              <a:ext cx="812224" cy="1843808"/>
            </a:xfrm>
            <a:prstGeom prst="rect">
              <a:avLst/>
            </a:prstGeom>
            <a:noFill/>
            <a:ln w="1905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3" name="Group 2"/>
          <p:cNvGrpSpPr/>
          <p:nvPr/>
        </p:nvGrpSpPr>
        <p:grpSpPr>
          <a:xfrm>
            <a:off x="2522657" y="3765257"/>
            <a:ext cx="1108580" cy="1843808"/>
            <a:chOff x="2303996" y="942543"/>
            <a:chExt cx="1108580" cy="1843808"/>
          </a:xfrm>
        </p:grpSpPr>
        <p:sp>
          <p:nvSpPr>
            <p:cNvPr id="9" name="TextBox 8"/>
            <p:cNvSpPr txBox="1"/>
            <p:nvPr/>
          </p:nvSpPr>
          <p:spPr>
            <a:xfrm>
              <a:off x="2327022" y="948027"/>
              <a:ext cx="1085554" cy="400110"/>
            </a:xfrm>
            <a:prstGeom prst="rect">
              <a:avLst/>
            </a:prstGeom>
            <a:noFill/>
          </p:spPr>
          <p:txBody>
            <a:bodyPr wrap="none" rtlCol="0">
              <a:spAutoFit/>
            </a:bodyPr>
            <a:lstStyle/>
            <a:p>
              <a:r>
                <a:rPr lang="en-US" altLang="ko-KR" sz="2000" dirty="0" smtClean="0">
                  <a:solidFill>
                    <a:srgbClr val="0000CC"/>
                  </a:solidFill>
                  <a:latin typeface="나눔명조" panose="02020603020101020101" pitchFamily="18" charset="-127"/>
                  <a:ea typeface="나눔명조" panose="02020603020101020101" pitchFamily="18" charset="-127"/>
                </a:rPr>
                <a:t>Weights</a:t>
              </a:r>
              <a:endParaRPr lang="ko-KR" altLang="en-US" sz="2000" dirty="0">
                <a:solidFill>
                  <a:srgbClr val="0000CC"/>
                </a:solidFill>
                <a:latin typeface="나눔명조" panose="02020603020101020101" pitchFamily="18" charset="-127"/>
                <a:ea typeface="나눔명조" panose="02020603020101020101" pitchFamily="18" charset="-127"/>
              </a:endParaRPr>
            </a:p>
          </p:txBody>
        </p:sp>
        <p:sp>
          <p:nvSpPr>
            <p:cNvPr id="18" name="Rectangle 17"/>
            <p:cNvSpPr/>
            <p:nvPr/>
          </p:nvSpPr>
          <p:spPr>
            <a:xfrm>
              <a:off x="2303996" y="942543"/>
              <a:ext cx="1108580" cy="1843808"/>
            </a:xfrm>
            <a:prstGeom prst="rect">
              <a:avLst/>
            </a:prstGeom>
            <a:noFill/>
            <a:ln w="1905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7" name="Group 6"/>
          <p:cNvGrpSpPr/>
          <p:nvPr/>
        </p:nvGrpSpPr>
        <p:grpSpPr>
          <a:xfrm>
            <a:off x="4455533" y="3765257"/>
            <a:ext cx="1436254" cy="1843808"/>
            <a:chOff x="4236872" y="942543"/>
            <a:chExt cx="1436254" cy="1843808"/>
          </a:xfrm>
        </p:grpSpPr>
        <p:sp>
          <p:nvSpPr>
            <p:cNvPr id="12" name="TextBox 11"/>
            <p:cNvSpPr txBox="1"/>
            <p:nvPr/>
          </p:nvSpPr>
          <p:spPr>
            <a:xfrm>
              <a:off x="4236872" y="948027"/>
              <a:ext cx="1436254" cy="707886"/>
            </a:xfrm>
            <a:prstGeom prst="rect">
              <a:avLst/>
            </a:prstGeom>
            <a:noFill/>
          </p:spPr>
          <p:txBody>
            <a:bodyPr wrap="square" rtlCol="0">
              <a:spAutoFit/>
            </a:bodyPr>
            <a:lstStyle/>
            <a:p>
              <a:pPr algn="ctr"/>
              <a:r>
                <a:rPr lang="en-US" altLang="ko-KR" sz="2000" b="1" dirty="0" smtClean="0">
                  <a:solidFill>
                    <a:srgbClr val="00B0F0"/>
                  </a:solidFill>
                  <a:latin typeface="나눔명조" panose="02020603020101020101" pitchFamily="18" charset="-127"/>
                  <a:ea typeface="나눔명조" panose="02020603020101020101" pitchFamily="18" charset="-127"/>
                </a:rPr>
                <a:t>Activation</a:t>
              </a:r>
              <a:r>
                <a:rPr lang="en-US" altLang="ko-KR" sz="2000" dirty="0" smtClean="0">
                  <a:solidFill>
                    <a:srgbClr val="0000CC"/>
                  </a:solidFill>
                  <a:latin typeface="나눔명조" panose="02020603020101020101" pitchFamily="18" charset="-127"/>
                  <a:ea typeface="나눔명조" panose="02020603020101020101" pitchFamily="18" charset="-127"/>
                </a:rPr>
                <a:t> function</a:t>
              </a:r>
              <a:endParaRPr lang="ko-KR" altLang="en-US" sz="2000" dirty="0">
                <a:solidFill>
                  <a:srgbClr val="0000CC"/>
                </a:solidFill>
                <a:latin typeface="나눔명조" panose="02020603020101020101" pitchFamily="18" charset="-127"/>
                <a:ea typeface="나눔명조" panose="02020603020101020101" pitchFamily="18" charset="-127"/>
              </a:endParaRPr>
            </a:p>
          </p:txBody>
        </p:sp>
        <p:sp>
          <p:nvSpPr>
            <p:cNvPr id="19" name="Rectangle 18"/>
            <p:cNvSpPr/>
            <p:nvPr/>
          </p:nvSpPr>
          <p:spPr>
            <a:xfrm>
              <a:off x="4280249" y="942543"/>
              <a:ext cx="1299047" cy="1843808"/>
            </a:xfrm>
            <a:prstGeom prst="rect">
              <a:avLst/>
            </a:prstGeom>
            <a:noFill/>
            <a:ln w="1905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6" name="TextBox 25"/>
          <p:cNvSpPr txBox="1"/>
          <p:nvPr/>
        </p:nvSpPr>
        <p:spPr>
          <a:xfrm>
            <a:off x="2428827" y="5609065"/>
            <a:ext cx="731290" cy="400110"/>
          </a:xfrm>
          <a:prstGeom prst="rect">
            <a:avLst/>
          </a:prstGeom>
          <a:noFill/>
        </p:spPr>
        <p:txBody>
          <a:bodyPr wrap="none" rtlCol="0">
            <a:spAutoFit/>
          </a:bodyPr>
          <a:lstStyle/>
          <a:p>
            <a:r>
              <a:rPr lang="en-US" altLang="ko-KR" sz="2000" b="1" dirty="0" smtClean="0">
                <a:solidFill>
                  <a:srgbClr val="0000CC"/>
                </a:solidFill>
                <a:latin typeface="나눔명조" panose="02020603020101020101" pitchFamily="18" charset="-127"/>
                <a:ea typeface="나눔명조" panose="02020603020101020101" pitchFamily="18" charset="-127"/>
              </a:rPr>
              <a:t>node</a:t>
            </a:r>
            <a:endParaRPr lang="ko-KR" altLang="en-US" sz="2000" b="1" dirty="0">
              <a:solidFill>
                <a:srgbClr val="0000CC"/>
              </a:solidFill>
              <a:latin typeface="나눔명조" panose="02020603020101020101" pitchFamily="18" charset="-127"/>
              <a:ea typeface="나눔명조" panose="02020603020101020101" pitchFamily="18" charset="-127"/>
            </a:endParaRPr>
          </a:p>
        </p:txBody>
      </p:sp>
      <p:sp>
        <p:nvSpPr>
          <p:cNvPr id="21" name="TextBox 20"/>
          <p:cNvSpPr txBox="1"/>
          <p:nvPr/>
        </p:nvSpPr>
        <p:spPr>
          <a:xfrm>
            <a:off x="3160117" y="5592582"/>
            <a:ext cx="5983883" cy="1015663"/>
          </a:xfrm>
          <a:prstGeom prst="rect">
            <a:avLst/>
          </a:prstGeom>
          <a:noFill/>
        </p:spPr>
        <p:txBody>
          <a:bodyPr wrap="square" rtlCol="0">
            <a:spAutoFit/>
          </a:bodyPr>
          <a:lstStyle/>
          <a:p>
            <a:r>
              <a:rPr lang="en-US" altLang="ko-KR" sz="2000" dirty="0">
                <a:solidFill>
                  <a:srgbClr val="0000CC"/>
                </a:solidFill>
                <a:latin typeface="Comic Sans MS" panose="030F0702030302020204" pitchFamily="66" charset="0"/>
                <a:ea typeface="나눔명조" panose="02020603020101020101" pitchFamily="18" charset="-127"/>
              </a:rPr>
              <a:t>So </a:t>
            </a:r>
            <a:r>
              <a:rPr lang="en-US" altLang="ko-KR" sz="2000" dirty="0" smtClean="0">
                <a:solidFill>
                  <a:srgbClr val="0000CC"/>
                </a:solidFill>
                <a:latin typeface="Comic Sans MS" panose="030F0702030302020204" pitchFamily="66" charset="0"/>
                <a:ea typeface="나눔명조" panose="02020603020101020101" pitchFamily="18" charset="-127"/>
              </a:rPr>
              <a:t>an </a:t>
            </a:r>
            <a:r>
              <a:rPr lang="en-US" altLang="ko-KR" sz="2000" dirty="0">
                <a:solidFill>
                  <a:srgbClr val="0000CC"/>
                </a:solidFill>
                <a:latin typeface="Comic Sans MS" panose="030F0702030302020204" pitchFamily="66" charset="0"/>
                <a:ea typeface="나눔명조" panose="02020603020101020101" pitchFamily="18" charset="-127"/>
              </a:rPr>
              <a:t>artificial neuron </a:t>
            </a:r>
            <a:r>
              <a:rPr lang="en-US" altLang="ko-KR" sz="2000" dirty="0" smtClean="0">
                <a:solidFill>
                  <a:srgbClr val="0000CC"/>
                </a:solidFill>
                <a:latin typeface="Comic Sans MS" panose="030F0702030302020204" pitchFamily="66" charset="0"/>
                <a:ea typeface="나눔명조" panose="02020603020101020101" pitchFamily="18" charset="-127"/>
              </a:rPr>
              <a:t>simply calculates </a:t>
            </a:r>
            <a:r>
              <a:rPr lang="en-US" altLang="ko-KR" sz="2000" dirty="0">
                <a:solidFill>
                  <a:srgbClr val="0000CC"/>
                </a:solidFill>
                <a:latin typeface="Comic Sans MS" panose="030F0702030302020204" pitchFamily="66" charset="0"/>
                <a:ea typeface="나눔명조" panose="02020603020101020101" pitchFamily="18" charset="-127"/>
              </a:rPr>
              <a:t>a “weighted sum” of its </a:t>
            </a:r>
            <a:r>
              <a:rPr lang="en-US" altLang="ko-KR" sz="2000" dirty="0" smtClean="0">
                <a:solidFill>
                  <a:srgbClr val="0000CC"/>
                </a:solidFill>
                <a:latin typeface="Comic Sans MS" panose="030F0702030302020204" pitchFamily="66" charset="0"/>
                <a:ea typeface="나눔명조" panose="02020603020101020101" pitchFamily="18" charset="-127"/>
              </a:rPr>
              <a:t>input and </a:t>
            </a:r>
            <a:r>
              <a:rPr lang="en-US" altLang="ko-KR" sz="2000" dirty="0">
                <a:solidFill>
                  <a:srgbClr val="00B0F0"/>
                </a:solidFill>
                <a:latin typeface="Comic Sans MS" panose="030F0702030302020204" pitchFamily="66" charset="0"/>
                <a:ea typeface="나눔명조" panose="02020603020101020101" pitchFamily="18" charset="-127"/>
              </a:rPr>
              <a:t>then decides whether it should be “fired” or not ( </a:t>
            </a:r>
            <a:r>
              <a:rPr lang="en-US" altLang="ko-KR" sz="2000" dirty="0" smtClean="0">
                <a:solidFill>
                  <a:srgbClr val="00B0F0"/>
                </a:solidFill>
                <a:latin typeface="Comic Sans MS" panose="030F0702030302020204" pitchFamily="66" charset="0"/>
                <a:ea typeface="나눔명조" panose="02020603020101020101" pitchFamily="18" charset="-127"/>
              </a:rPr>
              <a:t>= activation)</a:t>
            </a:r>
            <a:endParaRPr lang="ko-KR" altLang="en-US" sz="2000" dirty="0">
              <a:solidFill>
                <a:srgbClr val="00B0F0"/>
              </a:solidFill>
              <a:latin typeface="Comic Sans MS" panose="030F0702030302020204" pitchFamily="66" charset="0"/>
              <a:ea typeface="나눔명조" panose="02020603020101020101" pitchFamily="18" charset="-127"/>
            </a:endParaRPr>
          </a:p>
        </p:txBody>
      </p:sp>
      <p:pic>
        <p:nvPicPr>
          <p:cNvPr id="25" name="Picture 2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62108" y="854079"/>
            <a:ext cx="4135849" cy="2757233"/>
          </a:xfrm>
          <a:prstGeom prst="rect">
            <a:avLst/>
          </a:prstGeom>
        </p:spPr>
      </p:pic>
      <p:grpSp>
        <p:nvGrpSpPr>
          <p:cNvPr id="30" name="Group 29"/>
          <p:cNvGrpSpPr/>
          <p:nvPr/>
        </p:nvGrpSpPr>
        <p:grpSpPr>
          <a:xfrm>
            <a:off x="1908446" y="1324150"/>
            <a:ext cx="864571" cy="912154"/>
            <a:chOff x="1908446" y="1324150"/>
            <a:chExt cx="864571" cy="912154"/>
          </a:xfrm>
        </p:grpSpPr>
        <p:cxnSp>
          <p:nvCxnSpPr>
            <p:cNvPr id="28" name="Straight Arrow Connector 27"/>
            <p:cNvCxnSpPr/>
            <p:nvPr/>
          </p:nvCxnSpPr>
          <p:spPr>
            <a:xfrm>
              <a:off x="2428827" y="2007704"/>
              <a:ext cx="344190" cy="228600"/>
            </a:xfrm>
            <a:prstGeom prst="straightConnector1">
              <a:avLst/>
            </a:prstGeom>
            <a:ln w="57150">
              <a:solidFill>
                <a:schemeClr val="bg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1908446" y="1324150"/>
              <a:ext cx="671979" cy="646331"/>
            </a:xfrm>
            <a:prstGeom prst="rect">
              <a:avLst/>
            </a:prstGeom>
            <a:noFill/>
          </p:spPr>
          <p:txBody>
            <a:bodyPr wrap="none" rtlCol="0">
              <a:spAutoFit/>
            </a:bodyPr>
            <a:lstStyle/>
            <a:p>
              <a:r>
                <a:rPr lang="en-US" altLang="ko-KR" sz="3600" i="1" dirty="0">
                  <a:solidFill>
                    <a:schemeClr val="bg1"/>
                  </a:solidFill>
                  <a:latin typeface="Times New Roman" panose="02020603050405020304" pitchFamily="18" charset="0"/>
                  <a:ea typeface="나눔명조" panose="02020603020101020101" pitchFamily="18" charset="-127"/>
                  <a:cs typeface="Times New Roman" panose="02020603050405020304" pitchFamily="18" charset="0"/>
                </a:rPr>
                <a:t>w</a:t>
              </a:r>
              <a:r>
                <a:rPr lang="en-US" altLang="ko-KR" sz="3600" baseline="-25000" dirty="0" smtClean="0">
                  <a:solidFill>
                    <a:schemeClr val="bg1"/>
                  </a:solidFill>
                  <a:latin typeface="Times New Roman" panose="02020603050405020304" pitchFamily="18" charset="0"/>
                  <a:ea typeface="나눔명조" panose="02020603020101020101" pitchFamily="18" charset="-127"/>
                  <a:cs typeface="Times New Roman" panose="02020603050405020304" pitchFamily="18" charset="0"/>
                </a:rPr>
                <a:t>1</a:t>
              </a:r>
              <a:endParaRPr lang="ko-KR" altLang="en-US" sz="2000" baseline="-25000" dirty="0">
                <a:solidFill>
                  <a:schemeClr val="bg1"/>
                </a:solidFill>
                <a:latin typeface="Times New Roman" panose="02020603050405020304" pitchFamily="18" charset="0"/>
                <a:ea typeface="나눔명조" panose="02020603020101020101" pitchFamily="18" charset="-127"/>
                <a:cs typeface="Times New Roman" panose="02020603050405020304" pitchFamily="18" charset="0"/>
              </a:endParaRPr>
            </a:p>
          </p:txBody>
        </p:sp>
      </p:grpSp>
      <p:grpSp>
        <p:nvGrpSpPr>
          <p:cNvPr id="31" name="Group 30"/>
          <p:cNvGrpSpPr/>
          <p:nvPr/>
        </p:nvGrpSpPr>
        <p:grpSpPr>
          <a:xfrm>
            <a:off x="1936638" y="2356916"/>
            <a:ext cx="945709" cy="745265"/>
            <a:chOff x="1908446" y="1324150"/>
            <a:chExt cx="753678" cy="646331"/>
          </a:xfrm>
        </p:grpSpPr>
        <p:cxnSp>
          <p:nvCxnSpPr>
            <p:cNvPr id="32" name="Straight Arrow Connector 31"/>
            <p:cNvCxnSpPr/>
            <p:nvPr/>
          </p:nvCxnSpPr>
          <p:spPr>
            <a:xfrm flipV="1">
              <a:off x="2365059" y="1394295"/>
              <a:ext cx="297065" cy="211215"/>
            </a:xfrm>
            <a:prstGeom prst="straightConnector1">
              <a:avLst/>
            </a:prstGeom>
            <a:ln w="57150">
              <a:solidFill>
                <a:schemeClr val="bg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1908446" y="1324150"/>
              <a:ext cx="671979" cy="646331"/>
            </a:xfrm>
            <a:prstGeom prst="rect">
              <a:avLst/>
            </a:prstGeom>
            <a:noFill/>
          </p:spPr>
          <p:txBody>
            <a:bodyPr wrap="none" rtlCol="0">
              <a:spAutoFit/>
            </a:bodyPr>
            <a:lstStyle/>
            <a:p>
              <a:r>
                <a:rPr lang="en-US" altLang="ko-KR" sz="3600" i="1" dirty="0" smtClean="0">
                  <a:solidFill>
                    <a:schemeClr val="bg1"/>
                  </a:solidFill>
                  <a:latin typeface="Times New Roman" panose="02020603050405020304" pitchFamily="18" charset="0"/>
                  <a:ea typeface="나눔명조" panose="02020603020101020101" pitchFamily="18" charset="-127"/>
                  <a:cs typeface="Times New Roman" panose="02020603050405020304" pitchFamily="18" charset="0"/>
                </a:rPr>
                <a:t>w</a:t>
              </a:r>
              <a:r>
                <a:rPr lang="en-US" altLang="ko-KR" sz="3600" baseline="-25000" dirty="0" smtClean="0">
                  <a:solidFill>
                    <a:schemeClr val="bg1"/>
                  </a:solidFill>
                  <a:latin typeface="Times New Roman" panose="02020603050405020304" pitchFamily="18" charset="0"/>
                  <a:ea typeface="나눔명조" panose="02020603020101020101" pitchFamily="18" charset="-127"/>
                  <a:cs typeface="Times New Roman" panose="02020603050405020304" pitchFamily="18" charset="0"/>
                </a:rPr>
                <a:t>2</a:t>
              </a:r>
              <a:endParaRPr lang="ko-KR" altLang="en-US" sz="2000" baseline="-25000" dirty="0">
                <a:solidFill>
                  <a:schemeClr val="bg1"/>
                </a:solidFill>
                <a:latin typeface="Times New Roman" panose="02020603050405020304" pitchFamily="18" charset="0"/>
                <a:ea typeface="나눔명조" panose="02020603020101020101" pitchFamily="18" charset="-127"/>
                <a:cs typeface="Times New Roman" panose="02020603050405020304" pitchFamily="18" charset="0"/>
              </a:endParaRPr>
            </a:p>
          </p:txBody>
        </p:sp>
      </p:grpSp>
      <p:sp>
        <p:nvSpPr>
          <p:cNvPr id="38" name="TextBox 37"/>
          <p:cNvSpPr txBox="1"/>
          <p:nvPr/>
        </p:nvSpPr>
        <p:spPr>
          <a:xfrm>
            <a:off x="2859905" y="1736633"/>
            <a:ext cx="971741" cy="646331"/>
          </a:xfrm>
          <a:prstGeom prst="rect">
            <a:avLst/>
          </a:prstGeom>
          <a:noFill/>
        </p:spPr>
        <p:txBody>
          <a:bodyPr wrap="none" rtlCol="0">
            <a:spAutoFit/>
          </a:bodyPr>
          <a:lstStyle/>
          <a:p>
            <a:r>
              <a:rPr lang="en-US" altLang="ko-KR" sz="3600" b="1" dirty="0" err="1" smtClean="0">
                <a:solidFill>
                  <a:schemeClr val="bg1"/>
                </a:solidFill>
                <a:latin typeface="Symbol" panose="05050102010706020507" pitchFamily="18" charset="2"/>
                <a:ea typeface="나눔명조" panose="02020603020101020101" pitchFamily="18" charset="-127"/>
                <a:cs typeface="Times New Roman" panose="02020603050405020304" pitchFamily="18" charset="0"/>
              </a:rPr>
              <a:t>S</a:t>
            </a:r>
            <a:r>
              <a:rPr lang="en-US" altLang="ko-KR" sz="2400" dirty="0" err="1" smtClean="0">
                <a:solidFill>
                  <a:schemeClr val="bg1"/>
                </a:solidFill>
                <a:latin typeface="Times New Roman" panose="02020603050405020304" pitchFamily="18" charset="0"/>
                <a:ea typeface="나눔명조" panose="02020603020101020101" pitchFamily="18" charset="-127"/>
                <a:cs typeface="Times New Roman" panose="02020603050405020304" pitchFamily="18" charset="0"/>
              </a:rPr>
              <a:t>sum</a:t>
            </a:r>
            <a:endParaRPr lang="ko-KR" altLang="en-US" sz="2000" baseline="-25000" dirty="0">
              <a:solidFill>
                <a:schemeClr val="bg1"/>
              </a:solidFill>
              <a:latin typeface="Symbol" panose="05050102010706020507" pitchFamily="18" charset="2"/>
              <a:ea typeface="나눔명조" panose="02020603020101020101" pitchFamily="18" charset="-127"/>
              <a:cs typeface="Times New Roman" panose="02020603050405020304" pitchFamily="18" charset="0"/>
            </a:endParaRPr>
          </a:p>
        </p:txBody>
      </p:sp>
      <p:grpSp>
        <p:nvGrpSpPr>
          <p:cNvPr id="39" name="Group 38"/>
          <p:cNvGrpSpPr/>
          <p:nvPr/>
        </p:nvGrpSpPr>
        <p:grpSpPr>
          <a:xfrm>
            <a:off x="3458160" y="2615346"/>
            <a:ext cx="1701458" cy="710901"/>
            <a:chOff x="2133693" y="2074045"/>
            <a:chExt cx="1355967" cy="616528"/>
          </a:xfrm>
        </p:grpSpPr>
        <p:cxnSp>
          <p:nvCxnSpPr>
            <p:cNvPr id="40" name="Straight Arrow Connector 39"/>
            <p:cNvCxnSpPr/>
            <p:nvPr/>
          </p:nvCxnSpPr>
          <p:spPr>
            <a:xfrm>
              <a:off x="2133693" y="2118364"/>
              <a:ext cx="386788" cy="572209"/>
            </a:xfrm>
            <a:prstGeom prst="straightConnector1">
              <a:avLst/>
            </a:prstGeom>
            <a:ln w="57150">
              <a:solidFill>
                <a:schemeClr val="bg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2308990" y="2074045"/>
              <a:ext cx="1180670" cy="400378"/>
            </a:xfrm>
            <a:prstGeom prst="rect">
              <a:avLst/>
            </a:prstGeom>
            <a:noFill/>
          </p:spPr>
          <p:txBody>
            <a:bodyPr wrap="none" rtlCol="0">
              <a:spAutoFit/>
            </a:bodyPr>
            <a:lstStyle/>
            <a:p>
              <a:r>
                <a:rPr lang="en-US" altLang="ko-KR" sz="2400" b="1" i="1" dirty="0" smtClean="0">
                  <a:solidFill>
                    <a:schemeClr val="bg1"/>
                  </a:solidFill>
                  <a:latin typeface="Times New Roman" panose="02020603050405020304" pitchFamily="18" charset="0"/>
                  <a:ea typeface="나눔명조" panose="02020603020101020101" pitchFamily="18" charset="-127"/>
                  <a:cs typeface="Times New Roman" panose="02020603050405020304" pitchFamily="18" charset="0"/>
                </a:rPr>
                <a:t>Activation</a:t>
              </a:r>
              <a:endParaRPr lang="ko-KR" altLang="en-US" sz="1400" b="1" baseline="-25000" dirty="0">
                <a:solidFill>
                  <a:schemeClr val="bg1"/>
                </a:solidFill>
                <a:latin typeface="Times New Roman" panose="02020603050405020304" pitchFamily="18" charset="0"/>
                <a:ea typeface="나눔명조" panose="02020603020101020101" pitchFamily="18" charset="-127"/>
                <a:cs typeface="Times New Roman" panose="02020603050405020304" pitchFamily="18" charset="0"/>
              </a:endParaRPr>
            </a:p>
          </p:txBody>
        </p:sp>
      </p:grpSp>
      <p:grpSp>
        <p:nvGrpSpPr>
          <p:cNvPr id="59" name="Group 58"/>
          <p:cNvGrpSpPr/>
          <p:nvPr/>
        </p:nvGrpSpPr>
        <p:grpSpPr>
          <a:xfrm>
            <a:off x="5895862" y="1502575"/>
            <a:ext cx="2843487" cy="1938992"/>
            <a:chOff x="5860939" y="1814357"/>
            <a:chExt cx="2843487" cy="1938992"/>
          </a:xfrm>
        </p:grpSpPr>
        <p:sp>
          <p:nvSpPr>
            <p:cNvPr id="35" name="TextBox 34"/>
            <p:cNvSpPr txBox="1"/>
            <p:nvPr/>
          </p:nvSpPr>
          <p:spPr>
            <a:xfrm>
              <a:off x="5860939" y="1814357"/>
              <a:ext cx="2843487" cy="1938992"/>
            </a:xfrm>
            <a:prstGeom prst="rect">
              <a:avLst/>
            </a:prstGeom>
            <a:noFill/>
          </p:spPr>
          <p:txBody>
            <a:bodyPr wrap="square" rtlCol="0">
              <a:spAutoFit/>
            </a:bodyPr>
            <a:lstStyle/>
            <a:p>
              <a:r>
                <a:rPr lang="en-US" altLang="ko-KR" sz="2000" b="1" dirty="0" smtClean="0">
                  <a:solidFill>
                    <a:srgbClr val="00B0F0"/>
                  </a:solidFill>
                  <a:latin typeface="나눔명조" panose="02020603020101020101" pitchFamily="18" charset="-127"/>
                  <a:ea typeface="나눔명조" panose="02020603020101020101" pitchFamily="18" charset="-127"/>
                </a:rPr>
                <a:t>Activation</a:t>
              </a:r>
              <a:r>
                <a:rPr lang="en-US" altLang="ko-KR" sz="2000" dirty="0" smtClean="0">
                  <a:solidFill>
                    <a:srgbClr val="0000CC"/>
                  </a:solidFill>
                  <a:latin typeface="나눔명조" panose="02020603020101020101" pitchFamily="18" charset="-127"/>
                  <a:ea typeface="나눔명조" panose="02020603020101020101" pitchFamily="18" charset="-127"/>
                </a:rPr>
                <a:t> function</a:t>
              </a:r>
            </a:p>
            <a:p>
              <a:pPr marL="342900" indent="-342900">
                <a:buFont typeface="Arial" panose="020B0604020202020204" pitchFamily="34" charset="0"/>
                <a:buChar char="•"/>
              </a:pPr>
              <a:r>
                <a:rPr lang="en-US" altLang="ko-KR" sz="2000" dirty="0" smtClean="0">
                  <a:latin typeface="나눔명조" panose="02020603020101020101" pitchFamily="18" charset="-127"/>
                  <a:ea typeface="나눔명조" panose="02020603020101020101" pitchFamily="18" charset="-127"/>
                </a:rPr>
                <a:t>Step function</a:t>
              </a:r>
            </a:p>
            <a:p>
              <a:pPr marL="342900" indent="-342900">
                <a:buFont typeface="Arial" panose="020B0604020202020204" pitchFamily="34" charset="0"/>
                <a:buChar char="•"/>
              </a:pPr>
              <a:r>
                <a:rPr lang="en-US" altLang="ko-KR" sz="2000" dirty="0" smtClean="0">
                  <a:latin typeface="나눔명조" panose="02020603020101020101" pitchFamily="18" charset="-127"/>
                  <a:ea typeface="나눔명조" panose="02020603020101020101" pitchFamily="18" charset="-127"/>
                </a:rPr>
                <a:t>Sigmoid(=logistic) function</a:t>
              </a:r>
            </a:p>
            <a:p>
              <a:pPr marL="342900" indent="-342900">
                <a:buFont typeface="Arial" panose="020B0604020202020204" pitchFamily="34" charset="0"/>
                <a:buChar char="•"/>
              </a:pPr>
              <a:r>
                <a:rPr lang="en-US" altLang="ko-KR" sz="2000" dirty="0" err="1" smtClean="0">
                  <a:latin typeface="나눔명조" panose="02020603020101020101" pitchFamily="18" charset="-127"/>
                  <a:ea typeface="나눔명조" panose="02020603020101020101" pitchFamily="18" charset="-127"/>
                </a:rPr>
                <a:t>ReLU</a:t>
              </a:r>
              <a:endParaRPr lang="en-US" altLang="ko-KR" sz="2000" dirty="0" smtClean="0">
                <a:latin typeface="나눔명조" panose="02020603020101020101" pitchFamily="18" charset="-127"/>
                <a:ea typeface="나눔명조" panose="02020603020101020101" pitchFamily="18" charset="-127"/>
              </a:endParaRPr>
            </a:p>
            <a:p>
              <a:pPr marL="342900" indent="-342900">
                <a:buFont typeface="Arial" panose="020B0604020202020204" pitchFamily="34" charset="0"/>
                <a:buChar char="•"/>
              </a:pPr>
              <a:r>
                <a:rPr lang="en-US" altLang="ko-KR" sz="2000" dirty="0" err="1" smtClean="0">
                  <a:latin typeface="나눔명조" panose="02020603020101020101" pitchFamily="18" charset="-127"/>
                  <a:ea typeface="나눔명조" panose="02020603020101020101" pitchFamily="18" charset="-127"/>
                </a:rPr>
                <a:t>Softmax</a:t>
              </a:r>
              <a:endParaRPr lang="ko-KR" altLang="en-US" sz="2000" dirty="0">
                <a:latin typeface="나눔명조" panose="02020603020101020101" pitchFamily="18" charset="-127"/>
                <a:ea typeface="나눔명조" panose="02020603020101020101" pitchFamily="18" charset="-127"/>
              </a:endParaRPr>
            </a:p>
          </p:txBody>
        </p:sp>
        <p:grpSp>
          <p:nvGrpSpPr>
            <p:cNvPr id="27" name="Group 26"/>
            <p:cNvGrpSpPr/>
            <p:nvPr/>
          </p:nvGrpSpPr>
          <p:grpSpPr>
            <a:xfrm>
              <a:off x="7028137" y="3116121"/>
              <a:ext cx="420103" cy="209426"/>
              <a:chOff x="7882832" y="2582156"/>
              <a:chExt cx="866311" cy="431866"/>
            </a:xfrm>
          </p:grpSpPr>
          <p:cxnSp>
            <p:nvCxnSpPr>
              <p:cNvPr id="8" name="Straight Connector 7"/>
              <p:cNvCxnSpPr/>
              <p:nvPr/>
            </p:nvCxnSpPr>
            <p:spPr>
              <a:xfrm>
                <a:off x="7882832" y="3009258"/>
                <a:ext cx="508000" cy="0"/>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flipV="1">
                <a:off x="8369604" y="2582156"/>
                <a:ext cx="379539" cy="431866"/>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36" name="Group 35"/>
            <p:cNvGrpSpPr/>
            <p:nvPr/>
          </p:nvGrpSpPr>
          <p:grpSpPr>
            <a:xfrm>
              <a:off x="7883813" y="2188139"/>
              <a:ext cx="478849" cy="246346"/>
              <a:chOff x="8122880" y="2046053"/>
              <a:chExt cx="478849" cy="246346"/>
            </a:xfrm>
          </p:grpSpPr>
          <p:cxnSp>
            <p:nvCxnSpPr>
              <p:cNvPr id="43" name="Straight Connector 42"/>
              <p:cNvCxnSpPr/>
              <p:nvPr/>
            </p:nvCxnSpPr>
            <p:spPr>
              <a:xfrm>
                <a:off x="8122880" y="2282460"/>
                <a:ext cx="246346" cy="0"/>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8355383" y="2059078"/>
                <a:ext cx="246346" cy="0"/>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rot="16200000">
                <a:off x="8232210" y="2169226"/>
                <a:ext cx="246346" cy="0"/>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48" name="Freeform 47"/>
            <p:cNvSpPr/>
            <p:nvPr/>
          </p:nvSpPr>
          <p:spPr>
            <a:xfrm>
              <a:off x="8220254" y="2668698"/>
              <a:ext cx="449249" cy="249420"/>
            </a:xfrm>
            <a:custGeom>
              <a:avLst/>
              <a:gdLst>
                <a:gd name="connsiteX0" fmla="*/ 0 w 1296062"/>
                <a:gd name="connsiteY0" fmla="*/ 787552 h 791465"/>
                <a:gd name="connsiteX1" fmla="*/ 218661 w 1296062"/>
                <a:gd name="connsiteY1" fmla="*/ 779601 h 791465"/>
                <a:gd name="connsiteX2" fmla="*/ 441297 w 1296062"/>
                <a:gd name="connsiteY2" fmla="*/ 688161 h 791465"/>
                <a:gd name="connsiteX3" fmla="*/ 652007 w 1296062"/>
                <a:gd name="connsiteY3" fmla="*/ 382035 h 791465"/>
                <a:gd name="connsiteX4" fmla="*/ 866692 w 1296062"/>
                <a:gd name="connsiteY4" fmla="*/ 79886 h 791465"/>
                <a:gd name="connsiteX5" fmla="*/ 1081377 w 1296062"/>
                <a:gd name="connsiteY5" fmla="*/ 8324 h 791465"/>
                <a:gd name="connsiteX6" fmla="*/ 1296062 w 1296062"/>
                <a:gd name="connsiteY6" fmla="*/ 4348 h 791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6062" h="791465">
                  <a:moveTo>
                    <a:pt x="0" y="787552"/>
                  </a:moveTo>
                  <a:cubicBezTo>
                    <a:pt x="72555" y="791859"/>
                    <a:pt x="145111" y="796166"/>
                    <a:pt x="218661" y="779601"/>
                  </a:cubicBezTo>
                  <a:cubicBezTo>
                    <a:pt x="292211" y="763036"/>
                    <a:pt x="369073" y="754422"/>
                    <a:pt x="441297" y="688161"/>
                  </a:cubicBezTo>
                  <a:cubicBezTo>
                    <a:pt x="513521" y="621900"/>
                    <a:pt x="581108" y="483414"/>
                    <a:pt x="652007" y="382035"/>
                  </a:cubicBezTo>
                  <a:cubicBezTo>
                    <a:pt x="722906" y="280656"/>
                    <a:pt x="795130" y="142171"/>
                    <a:pt x="866692" y="79886"/>
                  </a:cubicBezTo>
                  <a:cubicBezTo>
                    <a:pt x="938254" y="17601"/>
                    <a:pt x="1009815" y="20914"/>
                    <a:pt x="1081377" y="8324"/>
                  </a:cubicBezTo>
                  <a:cubicBezTo>
                    <a:pt x="1152939" y="-4266"/>
                    <a:pt x="1224500" y="41"/>
                    <a:pt x="1296062" y="4348"/>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8" name="Freeform 57"/>
            <p:cNvSpPr/>
            <p:nvPr/>
          </p:nvSpPr>
          <p:spPr>
            <a:xfrm>
              <a:off x="7300583" y="3388793"/>
              <a:ext cx="272462" cy="257303"/>
            </a:xfrm>
            <a:custGeom>
              <a:avLst/>
              <a:gdLst>
                <a:gd name="connsiteX0" fmla="*/ 0 w 272462"/>
                <a:gd name="connsiteY0" fmla="*/ 255949 h 257303"/>
                <a:gd name="connsiteX1" fmla="*/ 216731 w 272462"/>
                <a:gd name="connsiteY1" fmla="*/ 218795 h 257303"/>
                <a:gd name="connsiteX2" fmla="*/ 272462 w 272462"/>
                <a:gd name="connsiteY2" fmla="*/ 0 h 257303"/>
              </a:gdLst>
              <a:ahLst/>
              <a:cxnLst>
                <a:cxn ang="0">
                  <a:pos x="connsiteX0" y="connsiteY0"/>
                </a:cxn>
                <a:cxn ang="0">
                  <a:pos x="connsiteX1" y="connsiteY1"/>
                </a:cxn>
                <a:cxn ang="0">
                  <a:pos x="connsiteX2" y="connsiteY2"/>
                </a:cxn>
              </a:cxnLst>
              <a:rect l="l" t="t" r="r" b="b"/>
              <a:pathLst>
                <a:path w="272462" h="257303">
                  <a:moveTo>
                    <a:pt x="0" y="255949"/>
                  </a:moveTo>
                  <a:cubicBezTo>
                    <a:pt x="85660" y="258701"/>
                    <a:pt x="171321" y="261453"/>
                    <a:pt x="216731" y="218795"/>
                  </a:cubicBezTo>
                  <a:cubicBezTo>
                    <a:pt x="262141" y="176137"/>
                    <a:pt x="267301" y="88068"/>
                    <a:pt x="272462" y="0"/>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6" name="Rounded Rectangle 5"/>
          <p:cNvSpPr/>
          <p:nvPr/>
        </p:nvSpPr>
        <p:spPr>
          <a:xfrm rot="19172019">
            <a:off x="3191496" y="1856899"/>
            <a:ext cx="677751" cy="1827265"/>
          </a:xfrm>
          <a:prstGeom prst="roundRect">
            <a:avLst/>
          </a:prstGeom>
          <a:noFill/>
          <a:ln w="19050">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1" name="Group 60"/>
          <p:cNvGrpSpPr/>
          <p:nvPr/>
        </p:nvGrpSpPr>
        <p:grpSpPr>
          <a:xfrm>
            <a:off x="2788144" y="1156059"/>
            <a:ext cx="926143" cy="1027807"/>
            <a:chOff x="3649403" y="1062017"/>
            <a:chExt cx="926143" cy="1027807"/>
          </a:xfrm>
        </p:grpSpPr>
        <p:sp>
          <p:nvSpPr>
            <p:cNvPr id="52" name="TextBox 51"/>
            <p:cNvSpPr txBox="1"/>
            <p:nvPr/>
          </p:nvSpPr>
          <p:spPr>
            <a:xfrm>
              <a:off x="3678121" y="1062017"/>
              <a:ext cx="897425" cy="338554"/>
            </a:xfrm>
            <a:prstGeom prst="rect">
              <a:avLst/>
            </a:prstGeom>
            <a:noFill/>
          </p:spPr>
          <p:txBody>
            <a:bodyPr wrap="none" rtlCol="0">
              <a:spAutoFit/>
            </a:bodyPr>
            <a:lstStyle/>
            <a:p>
              <a:r>
                <a:rPr lang="en-US" altLang="ko-KR" sz="1600" dirty="0" smtClean="0">
                  <a:solidFill>
                    <a:schemeClr val="bg1"/>
                  </a:solidFill>
                  <a:ea typeface="나눔명조" panose="02020603020101020101" pitchFamily="18" charset="-127"/>
                  <a:cs typeface="Times New Roman" panose="02020603050405020304" pitchFamily="18" charset="0"/>
                </a:rPr>
                <a:t>dendrite</a:t>
              </a:r>
              <a:endParaRPr lang="ko-KR" altLang="en-US" sz="1050" baseline="-25000" dirty="0">
                <a:solidFill>
                  <a:schemeClr val="bg1"/>
                </a:solidFill>
                <a:ea typeface="나눔명조" panose="02020603020101020101" pitchFamily="18" charset="-127"/>
                <a:cs typeface="Times New Roman" panose="02020603050405020304" pitchFamily="18" charset="0"/>
              </a:endParaRPr>
            </a:p>
          </p:txBody>
        </p:sp>
        <p:cxnSp>
          <p:nvCxnSpPr>
            <p:cNvPr id="34" name="Straight Arrow Connector 33"/>
            <p:cNvCxnSpPr/>
            <p:nvPr/>
          </p:nvCxnSpPr>
          <p:spPr>
            <a:xfrm flipH="1">
              <a:off x="3949403" y="1332649"/>
              <a:ext cx="68909" cy="449666"/>
            </a:xfrm>
            <a:prstGeom prst="straightConnector1">
              <a:avLst/>
            </a:prstGeom>
            <a:ln w="28575">
              <a:solidFill>
                <a:schemeClr val="bg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flipH="1">
              <a:off x="3649403" y="1324799"/>
              <a:ext cx="271282" cy="765025"/>
            </a:xfrm>
            <a:prstGeom prst="straightConnector1">
              <a:avLst/>
            </a:prstGeom>
            <a:ln w="28575">
              <a:solidFill>
                <a:schemeClr val="bg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p:nvPr/>
          </p:nvCxnSpPr>
          <p:spPr>
            <a:xfrm flipH="1">
              <a:off x="4105400" y="1364271"/>
              <a:ext cx="21634" cy="446971"/>
            </a:xfrm>
            <a:prstGeom prst="straightConnector1">
              <a:avLst/>
            </a:prstGeom>
            <a:ln w="28575">
              <a:solidFill>
                <a:schemeClr val="bg1"/>
              </a:solidFill>
              <a:headEnd type="none" w="med" len="med"/>
              <a:tailEnd type="triangle"/>
            </a:ln>
          </p:spPr>
          <p:style>
            <a:lnRef idx="1">
              <a:schemeClr val="accent1"/>
            </a:lnRef>
            <a:fillRef idx="0">
              <a:schemeClr val="accent1"/>
            </a:fillRef>
            <a:effectRef idx="0">
              <a:schemeClr val="accent1"/>
            </a:effectRef>
            <a:fontRef idx="minor">
              <a:schemeClr val="tx1"/>
            </a:fontRef>
          </p:style>
        </p:cxnSp>
      </p:grpSp>
      <p:grpSp>
        <p:nvGrpSpPr>
          <p:cNvPr id="62" name="Group 61"/>
          <p:cNvGrpSpPr/>
          <p:nvPr/>
        </p:nvGrpSpPr>
        <p:grpSpPr>
          <a:xfrm>
            <a:off x="3110679" y="1624693"/>
            <a:ext cx="1206100" cy="689606"/>
            <a:chOff x="3107131" y="1062017"/>
            <a:chExt cx="1206100" cy="689606"/>
          </a:xfrm>
        </p:grpSpPr>
        <p:sp>
          <p:nvSpPr>
            <p:cNvPr id="63" name="TextBox 62"/>
            <p:cNvSpPr txBox="1"/>
            <p:nvPr/>
          </p:nvSpPr>
          <p:spPr>
            <a:xfrm>
              <a:off x="3678121" y="1062017"/>
              <a:ext cx="635110" cy="338554"/>
            </a:xfrm>
            <a:prstGeom prst="rect">
              <a:avLst/>
            </a:prstGeom>
            <a:noFill/>
          </p:spPr>
          <p:txBody>
            <a:bodyPr wrap="none" rtlCol="0">
              <a:spAutoFit/>
            </a:bodyPr>
            <a:lstStyle/>
            <a:p>
              <a:r>
                <a:rPr lang="en-US" altLang="ko-KR" sz="1600" dirty="0" smtClean="0">
                  <a:solidFill>
                    <a:srgbClr val="FF99FF"/>
                  </a:solidFill>
                  <a:ea typeface="나눔명조" panose="02020603020101020101" pitchFamily="18" charset="-127"/>
                  <a:cs typeface="Times New Roman" panose="02020603050405020304" pitchFamily="18" charset="0"/>
                </a:rPr>
                <a:t>soma</a:t>
              </a:r>
              <a:endParaRPr lang="ko-KR" altLang="en-US" sz="1050" baseline="-25000" dirty="0">
                <a:solidFill>
                  <a:srgbClr val="FF99FF"/>
                </a:solidFill>
                <a:ea typeface="나눔명조" panose="02020603020101020101" pitchFamily="18" charset="-127"/>
                <a:cs typeface="Times New Roman" panose="02020603050405020304" pitchFamily="18" charset="0"/>
              </a:endParaRPr>
            </a:p>
          </p:txBody>
        </p:sp>
        <p:cxnSp>
          <p:nvCxnSpPr>
            <p:cNvPr id="65" name="Straight Arrow Connector 64"/>
            <p:cNvCxnSpPr/>
            <p:nvPr/>
          </p:nvCxnSpPr>
          <p:spPr>
            <a:xfrm flipH="1">
              <a:off x="3107131" y="1277702"/>
              <a:ext cx="642483" cy="473921"/>
            </a:xfrm>
            <a:prstGeom prst="straightConnector1">
              <a:avLst/>
            </a:prstGeom>
            <a:ln w="28575">
              <a:solidFill>
                <a:srgbClr val="FF99FF"/>
              </a:solidFill>
              <a:headEnd type="none" w="med" len="med"/>
              <a:tailEnd type="triangle"/>
            </a:ln>
          </p:spPr>
          <p:style>
            <a:lnRef idx="1">
              <a:schemeClr val="accent1"/>
            </a:lnRef>
            <a:fillRef idx="0">
              <a:schemeClr val="accent1"/>
            </a:fillRef>
            <a:effectRef idx="0">
              <a:schemeClr val="accent1"/>
            </a:effectRef>
            <a:fontRef idx="minor">
              <a:schemeClr val="tx1"/>
            </a:fontRef>
          </p:style>
        </p:cxnSp>
      </p:grpSp>
      <p:grpSp>
        <p:nvGrpSpPr>
          <p:cNvPr id="68" name="Group 67"/>
          <p:cNvGrpSpPr/>
          <p:nvPr/>
        </p:nvGrpSpPr>
        <p:grpSpPr>
          <a:xfrm>
            <a:off x="3382223" y="1942929"/>
            <a:ext cx="1375588" cy="598189"/>
            <a:chOff x="2685094" y="1091874"/>
            <a:chExt cx="1353730" cy="461362"/>
          </a:xfrm>
        </p:grpSpPr>
        <p:sp>
          <p:nvSpPr>
            <p:cNvPr id="69" name="TextBox 68"/>
            <p:cNvSpPr txBox="1"/>
            <p:nvPr/>
          </p:nvSpPr>
          <p:spPr>
            <a:xfrm>
              <a:off x="3468452" y="1091874"/>
              <a:ext cx="570372" cy="261115"/>
            </a:xfrm>
            <a:prstGeom prst="rect">
              <a:avLst/>
            </a:prstGeom>
            <a:noFill/>
          </p:spPr>
          <p:txBody>
            <a:bodyPr wrap="none" rtlCol="0">
              <a:spAutoFit/>
            </a:bodyPr>
            <a:lstStyle/>
            <a:p>
              <a:r>
                <a:rPr lang="en-US" altLang="ko-KR" sz="1600" dirty="0" smtClean="0">
                  <a:solidFill>
                    <a:srgbClr val="FFFF00"/>
                  </a:solidFill>
                  <a:ea typeface="나눔명조" panose="02020603020101020101" pitchFamily="18" charset="-127"/>
                  <a:cs typeface="Times New Roman" panose="02020603050405020304" pitchFamily="18" charset="0"/>
                </a:rPr>
                <a:t>axon</a:t>
              </a:r>
              <a:endParaRPr lang="ko-KR" altLang="en-US" sz="1050" baseline="-25000" dirty="0">
                <a:solidFill>
                  <a:srgbClr val="FFFF00"/>
                </a:solidFill>
                <a:ea typeface="나눔명조" panose="02020603020101020101" pitchFamily="18" charset="-127"/>
                <a:cs typeface="Times New Roman" panose="02020603050405020304" pitchFamily="18" charset="0"/>
              </a:endParaRPr>
            </a:p>
          </p:txBody>
        </p:sp>
        <p:cxnSp>
          <p:nvCxnSpPr>
            <p:cNvPr id="70" name="Straight Arrow Connector 69"/>
            <p:cNvCxnSpPr/>
            <p:nvPr/>
          </p:nvCxnSpPr>
          <p:spPr>
            <a:xfrm flipH="1">
              <a:off x="2685094" y="1258162"/>
              <a:ext cx="833833" cy="295074"/>
            </a:xfrm>
            <a:prstGeom prst="straightConnector1">
              <a:avLst/>
            </a:prstGeom>
            <a:ln w="28575">
              <a:solidFill>
                <a:srgbClr val="FFFF00"/>
              </a:solidFill>
              <a:headEnd type="none" w="med" len="med"/>
              <a:tailEnd type="triangle"/>
            </a:ln>
          </p:spPr>
          <p:style>
            <a:lnRef idx="1">
              <a:schemeClr val="accent1"/>
            </a:lnRef>
            <a:fillRef idx="0">
              <a:schemeClr val="accent1"/>
            </a:fillRef>
            <a:effectRef idx="0">
              <a:schemeClr val="accent1"/>
            </a:effectRef>
            <a:fontRef idx="minor">
              <a:schemeClr val="tx1"/>
            </a:fontRef>
          </p:style>
        </p:cxnSp>
      </p:grpSp>
      <p:sp>
        <p:nvSpPr>
          <p:cNvPr id="81" name="Rectangle 80"/>
          <p:cNvSpPr/>
          <p:nvPr/>
        </p:nvSpPr>
        <p:spPr>
          <a:xfrm>
            <a:off x="5860470" y="1418841"/>
            <a:ext cx="3195040" cy="2119933"/>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272742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1"/>
                                        </p:tgtEl>
                                        <p:attrNameLst>
                                          <p:attrName>style.visibility</p:attrName>
                                        </p:attrNameLst>
                                      </p:cBhvr>
                                      <p:to>
                                        <p:strVal val="visible"/>
                                      </p:to>
                                    </p:set>
                                    <p:animEffect transition="in" filter="fade">
                                      <p:cBhvr>
                                        <p:cTn id="7" dur="500"/>
                                        <p:tgtEl>
                                          <p:spTgt spid="6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2"/>
                                        </p:tgtEl>
                                        <p:attrNameLst>
                                          <p:attrName>style.visibility</p:attrName>
                                        </p:attrNameLst>
                                      </p:cBhvr>
                                      <p:to>
                                        <p:strVal val="visible"/>
                                      </p:to>
                                    </p:set>
                                    <p:animEffect transition="in" filter="fade">
                                      <p:cBhvr>
                                        <p:cTn id="12" dur="500"/>
                                        <p:tgtEl>
                                          <p:spTgt spid="6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8"/>
                                        </p:tgtEl>
                                        <p:attrNameLst>
                                          <p:attrName>style.visibility</p:attrName>
                                        </p:attrNameLst>
                                      </p:cBhvr>
                                      <p:to>
                                        <p:strVal val="visible"/>
                                      </p:to>
                                    </p:set>
                                    <p:animEffect transition="in" filter="fade">
                                      <p:cBhvr>
                                        <p:cTn id="17" dur="500"/>
                                        <p:tgtEl>
                                          <p:spTgt spid="6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68"/>
                                        </p:tgtEl>
                                      </p:cBhvr>
                                    </p:animEffect>
                                    <p:set>
                                      <p:cBhvr>
                                        <p:cTn id="22" dur="1" fill="hold">
                                          <p:stCondLst>
                                            <p:cond delay="499"/>
                                          </p:stCondLst>
                                        </p:cTn>
                                        <p:tgtEl>
                                          <p:spTgt spid="68"/>
                                        </p:tgtEl>
                                        <p:attrNameLst>
                                          <p:attrName>style.visibility</p:attrName>
                                        </p:attrNameLst>
                                      </p:cBhvr>
                                      <p:to>
                                        <p:strVal val="hidden"/>
                                      </p:to>
                                    </p:set>
                                  </p:childTnLst>
                                </p:cTn>
                              </p:par>
                              <p:par>
                                <p:cTn id="23" presetID="10" presetClass="exit" presetSubtype="0" fill="hold" nodeType="withEffect">
                                  <p:stCondLst>
                                    <p:cond delay="0"/>
                                  </p:stCondLst>
                                  <p:childTnLst>
                                    <p:animEffect transition="out" filter="fade">
                                      <p:cBhvr>
                                        <p:cTn id="24" dur="500"/>
                                        <p:tgtEl>
                                          <p:spTgt spid="62"/>
                                        </p:tgtEl>
                                      </p:cBhvr>
                                    </p:animEffect>
                                    <p:set>
                                      <p:cBhvr>
                                        <p:cTn id="25" dur="1" fill="hold">
                                          <p:stCondLst>
                                            <p:cond delay="499"/>
                                          </p:stCondLst>
                                        </p:cTn>
                                        <p:tgtEl>
                                          <p:spTgt spid="62"/>
                                        </p:tgtEl>
                                        <p:attrNameLst>
                                          <p:attrName>style.visibility</p:attrName>
                                        </p:attrNameLst>
                                      </p:cBhvr>
                                      <p:to>
                                        <p:strVal val="hidden"/>
                                      </p:to>
                                    </p:set>
                                  </p:childTnLst>
                                </p:cTn>
                              </p:par>
                              <p:par>
                                <p:cTn id="26" presetID="10" presetClass="exit" presetSubtype="0" fill="hold" nodeType="withEffect">
                                  <p:stCondLst>
                                    <p:cond delay="0"/>
                                  </p:stCondLst>
                                  <p:childTnLst>
                                    <p:animEffect transition="out" filter="fade">
                                      <p:cBhvr>
                                        <p:cTn id="27" dur="500"/>
                                        <p:tgtEl>
                                          <p:spTgt spid="61"/>
                                        </p:tgtEl>
                                      </p:cBhvr>
                                    </p:animEffect>
                                    <p:set>
                                      <p:cBhvr>
                                        <p:cTn id="28" dur="1" fill="hold">
                                          <p:stCondLst>
                                            <p:cond delay="499"/>
                                          </p:stCondLst>
                                        </p:cTn>
                                        <p:tgtEl>
                                          <p:spTgt spid="61"/>
                                        </p:tgtEl>
                                        <p:attrNameLst>
                                          <p:attrName>style.visibility</p:attrName>
                                        </p:attrNameLst>
                                      </p:cBhvr>
                                      <p:to>
                                        <p:strVal val="hidden"/>
                                      </p:to>
                                    </p:set>
                                  </p:childTnLst>
                                </p:cTn>
                              </p:par>
                              <p:par>
                                <p:cTn id="29" presetID="22" presetClass="entr" presetSubtype="8" fill="hold" nodeType="withEffect">
                                  <p:stCondLst>
                                    <p:cond delay="0"/>
                                  </p:stCondLst>
                                  <p:childTnLst>
                                    <p:set>
                                      <p:cBhvr>
                                        <p:cTn id="30" dur="1" fill="hold">
                                          <p:stCondLst>
                                            <p:cond delay="0"/>
                                          </p:stCondLst>
                                        </p:cTn>
                                        <p:tgtEl>
                                          <p:spTgt spid="30"/>
                                        </p:tgtEl>
                                        <p:attrNameLst>
                                          <p:attrName>style.visibility</p:attrName>
                                        </p:attrNameLst>
                                      </p:cBhvr>
                                      <p:to>
                                        <p:strVal val="visible"/>
                                      </p:to>
                                    </p:set>
                                    <p:animEffect transition="in" filter="wipe(left)">
                                      <p:cBhvr>
                                        <p:cTn id="31" dur="500"/>
                                        <p:tgtEl>
                                          <p:spTgt spid="30"/>
                                        </p:tgtEl>
                                      </p:cBhvr>
                                    </p:animEffect>
                                  </p:childTnLst>
                                </p:cTn>
                              </p:par>
                            </p:childTnLst>
                          </p:cTn>
                        </p:par>
                        <p:par>
                          <p:cTn id="32" fill="hold">
                            <p:stCondLst>
                              <p:cond delay="500"/>
                            </p:stCondLst>
                            <p:childTnLst>
                              <p:par>
                                <p:cTn id="33" presetID="22" presetClass="entr" presetSubtype="8" fill="hold" nodeType="afterEffect">
                                  <p:stCondLst>
                                    <p:cond delay="0"/>
                                  </p:stCondLst>
                                  <p:childTnLst>
                                    <p:set>
                                      <p:cBhvr>
                                        <p:cTn id="34" dur="1" fill="hold">
                                          <p:stCondLst>
                                            <p:cond delay="0"/>
                                          </p:stCondLst>
                                        </p:cTn>
                                        <p:tgtEl>
                                          <p:spTgt spid="31"/>
                                        </p:tgtEl>
                                        <p:attrNameLst>
                                          <p:attrName>style.visibility</p:attrName>
                                        </p:attrNameLst>
                                      </p:cBhvr>
                                      <p:to>
                                        <p:strVal val="visible"/>
                                      </p:to>
                                    </p:set>
                                    <p:animEffect transition="in" filter="wipe(left)">
                                      <p:cBhvr>
                                        <p:cTn id="35" dur="500"/>
                                        <p:tgtEl>
                                          <p:spTgt spid="31"/>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38"/>
                                        </p:tgtEl>
                                        <p:attrNameLst>
                                          <p:attrName>style.visibility</p:attrName>
                                        </p:attrNameLst>
                                      </p:cBhvr>
                                      <p:to>
                                        <p:strVal val="visible"/>
                                      </p:to>
                                    </p:set>
                                    <p:animEffect transition="in" filter="fade">
                                      <p:cBhvr>
                                        <p:cTn id="40" dur="500"/>
                                        <p:tgtEl>
                                          <p:spTgt spid="38"/>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nodeType="clickEffect">
                                  <p:stCondLst>
                                    <p:cond delay="0"/>
                                  </p:stCondLst>
                                  <p:childTnLst>
                                    <p:set>
                                      <p:cBhvr>
                                        <p:cTn id="44" dur="1" fill="hold">
                                          <p:stCondLst>
                                            <p:cond delay="0"/>
                                          </p:stCondLst>
                                        </p:cTn>
                                        <p:tgtEl>
                                          <p:spTgt spid="39"/>
                                        </p:tgtEl>
                                        <p:attrNameLst>
                                          <p:attrName>style.visibility</p:attrName>
                                        </p:attrNameLst>
                                      </p:cBhvr>
                                      <p:to>
                                        <p:strVal val="visible"/>
                                      </p:to>
                                    </p:set>
                                    <p:animEffect transition="in" filter="wipe(left)">
                                      <p:cBhvr>
                                        <p:cTn id="45" dur="500"/>
                                        <p:tgtEl>
                                          <p:spTgt spid="39"/>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24"/>
                                        </p:tgtEl>
                                        <p:attrNameLst>
                                          <p:attrName>style.visibility</p:attrName>
                                        </p:attrNameLst>
                                      </p:cBhvr>
                                      <p:to>
                                        <p:strVal val="visible"/>
                                      </p:to>
                                    </p:set>
                                    <p:animEffect transition="in" filter="fade">
                                      <p:cBhvr>
                                        <p:cTn id="50" dur="500"/>
                                        <p:tgtEl>
                                          <p:spTgt spid="24"/>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2"/>
                                        </p:tgtEl>
                                        <p:attrNameLst>
                                          <p:attrName>style.visibility</p:attrName>
                                        </p:attrNameLst>
                                      </p:cBhvr>
                                      <p:to>
                                        <p:strVal val="visible"/>
                                      </p:to>
                                    </p:set>
                                    <p:animEffect transition="in" filter="fade">
                                      <p:cBhvr>
                                        <p:cTn id="55" dur="500"/>
                                        <p:tgtEl>
                                          <p:spTgt spid="2"/>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3"/>
                                        </p:tgtEl>
                                        <p:attrNameLst>
                                          <p:attrName>style.visibility</p:attrName>
                                        </p:attrNameLst>
                                      </p:cBhvr>
                                      <p:to>
                                        <p:strVal val="visible"/>
                                      </p:to>
                                    </p:set>
                                    <p:animEffect transition="in" filter="fade">
                                      <p:cBhvr>
                                        <p:cTn id="60" dur="500"/>
                                        <p:tgtEl>
                                          <p:spTgt spid="3"/>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26"/>
                                        </p:tgtEl>
                                        <p:attrNameLst>
                                          <p:attrName>style.visibility</p:attrName>
                                        </p:attrNameLst>
                                      </p:cBhvr>
                                      <p:to>
                                        <p:strVal val="visible"/>
                                      </p:to>
                                    </p:set>
                                    <p:animEffect transition="in" filter="fade">
                                      <p:cBhvr>
                                        <p:cTn id="63" dur="500"/>
                                        <p:tgtEl>
                                          <p:spTgt spid="26"/>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11"/>
                                        </p:tgtEl>
                                        <p:attrNameLst>
                                          <p:attrName>style.visibility</p:attrName>
                                        </p:attrNameLst>
                                      </p:cBhvr>
                                      <p:to>
                                        <p:strVal val="visible"/>
                                      </p:to>
                                    </p:set>
                                    <p:animEffect transition="in" filter="fade">
                                      <p:cBhvr>
                                        <p:cTn id="68" dur="500"/>
                                        <p:tgtEl>
                                          <p:spTgt spid="11"/>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7"/>
                                        </p:tgtEl>
                                        <p:attrNameLst>
                                          <p:attrName>style.visibility</p:attrName>
                                        </p:attrNameLst>
                                      </p:cBhvr>
                                      <p:to>
                                        <p:strVal val="visible"/>
                                      </p:to>
                                    </p:set>
                                    <p:animEffect transition="in" filter="fade">
                                      <p:cBhvr>
                                        <p:cTn id="73" dur="500"/>
                                        <p:tgtEl>
                                          <p:spTgt spid="7"/>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grpId="0" nodeType="clickEffect">
                                  <p:stCondLst>
                                    <p:cond delay="0"/>
                                  </p:stCondLst>
                                  <p:childTnLst>
                                    <p:set>
                                      <p:cBhvr>
                                        <p:cTn id="77" dur="1" fill="hold">
                                          <p:stCondLst>
                                            <p:cond delay="0"/>
                                          </p:stCondLst>
                                        </p:cTn>
                                        <p:tgtEl>
                                          <p:spTgt spid="13"/>
                                        </p:tgtEl>
                                        <p:attrNameLst>
                                          <p:attrName>style.visibility</p:attrName>
                                        </p:attrNameLst>
                                      </p:cBhvr>
                                      <p:to>
                                        <p:strVal val="visible"/>
                                      </p:to>
                                    </p:set>
                                    <p:animEffect transition="in" filter="fade">
                                      <p:cBhvr>
                                        <p:cTn id="78" dur="500"/>
                                        <p:tgtEl>
                                          <p:spTgt spid="13"/>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grpId="0" nodeType="clickEffect">
                                  <p:stCondLst>
                                    <p:cond delay="0"/>
                                  </p:stCondLst>
                                  <p:childTnLst>
                                    <p:set>
                                      <p:cBhvr>
                                        <p:cTn id="82" dur="1" fill="hold">
                                          <p:stCondLst>
                                            <p:cond delay="0"/>
                                          </p:stCondLst>
                                        </p:cTn>
                                        <p:tgtEl>
                                          <p:spTgt spid="21"/>
                                        </p:tgtEl>
                                        <p:attrNameLst>
                                          <p:attrName>style.visibility</p:attrName>
                                        </p:attrNameLst>
                                      </p:cBhvr>
                                      <p:to>
                                        <p:strVal val="visible"/>
                                      </p:to>
                                    </p:set>
                                    <p:animEffect transition="in" filter="fade">
                                      <p:cBhvr>
                                        <p:cTn id="83" dur="500"/>
                                        <p:tgtEl>
                                          <p:spTgt spid="21"/>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nodeType="clickEffect">
                                  <p:stCondLst>
                                    <p:cond delay="0"/>
                                  </p:stCondLst>
                                  <p:childTnLst>
                                    <p:set>
                                      <p:cBhvr>
                                        <p:cTn id="87" dur="1" fill="hold">
                                          <p:stCondLst>
                                            <p:cond delay="0"/>
                                          </p:stCondLst>
                                        </p:cTn>
                                        <p:tgtEl>
                                          <p:spTgt spid="59"/>
                                        </p:tgtEl>
                                        <p:attrNameLst>
                                          <p:attrName>style.visibility</p:attrName>
                                        </p:attrNameLst>
                                      </p:cBhvr>
                                      <p:to>
                                        <p:strVal val="visible"/>
                                      </p:to>
                                    </p:set>
                                    <p:animEffect transition="in" filter="fade">
                                      <p:cBhvr>
                                        <p:cTn id="88"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p:bldP spid="26" grpId="0"/>
      <p:bldP spid="21" grpId="0"/>
      <p:bldP spid="38"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0" name="Group 79"/>
          <p:cNvGrpSpPr/>
          <p:nvPr/>
        </p:nvGrpSpPr>
        <p:grpSpPr>
          <a:xfrm>
            <a:off x="797349" y="1858481"/>
            <a:ext cx="3868288" cy="1533525"/>
            <a:chOff x="797349" y="1858481"/>
            <a:chExt cx="3868288" cy="1533525"/>
          </a:xfrm>
        </p:grpSpPr>
        <p:grpSp>
          <p:nvGrpSpPr>
            <p:cNvPr id="4" name="Group 3"/>
            <p:cNvGrpSpPr/>
            <p:nvPr/>
          </p:nvGrpSpPr>
          <p:grpSpPr>
            <a:xfrm>
              <a:off x="797349" y="1858481"/>
              <a:ext cx="3775011" cy="1533525"/>
              <a:chOff x="2201163" y="1493488"/>
              <a:chExt cx="3775011" cy="1533525"/>
            </a:xfrm>
          </p:grpSpPr>
          <p:pic>
            <p:nvPicPr>
              <p:cNvPr id="5" name="Picture 4"/>
              <p:cNvPicPr>
                <a:picLocks noChangeAspect="1"/>
              </p:cNvPicPr>
              <p:nvPr/>
            </p:nvPicPr>
            <p:blipFill>
              <a:blip r:embed="rId2"/>
              <a:stretch>
                <a:fillRect/>
              </a:stretch>
            </p:blipFill>
            <p:spPr>
              <a:xfrm>
                <a:off x="2201163" y="1493488"/>
                <a:ext cx="2990850" cy="1533525"/>
              </a:xfrm>
              <a:prstGeom prst="rect">
                <a:avLst/>
              </a:prstGeom>
            </p:spPr>
          </p:pic>
          <p:cxnSp>
            <p:nvCxnSpPr>
              <p:cNvPr id="6" name="Straight Arrow Connector 5"/>
              <p:cNvCxnSpPr/>
              <p:nvPr/>
            </p:nvCxnSpPr>
            <p:spPr>
              <a:xfrm>
                <a:off x="5110458" y="2236046"/>
                <a:ext cx="385066" cy="0"/>
              </a:xfrm>
              <a:prstGeom prst="straightConnector1">
                <a:avLst/>
              </a:prstGeom>
              <a:ln w="3810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5592736" y="2014574"/>
                <a:ext cx="383438" cy="400110"/>
              </a:xfrm>
              <a:prstGeom prst="rect">
                <a:avLst/>
              </a:prstGeom>
              <a:noFill/>
            </p:spPr>
            <p:txBody>
              <a:bodyPr wrap="none" rtlCol="0">
                <a:spAutoFit/>
              </a:bodyPr>
              <a:lstStyle/>
              <a:p>
                <a:r>
                  <a:rPr lang="en-US" altLang="ko-KR" sz="2000" i="1" dirty="0" smtClean="0">
                    <a:latin typeface="Times New Roman" panose="02020603050405020304" pitchFamily="18" charset="0"/>
                    <a:ea typeface="나눔명조" panose="02020603020101020101" pitchFamily="18" charset="-127"/>
                    <a:cs typeface="Times New Roman" panose="02020603050405020304" pitchFamily="18" charset="0"/>
                  </a:rPr>
                  <a:t>y</a:t>
                </a:r>
                <a:r>
                  <a:rPr lang="en-US" altLang="ko-KR" sz="2000" baseline="-25000" dirty="0" smtClean="0">
                    <a:latin typeface="Times New Roman" panose="02020603050405020304" pitchFamily="18" charset="0"/>
                    <a:ea typeface="나눔명조" panose="02020603020101020101" pitchFamily="18" charset="-127"/>
                    <a:cs typeface="Times New Roman" panose="02020603050405020304" pitchFamily="18" charset="0"/>
                  </a:rPr>
                  <a:t>1</a:t>
                </a:r>
                <a:endParaRPr lang="ko-KR" altLang="en-US" sz="2000" baseline="-25000" dirty="0">
                  <a:latin typeface="Times New Roman" panose="02020603050405020304" pitchFamily="18" charset="0"/>
                  <a:ea typeface="나눔명조" panose="02020603020101020101" pitchFamily="18" charset="-127"/>
                  <a:cs typeface="Times New Roman" panose="02020603050405020304" pitchFamily="18" charset="0"/>
                </a:endParaRPr>
              </a:p>
            </p:txBody>
          </p:sp>
        </p:grpSp>
        <p:sp>
          <p:nvSpPr>
            <p:cNvPr id="20" name="Oval 19"/>
            <p:cNvSpPr/>
            <p:nvPr/>
          </p:nvSpPr>
          <p:spPr>
            <a:xfrm>
              <a:off x="4062386" y="2323617"/>
              <a:ext cx="603251" cy="603251"/>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 name="Title 1"/>
          <p:cNvSpPr>
            <a:spLocks noGrp="1"/>
          </p:cNvSpPr>
          <p:nvPr>
            <p:ph type="title"/>
          </p:nvPr>
        </p:nvSpPr>
        <p:spPr/>
        <p:txBody>
          <a:bodyPr/>
          <a:lstStyle/>
          <a:p>
            <a:r>
              <a:rPr lang="en-US" altLang="ko-KR" dirty="0"/>
              <a:t>Multilayer perceptron</a:t>
            </a:r>
            <a:endParaRPr lang="ko-KR" altLang="en-US" dirty="0"/>
          </a:p>
        </p:txBody>
      </p:sp>
      <p:sp>
        <p:nvSpPr>
          <p:cNvPr id="3" name="Slide Number Placeholder 2"/>
          <p:cNvSpPr>
            <a:spLocks noGrp="1"/>
          </p:cNvSpPr>
          <p:nvPr>
            <p:ph type="sldNum" sz="quarter" idx="12"/>
          </p:nvPr>
        </p:nvSpPr>
        <p:spPr/>
        <p:txBody>
          <a:bodyPr/>
          <a:lstStyle/>
          <a:p>
            <a:fld id="{E7B612BC-FA30-47E7-8F83-60B8876EFC04}" type="slidenum">
              <a:rPr lang="ko-KR" altLang="en-US" smtClean="0">
                <a:solidFill>
                  <a:prstClr val="black">
                    <a:tint val="75000"/>
                  </a:prstClr>
                </a:solidFill>
              </a:rPr>
              <a:pPr/>
              <a:t>58</a:t>
            </a:fld>
            <a:endParaRPr lang="ko-KR" altLang="en-US">
              <a:solidFill>
                <a:prstClr val="black">
                  <a:tint val="75000"/>
                </a:prstClr>
              </a:solidFill>
            </a:endParaRPr>
          </a:p>
        </p:txBody>
      </p:sp>
      <p:sp>
        <p:nvSpPr>
          <p:cNvPr id="8" name="Oval 7"/>
          <p:cNvSpPr/>
          <p:nvPr/>
        </p:nvSpPr>
        <p:spPr>
          <a:xfrm>
            <a:off x="2340299" y="1352234"/>
            <a:ext cx="2333075" cy="2333075"/>
          </a:xfrm>
          <a:prstGeom prst="ellipse">
            <a:avLst/>
          </a:prstGeom>
          <a:noFill/>
          <a:ln w="19050">
            <a:solidFill>
              <a:srgbClr val="A5002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36" name="Straight Connector 35"/>
          <p:cNvCxnSpPr>
            <a:stCxn id="50" idx="2"/>
          </p:cNvCxnSpPr>
          <p:nvPr/>
        </p:nvCxnSpPr>
        <p:spPr>
          <a:xfrm flipH="1" flipV="1">
            <a:off x="1639839" y="2110985"/>
            <a:ext cx="1517470" cy="2268733"/>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a:stCxn id="51" idx="2"/>
          </p:cNvCxnSpPr>
          <p:nvPr/>
        </p:nvCxnSpPr>
        <p:spPr>
          <a:xfrm flipH="1" flipV="1">
            <a:off x="1649562" y="2156135"/>
            <a:ext cx="1538870" cy="3489871"/>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a:stCxn id="50" idx="2"/>
          </p:cNvCxnSpPr>
          <p:nvPr/>
        </p:nvCxnSpPr>
        <p:spPr>
          <a:xfrm flipH="1" flipV="1">
            <a:off x="1651359" y="3084452"/>
            <a:ext cx="1505950" cy="1295266"/>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a:stCxn id="51" idx="2"/>
          </p:cNvCxnSpPr>
          <p:nvPr/>
        </p:nvCxnSpPr>
        <p:spPr>
          <a:xfrm flipH="1" flipV="1">
            <a:off x="1631949" y="3084452"/>
            <a:ext cx="1556483" cy="2561554"/>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89" name="Group 88"/>
          <p:cNvGrpSpPr/>
          <p:nvPr/>
        </p:nvGrpSpPr>
        <p:grpSpPr>
          <a:xfrm>
            <a:off x="3157309" y="4078092"/>
            <a:ext cx="603251" cy="603251"/>
            <a:chOff x="5215658" y="4377647"/>
            <a:chExt cx="603251" cy="603251"/>
          </a:xfrm>
        </p:grpSpPr>
        <p:sp>
          <p:nvSpPr>
            <p:cNvPr id="54" name="TextBox 53"/>
            <p:cNvSpPr txBox="1"/>
            <p:nvPr/>
          </p:nvSpPr>
          <p:spPr>
            <a:xfrm>
              <a:off x="5359023" y="4426690"/>
              <a:ext cx="383438" cy="400110"/>
            </a:xfrm>
            <a:prstGeom prst="rect">
              <a:avLst/>
            </a:prstGeom>
            <a:noFill/>
          </p:spPr>
          <p:txBody>
            <a:bodyPr wrap="none" rtlCol="0">
              <a:spAutoFit/>
            </a:bodyPr>
            <a:lstStyle/>
            <a:p>
              <a:r>
                <a:rPr lang="en-US" altLang="ko-KR" sz="2000" i="1" dirty="0" smtClean="0">
                  <a:latin typeface="Times New Roman" panose="02020603050405020304" pitchFamily="18" charset="0"/>
                  <a:ea typeface="나눔명조" panose="02020603020101020101" pitchFamily="18" charset="-127"/>
                  <a:cs typeface="Times New Roman" panose="02020603050405020304" pitchFamily="18" charset="0"/>
                </a:rPr>
                <a:t>y</a:t>
              </a:r>
              <a:r>
                <a:rPr lang="en-US" altLang="ko-KR" sz="2000" baseline="-25000" dirty="0" smtClean="0">
                  <a:latin typeface="Times New Roman" panose="02020603050405020304" pitchFamily="18" charset="0"/>
                  <a:ea typeface="나눔명조" panose="02020603020101020101" pitchFamily="18" charset="-127"/>
                  <a:cs typeface="Times New Roman" panose="02020603050405020304" pitchFamily="18" charset="0"/>
                </a:rPr>
                <a:t>2</a:t>
              </a:r>
              <a:endParaRPr lang="ko-KR" altLang="en-US" sz="2000" baseline="-25000" dirty="0">
                <a:latin typeface="Times New Roman" panose="02020603050405020304" pitchFamily="18" charset="0"/>
                <a:ea typeface="나눔명조" panose="02020603020101020101" pitchFamily="18" charset="-127"/>
                <a:cs typeface="Times New Roman" panose="02020603050405020304" pitchFamily="18" charset="0"/>
              </a:endParaRPr>
            </a:p>
          </p:txBody>
        </p:sp>
        <p:sp>
          <p:nvSpPr>
            <p:cNvPr id="50" name="Oval 49"/>
            <p:cNvSpPr/>
            <p:nvPr/>
          </p:nvSpPr>
          <p:spPr>
            <a:xfrm>
              <a:off x="5215658" y="4377647"/>
              <a:ext cx="603251" cy="603251"/>
            </a:xfrm>
            <a:prstGeom prst="ellipse">
              <a:avLst/>
            </a:prstGeom>
            <a:noFill/>
            <a:ln w="19050">
              <a:solidFill>
                <a:srgbClr val="A500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90" name="Group 89"/>
          <p:cNvGrpSpPr/>
          <p:nvPr/>
        </p:nvGrpSpPr>
        <p:grpSpPr>
          <a:xfrm>
            <a:off x="3188432" y="5344380"/>
            <a:ext cx="603251" cy="603251"/>
            <a:chOff x="5249117" y="5316198"/>
            <a:chExt cx="603251" cy="603251"/>
          </a:xfrm>
        </p:grpSpPr>
        <p:sp>
          <p:nvSpPr>
            <p:cNvPr id="55" name="TextBox 54"/>
            <p:cNvSpPr txBox="1"/>
            <p:nvPr/>
          </p:nvSpPr>
          <p:spPr>
            <a:xfrm>
              <a:off x="5377560" y="5369063"/>
              <a:ext cx="383438" cy="400110"/>
            </a:xfrm>
            <a:prstGeom prst="rect">
              <a:avLst/>
            </a:prstGeom>
            <a:noFill/>
          </p:spPr>
          <p:txBody>
            <a:bodyPr wrap="none" rtlCol="0">
              <a:spAutoFit/>
            </a:bodyPr>
            <a:lstStyle/>
            <a:p>
              <a:r>
                <a:rPr lang="en-US" altLang="ko-KR" sz="2000" i="1" dirty="0" smtClean="0">
                  <a:latin typeface="Times New Roman" panose="02020603050405020304" pitchFamily="18" charset="0"/>
                  <a:ea typeface="나눔명조" panose="02020603020101020101" pitchFamily="18" charset="-127"/>
                  <a:cs typeface="Times New Roman" panose="02020603050405020304" pitchFamily="18" charset="0"/>
                </a:rPr>
                <a:t>y</a:t>
              </a:r>
              <a:r>
                <a:rPr lang="en-US" altLang="ko-KR" sz="2000" baseline="-25000" dirty="0" smtClean="0">
                  <a:latin typeface="Times New Roman" panose="02020603050405020304" pitchFamily="18" charset="0"/>
                  <a:ea typeface="나눔명조" panose="02020603020101020101" pitchFamily="18" charset="-127"/>
                  <a:cs typeface="Times New Roman" panose="02020603050405020304" pitchFamily="18" charset="0"/>
                </a:rPr>
                <a:t>3</a:t>
              </a:r>
              <a:endParaRPr lang="ko-KR" altLang="en-US" sz="2000" baseline="-25000" dirty="0">
                <a:latin typeface="Times New Roman" panose="02020603050405020304" pitchFamily="18" charset="0"/>
                <a:ea typeface="나눔명조" panose="02020603020101020101" pitchFamily="18" charset="-127"/>
                <a:cs typeface="Times New Roman" panose="02020603050405020304" pitchFamily="18" charset="0"/>
              </a:endParaRPr>
            </a:p>
          </p:txBody>
        </p:sp>
        <p:sp>
          <p:nvSpPr>
            <p:cNvPr id="51" name="Oval 50"/>
            <p:cNvSpPr/>
            <p:nvPr/>
          </p:nvSpPr>
          <p:spPr>
            <a:xfrm>
              <a:off x="5249117" y="5316198"/>
              <a:ext cx="603251" cy="603251"/>
            </a:xfrm>
            <a:prstGeom prst="ellipse">
              <a:avLst/>
            </a:prstGeom>
            <a:noFill/>
            <a:ln w="19050">
              <a:solidFill>
                <a:srgbClr val="A500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76" name="Group 75"/>
          <p:cNvGrpSpPr/>
          <p:nvPr/>
        </p:nvGrpSpPr>
        <p:grpSpPr>
          <a:xfrm>
            <a:off x="1348015" y="1018562"/>
            <a:ext cx="1364381" cy="895922"/>
            <a:chOff x="1348015" y="1018562"/>
            <a:chExt cx="1364381" cy="895922"/>
          </a:xfrm>
        </p:grpSpPr>
        <p:sp>
          <p:nvSpPr>
            <p:cNvPr id="13" name="TextBox 12"/>
            <p:cNvSpPr txBox="1"/>
            <p:nvPr/>
          </p:nvSpPr>
          <p:spPr>
            <a:xfrm>
              <a:off x="1794930" y="1018562"/>
              <a:ext cx="527709" cy="400110"/>
            </a:xfrm>
            <a:prstGeom prst="rect">
              <a:avLst/>
            </a:prstGeom>
            <a:noFill/>
          </p:spPr>
          <p:txBody>
            <a:bodyPr wrap="none" rtlCol="0">
              <a:spAutoFit/>
            </a:bodyPr>
            <a:lstStyle/>
            <a:p>
              <a:r>
                <a:rPr lang="en-US" altLang="ko-KR" sz="2000" b="1" dirty="0" smtClean="0">
                  <a:solidFill>
                    <a:srgbClr val="0000CC"/>
                  </a:solidFill>
                  <a:latin typeface="나눔명조" panose="02020603020101020101" pitchFamily="18" charset="-127"/>
                  <a:ea typeface="나눔명조" panose="02020603020101020101" pitchFamily="18" charset="-127"/>
                </a:rPr>
                <a:t>net</a:t>
              </a:r>
              <a:endParaRPr lang="ko-KR" altLang="en-US" sz="2000" b="1" baseline="-25000" dirty="0">
                <a:solidFill>
                  <a:srgbClr val="0000CC"/>
                </a:solidFill>
                <a:latin typeface="나눔명조" panose="02020603020101020101" pitchFamily="18" charset="-127"/>
                <a:ea typeface="나눔명조" panose="02020603020101020101" pitchFamily="18" charset="-127"/>
              </a:endParaRPr>
            </a:p>
          </p:txBody>
        </p:sp>
        <p:sp>
          <p:nvSpPr>
            <p:cNvPr id="74" name="Right Brace 73"/>
            <p:cNvSpPr/>
            <p:nvPr/>
          </p:nvSpPr>
          <p:spPr>
            <a:xfrm rot="16200000">
              <a:off x="1803915" y="1006002"/>
              <a:ext cx="452582" cy="1364381"/>
            </a:xfrm>
            <a:prstGeom prst="rightBrace">
              <a:avLst>
                <a:gd name="adj1" fmla="val 63435"/>
                <a:gd name="adj2" fmla="val 52708"/>
              </a:avLst>
            </a:prstGeom>
            <a:ln w="28575">
              <a:solidFill>
                <a:srgbClr val="0000CC"/>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grpSp>
        <p:nvGrpSpPr>
          <p:cNvPr id="77" name="Group 76"/>
          <p:cNvGrpSpPr/>
          <p:nvPr/>
        </p:nvGrpSpPr>
        <p:grpSpPr>
          <a:xfrm>
            <a:off x="2858393" y="1007709"/>
            <a:ext cx="1593534" cy="895922"/>
            <a:chOff x="1348015" y="1018562"/>
            <a:chExt cx="1364381" cy="895922"/>
          </a:xfrm>
        </p:grpSpPr>
        <p:sp>
          <p:nvSpPr>
            <p:cNvPr id="78" name="TextBox 77"/>
            <p:cNvSpPr txBox="1"/>
            <p:nvPr/>
          </p:nvSpPr>
          <p:spPr>
            <a:xfrm>
              <a:off x="1794930" y="1018562"/>
              <a:ext cx="477901" cy="400110"/>
            </a:xfrm>
            <a:prstGeom prst="rect">
              <a:avLst/>
            </a:prstGeom>
            <a:noFill/>
          </p:spPr>
          <p:txBody>
            <a:bodyPr wrap="none" rtlCol="0">
              <a:spAutoFit/>
            </a:bodyPr>
            <a:lstStyle/>
            <a:p>
              <a:r>
                <a:rPr lang="en-US" altLang="ko-KR" sz="2000" b="1" dirty="0" smtClean="0">
                  <a:solidFill>
                    <a:srgbClr val="0000CC"/>
                  </a:solidFill>
                  <a:latin typeface="나눔명조" panose="02020603020101020101" pitchFamily="18" charset="-127"/>
                  <a:ea typeface="나눔명조" panose="02020603020101020101" pitchFamily="18" charset="-127"/>
                </a:rPr>
                <a:t>out</a:t>
              </a:r>
              <a:endParaRPr lang="ko-KR" altLang="en-US" sz="2000" b="1" baseline="-25000" dirty="0">
                <a:solidFill>
                  <a:srgbClr val="0000CC"/>
                </a:solidFill>
                <a:latin typeface="나눔명조" panose="02020603020101020101" pitchFamily="18" charset="-127"/>
                <a:ea typeface="나눔명조" panose="02020603020101020101" pitchFamily="18" charset="-127"/>
              </a:endParaRPr>
            </a:p>
          </p:txBody>
        </p:sp>
        <p:sp>
          <p:nvSpPr>
            <p:cNvPr id="79" name="Right Brace 78"/>
            <p:cNvSpPr/>
            <p:nvPr/>
          </p:nvSpPr>
          <p:spPr>
            <a:xfrm rot="16200000">
              <a:off x="1803915" y="1006002"/>
              <a:ext cx="452582" cy="1364381"/>
            </a:xfrm>
            <a:prstGeom prst="rightBrace">
              <a:avLst>
                <a:gd name="adj1" fmla="val 63435"/>
                <a:gd name="adj2" fmla="val 52708"/>
              </a:avLst>
            </a:prstGeom>
            <a:ln w="28575">
              <a:solidFill>
                <a:srgbClr val="0000CC"/>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grpSp>
        <p:nvGrpSpPr>
          <p:cNvPr id="98" name="Group 97"/>
          <p:cNvGrpSpPr/>
          <p:nvPr/>
        </p:nvGrpSpPr>
        <p:grpSpPr>
          <a:xfrm>
            <a:off x="800299" y="2299413"/>
            <a:ext cx="4097974" cy="941445"/>
            <a:chOff x="800299" y="2299413"/>
            <a:chExt cx="4097974" cy="941445"/>
          </a:xfrm>
        </p:grpSpPr>
        <p:sp>
          <p:nvSpPr>
            <p:cNvPr id="96" name="TextBox 95"/>
            <p:cNvSpPr txBox="1"/>
            <p:nvPr/>
          </p:nvSpPr>
          <p:spPr>
            <a:xfrm>
              <a:off x="3966608" y="2840748"/>
              <a:ext cx="931665" cy="400110"/>
            </a:xfrm>
            <a:prstGeom prst="rect">
              <a:avLst/>
            </a:prstGeom>
            <a:noFill/>
          </p:spPr>
          <p:txBody>
            <a:bodyPr wrap="none" rtlCol="0">
              <a:spAutoFit/>
            </a:bodyPr>
            <a:lstStyle/>
            <a:p>
              <a:r>
                <a:rPr lang="en-US" altLang="ko-KR" sz="2000" b="1" dirty="0" smtClean="0">
                  <a:latin typeface="나눔명조" panose="02020603020101020101" pitchFamily="18" charset="-127"/>
                  <a:ea typeface="나눔명조" panose="02020603020101020101" pitchFamily="18" charset="-127"/>
                </a:rPr>
                <a:t>output</a:t>
              </a:r>
              <a:endParaRPr lang="ko-KR" altLang="en-US" sz="2000" b="1" baseline="-25000" dirty="0">
                <a:latin typeface="나눔명조" panose="02020603020101020101" pitchFamily="18" charset="-127"/>
                <a:ea typeface="나눔명조" panose="02020603020101020101" pitchFamily="18" charset="-127"/>
              </a:endParaRPr>
            </a:p>
          </p:txBody>
        </p:sp>
        <p:sp>
          <p:nvSpPr>
            <p:cNvPr id="97" name="TextBox 96"/>
            <p:cNvSpPr txBox="1"/>
            <p:nvPr/>
          </p:nvSpPr>
          <p:spPr>
            <a:xfrm>
              <a:off x="800299" y="2299413"/>
              <a:ext cx="771365" cy="400110"/>
            </a:xfrm>
            <a:prstGeom prst="rect">
              <a:avLst/>
            </a:prstGeom>
            <a:noFill/>
          </p:spPr>
          <p:txBody>
            <a:bodyPr wrap="none" rtlCol="0">
              <a:spAutoFit/>
            </a:bodyPr>
            <a:lstStyle/>
            <a:p>
              <a:r>
                <a:rPr lang="en-US" altLang="ko-KR" sz="2000" b="1" dirty="0" smtClean="0">
                  <a:latin typeface="나눔명조" panose="02020603020101020101" pitchFamily="18" charset="-127"/>
                  <a:ea typeface="나눔명조" panose="02020603020101020101" pitchFamily="18" charset="-127"/>
                </a:rPr>
                <a:t>input</a:t>
              </a:r>
              <a:endParaRPr lang="ko-KR" altLang="en-US" sz="2000" b="1" baseline="-25000" dirty="0">
                <a:latin typeface="나눔명조" panose="02020603020101020101" pitchFamily="18" charset="-127"/>
                <a:ea typeface="나눔명조" panose="02020603020101020101" pitchFamily="18" charset="-127"/>
              </a:endParaRPr>
            </a:p>
          </p:txBody>
        </p:sp>
      </p:grpSp>
      <p:grpSp>
        <p:nvGrpSpPr>
          <p:cNvPr id="112" name="Group 111"/>
          <p:cNvGrpSpPr/>
          <p:nvPr/>
        </p:nvGrpSpPr>
        <p:grpSpPr>
          <a:xfrm>
            <a:off x="4673374" y="2351037"/>
            <a:ext cx="3437656" cy="559505"/>
            <a:chOff x="4673374" y="2351037"/>
            <a:chExt cx="3437656" cy="559505"/>
          </a:xfrm>
        </p:grpSpPr>
        <p:grpSp>
          <p:nvGrpSpPr>
            <p:cNvPr id="109" name="Group 108"/>
            <p:cNvGrpSpPr/>
            <p:nvPr/>
          </p:nvGrpSpPr>
          <p:grpSpPr>
            <a:xfrm>
              <a:off x="5792276" y="2351037"/>
              <a:ext cx="2318754" cy="559505"/>
              <a:chOff x="5792276" y="2351037"/>
              <a:chExt cx="2318754" cy="559505"/>
            </a:xfrm>
          </p:grpSpPr>
          <p:grpSp>
            <p:nvGrpSpPr>
              <p:cNvPr id="63" name="Group 62"/>
              <p:cNvGrpSpPr/>
              <p:nvPr/>
            </p:nvGrpSpPr>
            <p:grpSpPr>
              <a:xfrm>
                <a:off x="6710716" y="2362132"/>
                <a:ext cx="548410" cy="548410"/>
                <a:chOff x="8376061" y="1882049"/>
                <a:chExt cx="548410" cy="548410"/>
              </a:xfrm>
            </p:grpSpPr>
            <p:sp>
              <p:nvSpPr>
                <p:cNvPr id="53" name="Oval 52"/>
                <p:cNvSpPr/>
                <p:nvPr/>
              </p:nvSpPr>
              <p:spPr>
                <a:xfrm>
                  <a:off x="8376061" y="1882049"/>
                  <a:ext cx="548410" cy="548410"/>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2" name="Group 61"/>
                <p:cNvGrpSpPr/>
                <p:nvPr/>
              </p:nvGrpSpPr>
              <p:grpSpPr>
                <a:xfrm>
                  <a:off x="8449127" y="1990607"/>
                  <a:ext cx="283155" cy="274169"/>
                  <a:chOff x="7715689" y="1876357"/>
                  <a:chExt cx="478849" cy="246346"/>
                </a:xfrm>
              </p:grpSpPr>
              <p:cxnSp>
                <p:nvCxnSpPr>
                  <p:cNvPr id="59" name="Straight Connector 58"/>
                  <p:cNvCxnSpPr/>
                  <p:nvPr/>
                </p:nvCxnSpPr>
                <p:spPr>
                  <a:xfrm>
                    <a:off x="7715689" y="2112764"/>
                    <a:ext cx="246345" cy="0"/>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a:off x="7948193" y="1889382"/>
                    <a:ext cx="246345" cy="0"/>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rot="16200000">
                    <a:off x="7825019" y="1999530"/>
                    <a:ext cx="246346" cy="0"/>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grpSp>
            <p:nvGrpSpPr>
              <p:cNvPr id="92" name="Group 91"/>
              <p:cNvGrpSpPr/>
              <p:nvPr/>
            </p:nvGrpSpPr>
            <p:grpSpPr>
              <a:xfrm>
                <a:off x="5792276" y="2351037"/>
                <a:ext cx="548410" cy="548410"/>
                <a:chOff x="6972164" y="2326833"/>
                <a:chExt cx="548410" cy="548410"/>
              </a:xfrm>
            </p:grpSpPr>
            <p:sp>
              <p:nvSpPr>
                <p:cNvPr id="57" name="TextBox 56"/>
                <p:cNvSpPr txBox="1"/>
                <p:nvPr/>
              </p:nvSpPr>
              <p:spPr>
                <a:xfrm>
                  <a:off x="7077893" y="2400983"/>
                  <a:ext cx="336952" cy="400110"/>
                </a:xfrm>
                <a:prstGeom prst="rect">
                  <a:avLst/>
                </a:prstGeom>
                <a:noFill/>
              </p:spPr>
              <p:txBody>
                <a:bodyPr wrap="none" rtlCol="0">
                  <a:spAutoFit/>
                </a:bodyPr>
                <a:lstStyle/>
                <a:p>
                  <a:r>
                    <a:rPr lang="en-US" altLang="ko-KR" sz="2000" dirty="0" smtClean="0">
                      <a:latin typeface="Symbol" panose="05050102010706020507" pitchFamily="18" charset="2"/>
                      <a:ea typeface="나눔명조" panose="02020603020101020101" pitchFamily="18" charset="-127"/>
                      <a:cs typeface="Times New Roman" panose="02020603050405020304" pitchFamily="18" charset="0"/>
                    </a:rPr>
                    <a:t>S</a:t>
                  </a:r>
                  <a:endParaRPr lang="ko-KR" altLang="en-US" sz="2000" baseline="-25000" dirty="0">
                    <a:latin typeface="Symbol" panose="05050102010706020507" pitchFamily="18" charset="2"/>
                    <a:ea typeface="나눔명조" panose="02020603020101020101" pitchFamily="18" charset="-127"/>
                    <a:cs typeface="Times New Roman" panose="02020603050405020304" pitchFamily="18" charset="0"/>
                  </a:endParaRPr>
                </a:p>
              </p:txBody>
            </p:sp>
            <p:sp>
              <p:nvSpPr>
                <p:cNvPr id="49" name="Oval 48"/>
                <p:cNvSpPr/>
                <p:nvPr/>
              </p:nvSpPr>
              <p:spPr>
                <a:xfrm>
                  <a:off x="6972164" y="2326833"/>
                  <a:ext cx="548410" cy="548410"/>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93" name="Group 92"/>
              <p:cNvGrpSpPr/>
              <p:nvPr/>
            </p:nvGrpSpPr>
            <p:grpSpPr>
              <a:xfrm>
                <a:off x="7562620" y="2360761"/>
                <a:ext cx="548410" cy="548410"/>
                <a:chOff x="5059102" y="4414792"/>
                <a:chExt cx="548410" cy="548410"/>
              </a:xfrm>
            </p:grpSpPr>
            <p:sp>
              <p:nvSpPr>
                <p:cNvPr id="94" name="TextBox 93"/>
                <p:cNvSpPr txBox="1"/>
                <p:nvPr/>
              </p:nvSpPr>
              <p:spPr>
                <a:xfrm>
                  <a:off x="5180624" y="4442063"/>
                  <a:ext cx="383438" cy="400110"/>
                </a:xfrm>
                <a:prstGeom prst="rect">
                  <a:avLst/>
                </a:prstGeom>
                <a:noFill/>
              </p:spPr>
              <p:txBody>
                <a:bodyPr wrap="none" rtlCol="0">
                  <a:spAutoFit/>
                </a:bodyPr>
                <a:lstStyle/>
                <a:p>
                  <a:r>
                    <a:rPr lang="en-US" altLang="ko-KR" sz="2000" i="1" dirty="0" smtClean="0">
                      <a:latin typeface="Times New Roman" panose="02020603050405020304" pitchFamily="18" charset="0"/>
                      <a:ea typeface="나눔명조" panose="02020603020101020101" pitchFamily="18" charset="-127"/>
                      <a:cs typeface="Times New Roman" panose="02020603050405020304" pitchFamily="18" charset="0"/>
                    </a:rPr>
                    <a:t>z</a:t>
                  </a:r>
                  <a:r>
                    <a:rPr lang="en-US" altLang="ko-KR" sz="2000" baseline="-25000" dirty="0" smtClean="0">
                      <a:latin typeface="Times New Roman" panose="02020603050405020304" pitchFamily="18" charset="0"/>
                      <a:ea typeface="나눔명조" panose="02020603020101020101" pitchFamily="18" charset="-127"/>
                      <a:cs typeface="Times New Roman" panose="02020603050405020304" pitchFamily="18" charset="0"/>
                    </a:rPr>
                    <a:t>1</a:t>
                  </a:r>
                  <a:endParaRPr lang="ko-KR" altLang="en-US" sz="2000" baseline="-25000" dirty="0">
                    <a:latin typeface="Times New Roman" panose="02020603050405020304" pitchFamily="18" charset="0"/>
                    <a:ea typeface="나눔명조" panose="02020603020101020101" pitchFamily="18" charset="-127"/>
                    <a:cs typeface="Times New Roman" panose="02020603050405020304" pitchFamily="18" charset="0"/>
                  </a:endParaRPr>
                </a:p>
              </p:txBody>
            </p:sp>
            <p:sp>
              <p:nvSpPr>
                <p:cNvPr id="95" name="Oval 94"/>
                <p:cNvSpPr/>
                <p:nvPr/>
              </p:nvSpPr>
              <p:spPr>
                <a:xfrm>
                  <a:off x="5059102" y="4414792"/>
                  <a:ext cx="548410" cy="548410"/>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cxnSp>
            <p:nvCxnSpPr>
              <p:cNvPr id="107" name="Straight Arrow Connector 106"/>
              <p:cNvCxnSpPr>
                <a:endCxn id="53" idx="2"/>
              </p:cNvCxnSpPr>
              <p:nvPr/>
            </p:nvCxnSpPr>
            <p:spPr>
              <a:xfrm>
                <a:off x="6341849" y="2636337"/>
                <a:ext cx="368867" cy="0"/>
              </a:xfrm>
              <a:prstGeom prst="straightConnector1">
                <a:avLst/>
              </a:prstGeom>
              <a:ln w="3810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08" name="Straight Arrow Connector 107"/>
              <p:cNvCxnSpPr>
                <a:endCxn id="95" idx="2"/>
              </p:cNvCxnSpPr>
              <p:nvPr/>
            </p:nvCxnSpPr>
            <p:spPr>
              <a:xfrm flipV="1">
                <a:off x="7259126" y="2634966"/>
                <a:ext cx="303494" cy="1371"/>
              </a:xfrm>
              <a:prstGeom prst="straightConnector1">
                <a:avLst/>
              </a:prstGeom>
              <a:ln w="3810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grpSp>
        <p:cxnSp>
          <p:nvCxnSpPr>
            <p:cNvPr id="110" name="Straight Arrow Connector 109"/>
            <p:cNvCxnSpPr>
              <a:endCxn id="49" idx="2"/>
            </p:cNvCxnSpPr>
            <p:nvPr/>
          </p:nvCxnSpPr>
          <p:spPr>
            <a:xfrm>
              <a:off x="4673374" y="2625241"/>
              <a:ext cx="1118902" cy="1"/>
            </a:xfrm>
            <a:prstGeom prst="straightConnector1">
              <a:avLst/>
            </a:prstGeom>
            <a:ln w="3810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grpSp>
      <p:sp>
        <p:nvSpPr>
          <p:cNvPr id="117" name="Oval 116"/>
          <p:cNvSpPr/>
          <p:nvPr/>
        </p:nvSpPr>
        <p:spPr>
          <a:xfrm>
            <a:off x="5772326" y="1502981"/>
            <a:ext cx="2333075" cy="2333075"/>
          </a:xfrm>
          <a:prstGeom prst="ellipse">
            <a:avLst/>
          </a:prstGeom>
          <a:noFill/>
          <a:ln w="19050">
            <a:solidFill>
              <a:srgbClr val="A5002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21" name="Group 120"/>
          <p:cNvGrpSpPr/>
          <p:nvPr/>
        </p:nvGrpSpPr>
        <p:grpSpPr>
          <a:xfrm>
            <a:off x="6710716" y="4134897"/>
            <a:ext cx="603251" cy="603251"/>
            <a:chOff x="5215658" y="4377647"/>
            <a:chExt cx="603251" cy="603251"/>
          </a:xfrm>
        </p:grpSpPr>
        <p:sp>
          <p:nvSpPr>
            <p:cNvPr id="122" name="TextBox 121"/>
            <p:cNvSpPr txBox="1"/>
            <p:nvPr/>
          </p:nvSpPr>
          <p:spPr>
            <a:xfrm>
              <a:off x="5359023" y="4426690"/>
              <a:ext cx="383438" cy="400110"/>
            </a:xfrm>
            <a:prstGeom prst="rect">
              <a:avLst/>
            </a:prstGeom>
            <a:noFill/>
          </p:spPr>
          <p:txBody>
            <a:bodyPr wrap="none" rtlCol="0">
              <a:spAutoFit/>
            </a:bodyPr>
            <a:lstStyle/>
            <a:p>
              <a:r>
                <a:rPr lang="en-US" altLang="ko-KR" sz="2000" i="1" dirty="0" smtClean="0">
                  <a:latin typeface="Times New Roman" panose="02020603050405020304" pitchFamily="18" charset="0"/>
                  <a:ea typeface="나눔명조" panose="02020603020101020101" pitchFamily="18" charset="-127"/>
                  <a:cs typeface="Times New Roman" panose="02020603050405020304" pitchFamily="18" charset="0"/>
                </a:rPr>
                <a:t>z</a:t>
              </a:r>
              <a:r>
                <a:rPr lang="en-US" altLang="ko-KR" sz="2000" baseline="-25000" dirty="0" smtClean="0">
                  <a:latin typeface="Times New Roman" panose="02020603050405020304" pitchFamily="18" charset="0"/>
                  <a:ea typeface="나눔명조" panose="02020603020101020101" pitchFamily="18" charset="-127"/>
                  <a:cs typeface="Times New Roman" panose="02020603050405020304" pitchFamily="18" charset="0"/>
                </a:rPr>
                <a:t>2</a:t>
              </a:r>
              <a:endParaRPr lang="ko-KR" altLang="en-US" sz="2000" baseline="-25000" dirty="0">
                <a:latin typeface="Times New Roman" panose="02020603050405020304" pitchFamily="18" charset="0"/>
                <a:ea typeface="나눔명조" panose="02020603020101020101" pitchFamily="18" charset="-127"/>
                <a:cs typeface="Times New Roman" panose="02020603050405020304" pitchFamily="18" charset="0"/>
              </a:endParaRPr>
            </a:p>
          </p:txBody>
        </p:sp>
        <p:sp>
          <p:nvSpPr>
            <p:cNvPr id="123" name="Oval 122"/>
            <p:cNvSpPr/>
            <p:nvPr/>
          </p:nvSpPr>
          <p:spPr>
            <a:xfrm>
              <a:off x="5215658" y="4377647"/>
              <a:ext cx="603251" cy="603251"/>
            </a:xfrm>
            <a:prstGeom prst="ellipse">
              <a:avLst/>
            </a:prstGeom>
            <a:noFill/>
            <a:ln w="19050">
              <a:solidFill>
                <a:srgbClr val="A500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124" name="Group 123"/>
          <p:cNvGrpSpPr/>
          <p:nvPr/>
        </p:nvGrpSpPr>
        <p:grpSpPr>
          <a:xfrm>
            <a:off x="6710715" y="5234358"/>
            <a:ext cx="603251" cy="603251"/>
            <a:chOff x="5215658" y="4377647"/>
            <a:chExt cx="603251" cy="603251"/>
          </a:xfrm>
        </p:grpSpPr>
        <p:sp>
          <p:nvSpPr>
            <p:cNvPr id="125" name="TextBox 124"/>
            <p:cNvSpPr txBox="1"/>
            <p:nvPr/>
          </p:nvSpPr>
          <p:spPr>
            <a:xfrm>
              <a:off x="5359023" y="4426690"/>
              <a:ext cx="383438" cy="400110"/>
            </a:xfrm>
            <a:prstGeom prst="rect">
              <a:avLst/>
            </a:prstGeom>
            <a:noFill/>
          </p:spPr>
          <p:txBody>
            <a:bodyPr wrap="none" rtlCol="0">
              <a:spAutoFit/>
            </a:bodyPr>
            <a:lstStyle/>
            <a:p>
              <a:r>
                <a:rPr lang="en-US" altLang="ko-KR" sz="2000" i="1" dirty="0" smtClean="0">
                  <a:latin typeface="Times New Roman" panose="02020603050405020304" pitchFamily="18" charset="0"/>
                  <a:ea typeface="나눔명조" panose="02020603020101020101" pitchFamily="18" charset="-127"/>
                  <a:cs typeface="Times New Roman" panose="02020603050405020304" pitchFamily="18" charset="0"/>
                </a:rPr>
                <a:t>z</a:t>
              </a:r>
              <a:r>
                <a:rPr lang="en-US" altLang="ko-KR" sz="2000" baseline="-25000" dirty="0" smtClean="0">
                  <a:latin typeface="Times New Roman" panose="02020603050405020304" pitchFamily="18" charset="0"/>
                  <a:ea typeface="나눔명조" panose="02020603020101020101" pitchFamily="18" charset="-127"/>
                  <a:cs typeface="Times New Roman" panose="02020603050405020304" pitchFamily="18" charset="0"/>
                </a:rPr>
                <a:t>3</a:t>
              </a:r>
              <a:endParaRPr lang="ko-KR" altLang="en-US" sz="2000" baseline="-25000" dirty="0">
                <a:latin typeface="Times New Roman" panose="02020603050405020304" pitchFamily="18" charset="0"/>
                <a:ea typeface="나눔명조" panose="02020603020101020101" pitchFamily="18" charset="-127"/>
                <a:cs typeface="Times New Roman" panose="02020603050405020304" pitchFamily="18" charset="0"/>
              </a:endParaRPr>
            </a:p>
          </p:txBody>
        </p:sp>
        <p:sp>
          <p:nvSpPr>
            <p:cNvPr id="126" name="Oval 125"/>
            <p:cNvSpPr/>
            <p:nvPr/>
          </p:nvSpPr>
          <p:spPr>
            <a:xfrm>
              <a:off x="5215658" y="4377647"/>
              <a:ext cx="603251" cy="603251"/>
            </a:xfrm>
            <a:prstGeom prst="ellipse">
              <a:avLst/>
            </a:prstGeom>
            <a:noFill/>
            <a:ln w="19050">
              <a:solidFill>
                <a:srgbClr val="A500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160" name="Group 159"/>
          <p:cNvGrpSpPr/>
          <p:nvPr/>
        </p:nvGrpSpPr>
        <p:grpSpPr>
          <a:xfrm>
            <a:off x="3760560" y="2593333"/>
            <a:ext cx="2950156" cy="3052673"/>
            <a:chOff x="3760560" y="2593333"/>
            <a:chExt cx="2950156" cy="3052673"/>
          </a:xfrm>
        </p:grpSpPr>
        <p:cxnSp>
          <p:nvCxnSpPr>
            <p:cNvPr id="113" name="Straight Connector 112"/>
            <p:cNvCxnSpPr>
              <a:stCxn id="123" idx="2"/>
            </p:cNvCxnSpPr>
            <p:nvPr/>
          </p:nvCxnSpPr>
          <p:spPr>
            <a:xfrm flipH="1" flipV="1">
              <a:off x="4642696" y="2593333"/>
              <a:ext cx="2068020" cy="1843190"/>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4" name="Straight Connector 113"/>
            <p:cNvCxnSpPr>
              <a:stCxn id="126" idx="2"/>
            </p:cNvCxnSpPr>
            <p:nvPr/>
          </p:nvCxnSpPr>
          <p:spPr>
            <a:xfrm flipH="1" flipV="1">
              <a:off x="4673334" y="2629435"/>
              <a:ext cx="2037381" cy="2906549"/>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48" name="Group 147"/>
            <p:cNvGrpSpPr/>
            <p:nvPr/>
          </p:nvGrpSpPr>
          <p:grpSpPr>
            <a:xfrm>
              <a:off x="3760560" y="2625242"/>
              <a:ext cx="2950156" cy="3020764"/>
              <a:chOff x="3760560" y="2625242"/>
              <a:chExt cx="2950156" cy="3020764"/>
            </a:xfrm>
          </p:grpSpPr>
          <p:cxnSp>
            <p:nvCxnSpPr>
              <p:cNvPr id="115" name="Straight Connector 114"/>
              <p:cNvCxnSpPr>
                <a:stCxn id="123" idx="2"/>
                <a:endCxn id="50" idx="6"/>
              </p:cNvCxnSpPr>
              <p:nvPr/>
            </p:nvCxnSpPr>
            <p:spPr>
              <a:xfrm flipH="1" flipV="1">
                <a:off x="3760560" y="4379718"/>
                <a:ext cx="2950156" cy="56805"/>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a:stCxn id="126" idx="2"/>
                <a:endCxn id="50" idx="6"/>
              </p:cNvCxnSpPr>
              <p:nvPr/>
            </p:nvCxnSpPr>
            <p:spPr>
              <a:xfrm flipH="1" flipV="1">
                <a:off x="3760560" y="4379718"/>
                <a:ext cx="2950155" cy="1156266"/>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a:stCxn id="123" idx="2"/>
                <a:endCxn id="51" idx="6"/>
              </p:cNvCxnSpPr>
              <p:nvPr/>
            </p:nvCxnSpPr>
            <p:spPr>
              <a:xfrm flipH="1">
                <a:off x="3791683" y="4436523"/>
                <a:ext cx="2919033" cy="1209483"/>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a:stCxn id="126" idx="2"/>
                <a:endCxn id="51" idx="6"/>
              </p:cNvCxnSpPr>
              <p:nvPr/>
            </p:nvCxnSpPr>
            <p:spPr>
              <a:xfrm flipH="1">
                <a:off x="3791683" y="5535984"/>
                <a:ext cx="2919032" cy="110022"/>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2" name="Straight Connector 141"/>
              <p:cNvCxnSpPr>
                <a:stCxn id="49" idx="2"/>
                <a:endCxn id="50" idx="6"/>
              </p:cNvCxnSpPr>
              <p:nvPr/>
            </p:nvCxnSpPr>
            <p:spPr>
              <a:xfrm flipH="1">
                <a:off x="3760560" y="2625242"/>
                <a:ext cx="2031716" cy="1754476"/>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5" name="Straight Connector 144"/>
              <p:cNvCxnSpPr>
                <a:stCxn id="117" idx="2"/>
                <a:endCxn id="51" idx="6"/>
              </p:cNvCxnSpPr>
              <p:nvPr/>
            </p:nvCxnSpPr>
            <p:spPr>
              <a:xfrm flipH="1">
                <a:off x="3791683" y="2669519"/>
                <a:ext cx="1980643" cy="2976487"/>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grpSp>
        <p:nvGrpSpPr>
          <p:cNvPr id="149" name="Group 148"/>
          <p:cNvGrpSpPr/>
          <p:nvPr/>
        </p:nvGrpSpPr>
        <p:grpSpPr>
          <a:xfrm>
            <a:off x="4830308" y="1022090"/>
            <a:ext cx="1364381" cy="895922"/>
            <a:chOff x="1348015" y="1018562"/>
            <a:chExt cx="1364381" cy="895922"/>
          </a:xfrm>
        </p:grpSpPr>
        <p:sp>
          <p:nvSpPr>
            <p:cNvPr id="150" name="TextBox 149"/>
            <p:cNvSpPr txBox="1"/>
            <p:nvPr/>
          </p:nvSpPr>
          <p:spPr>
            <a:xfrm>
              <a:off x="1794930" y="1018562"/>
              <a:ext cx="665567" cy="400110"/>
            </a:xfrm>
            <a:prstGeom prst="rect">
              <a:avLst/>
            </a:prstGeom>
            <a:noFill/>
          </p:spPr>
          <p:txBody>
            <a:bodyPr wrap="none" rtlCol="0">
              <a:spAutoFit/>
            </a:bodyPr>
            <a:lstStyle/>
            <a:p>
              <a:r>
                <a:rPr lang="en-US" altLang="ko-KR" sz="2000" b="1" dirty="0" smtClean="0">
                  <a:solidFill>
                    <a:srgbClr val="0000CC"/>
                  </a:solidFill>
                  <a:latin typeface="나눔명조" panose="02020603020101020101" pitchFamily="18" charset="-127"/>
                  <a:ea typeface="나눔명조" panose="02020603020101020101" pitchFamily="18" charset="-127"/>
                </a:rPr>
                <a:t>net2</a:t>
              </a:r>
              <a:endParaRPr lang="ko-KR" altLang="en-US" sz="2000" b="1" baseline="-25000" dirty="0">
                <a:solidFill>
                  <a:srgbClr val="0000CC"/>
                </a:solidFill>
                <a:latin typeface="나눔명조" panose="02020603020101020101" pitchFamily="18" charset="-127"/>
                <a:ea typeface="나눔명조" panose="02020603020101020101" pitchFamily="18" charset="-127"/>
              </a:endParaRPr>
            </a:p>
          </p:txBody>
        </p:sp>
        <p:sp>
          <p:nvSpPr>
            <p:cNvPr id="151" name="Right Brace 150"/>
            <p:cNvSpPr/>
            <p:nvPr/>
          </p:nvSpPr>
          <p:spPr>
            <a:xfrm rot="16200000">
              <a:off x="1803915" y="1006002"/>
              <a:ext cx="452582" cy="1364381"/>
            </a:xfrm>
            <a:prstGeom prst="rightBrace">
              <a:avLst>
                <a:gd name="adj1" fmla="val 63435"/>
                <a:gd name="adj2" fmla="val 52708"/>
              </a:avLst>
            </a:prstGeom>
            <a:ln w="28575">
              <a:solidFill>
                <a:srgbClr val="0000CC"/>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grpSp>
        <p:nvGrpSpPr>
          <p:cNvPr id="152" name="Group 151"/>
          <p:cNvGrpSpPr/>
          <p:nvPr/>
        </p:nvGrpSpPr>
        <p:grpSpPr>
          <a:xfrm>
            <a:off x="6340686" y="1011237"/>
            <a:ext cx="1593534" cy="895922"/>
            <a:chOff x="1348015" y="1018562"/>
            <a:chExt cx="1364381" cy="895922"/>
          </a:xfrm>
        </p:grpSpPr>
        <p:sp>
          <p:nvSpPr>
            <p:cNvPr id="153" name="TextBox 152"/>
            <p:cNvSpPr txBox="1"/>
            <p:nvPr/>
          </p:nvSpPr>
          <p:spPr>
            <a:xfrm>
              <a:off x="1794930" y="1018562"/>
              <a:ext cx="595935" cy="400110"/>
            </a:xfrm>
            <a:prstGeom prst="rect">
              <a:avLst/>
            </a:prstGeom>
            <a:noFill/>
          </p:spPr>
          <p:txBody>
            <a:bodyPr wrap="none" rtlCol="0">
              <a:spAutoFit/>
            </a:bodyPr>
            <a:lstStyle/>
            <a:p>
              <a:r>
                <a:rPr lang="en-US" altLang="ko-KR" sz="2000" b="1" dirty="0" smtClean="0">
                  <a:solidFill>
                    <a:srgbClr val="0000CC"/>
                  </a:solidFill>
                  <a:latin typeface="나눔명조" panose="02020603020101020101" pitchFamily="18" charset="-127"/>
                  <a:ea typeface="나눔명조" panose="02020603020101020101" pitchFamily="18" charset="-127"/>
                </a:rPr>
                <a:t>out2</a:t>
              </a:r>
              <a:endParaRPr lang="ko-KR" altLang="en-US" sz="2000" b="1" baseline="-25000" dirty="0">
                <a:solidFill>
                  <a:srgbClr val="0000CC"/>
                </a:solidFill>
                <a:latin typeface="나눔명조" panose="02020603020101020101" pitchFamily="18" charset="-127"/>
                <a:ea typeface="나눔명조" panose="02020603020101020101" pitchFamily="18" charset="-127"/>
              </a:endParaRPr>
            </a:p>
          </p:txBody>
        </p:sp>
        <p:sp>
          <p:nvSpPr>
            <p:cNvPr id="154" name="Right Brace 153"/>
            <p:cNvSpPr/>
            <p:nvPr/>
          </p:nvSpPr>
          <p:spPr>
            <a:xfrm rot="16200000">
              <a:off x="1803915" y="1006002"/>
              <a:ext cx="452582" cy="1364381"/>
            </a:xfrm>
            <a:prstGeom prst="rightBrace">
              <a:avLst>
                <a:gd name="adj1" fmla="val 63435"/>
                <a:gd name="adj2" fmla="val 52708"/>
              </a:avLst>
            </a:prstGeom>
            <a:ln w="28575">
              <a:solidFill>
                <a:srgbClr val="0000CC"/>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spTree>
    <p:extLst>
      <p:ext uri="{BB962C8B-B14F-4D97-AF65-F5344CB8AC3E}">
        <p14:creationId xmlns:p14="http://schemas.microsoft.com/office/powerpoint/2010/main" val="1016877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6"/>
                                        </p:tgtEl>
                                        <p:attrNameLst>
                                          <p:attrName>style.visibility</p:attrName>
                                        </p:attrNameLst>
                                      </p:cBhvr>
                                      <p:to>
                                        <p:strVal val="visible"/>
                                      </p:to>
                                    </p:set>
                                    <p:animEffect transition="in" filter="fade">
                                      <p:cBhvr>
                                        <p:cTn id="7" dur="500"/>
                                        <p:tgtEl>
                                          <p:spTgt spid="7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7"/>
                                        </p:tgtEl>
                                        <p:attrNameLst>
                                          <p:attrName>style.visibility</p:attrName>
                                        </p:attrNameLst>
                                      </p:cBhvr>
                                      <p:to>
                                        <p:strVal val="visible"/>
                                      </p:to>
                                    </p:set>
                                    <p:animEffect transition="in" filter="fade">
                                      <p:cBhvr>
                                        <p:cTn id="12" dur="500"/>
                                        <p:tgtEl>
                                          <p:spTgt spid="7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9"/>
                                        </p:tgtEl>
                                        <p:attrNameLst>
                                          <p:attrName>style.visibility</p:attrName>
                                        </p:attrNameLst>
                                      </p:cBhvr>
                                      <p:to>
                                        <p:strVal val="visible"/>
                                      </p:to>
                                    </p:set>
                                    <p:animEffect transition="in" filter="fade">
                                      <p:cBhvr>
                                        <p:cTn id="22" dur="500"/>
                                        <p:tgtEl>
                                          <p:spTgt spid="89"/>
                                        </p:tgtEl>
                                      </p:cBhvr>
                                    </p:animEffect>
                                  </p:childTnLst>
                                </p:cTn>
                              </p:par>
                              <p:par>
                                <p:cTn id="23" presetID="10" presetClass="entr" presetSubtype="0" fill="hold" nodeType="withEffect">
                                  <p:stCondLst>
                                    <p:cond delay="0"/>
                                  </p:stCondLst>
                                  <p:childTnLst>
                                    <p:set>
                                      <p:cBhvr>
                                        <p:cTn id="24" dur="1" fill="hold">
                                          <p:stCondLst>
                                            <p:cond delay="0"/>
                                          </p:stCondLst>
                                        </p:cTn>
                                        <p:tgtEl>
                                          <p:spTgt spid="90"/>
                                        </p:tgtEl>
                                        <p:attrNameLst>
                                          <p:attrName>style.visibility</p:attrName>
                                        </p:attrNameLst>
                                      </p:cBhvr>
                                      <p:to>
                                        <p:strVal val="visible"/>
                                      </p:to>
                                    </p:set>
                                    <p:animEffect transition="in" filter="fade">
                                      <p:cBhvr>
                                        <p:cTn id="25" dur="500"/>
                                        <p:tgtEl>
                                          <p:spTgt spid="90"/>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12"/>
                                        </p:tgtEl>
                                        <p:attrNameLst>
                                          <p:attrName>style.visibility</p:attrName>
                                        </p:attrNameLst>
                                      </p:cBhvr>
                                      <p:to>
                                        <p:strVal val="visible"/>
                                      </p:to>
                                    </p:set>
                                    <p:animEffect transition="in" filter="fade">
                                      <p:cBhvr>
                                        <p:cTn id="30" dur="500"/>
                                        <p:tgtEl>
                                          <p:spTgt spid="112"/>
                                        </p:tgtEl>
                                      </p:cBhvr>
                                    </p:animEffect>
                                  </p:childTnLst>
                                </p:cTn>
                              </p:par>
                              <p:par>
                                <p:cTn id="31" presetID="10" presetClass="entr" presetSubtype="0" fill="hold" nodeType="withEffect">
                                  <p:stCondLst>
                                    <p:cond delay="0"/>
                                  </p:stCondLst>
                                  <p:childTnLst>
                                    <p:set>
                                      <p:cBhvr>
                                        <p:cTn id="32" dur="1" fill="hold">
                                          <p:stCondLst>
                                            <p:cond delay="0"/>
                                          </p:stCondLst>
                                        </p:cTn>
                                        <p:tgtEl>
                                          <p:spTgt spid="149"/>
                                        </p:tgtEl>
                                        <p:attrNameLst>
                                          <p:attrName>style.visibility</p:attrName>
                                        </p:attrNameLst>
                                      </p:cBhvr>
                                      <p:to>
                                        <p:strVal val="visible"/>
                                      </p:to>
                                    </p:set>
                                    <p:animEffect transition="in" filter="fade">
                                      <p:cBhvr>
                                        <p:cTn id="33" dur="500"/>
                                        <p:tgtEl>
                                          <p:spTgt spid="149"/>
                                        </p:tgtEl>
                                      </p:cBhvr>
                                    </p:animEffect>
                                  </p:childTnLst>
                                </p:cTn>
                              </p:par>
                              <p:par>
                                <p:cTn id="34" presetID="10" presetClass="entr" presetSubtype="0" fill="hold" nodeType="withEffect">
                                  <p:stCondLst>
                                    <p:cond delay="0"/>
                                  </p:stCondLst>
                                  <p:childTnLst>
                                    <p:set>
                                      <p:cBhvr>
                                        <p:cTn id="35" dur="1" fill="hold">
                                          <p:stCondLst>
                                            <p:cond delay="0"/>
                                          </p:stCondLst>
                                        </p:cTn>
                                        <p:tgtEl>
                                          <p:spTgt spid="152"/>
                                        </p:tgtEl>
                                        <p:attrNameLst>
                                          <p:attrName>style.visibility</p:attrName>
                                        </p:attrNameLst>
                                      </p:cBhvr>
                                      <p:to>
                                        <p:strVal val="visible"/>
                                      </p:to>
                                    </p:set>
                                    <p:animEffect transition="in" filter="fade">
                                      <p:cBhvr>
                                        <p:cTn id="36" dur="500"/>
                                        <p:tgtEl>
                                          <p:spTgt spid="152"/>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117"/>
                                        </p:tgtEl>
                                        <p:attrNameLst>
                                          <p:attrName>style.visibility</p:attrName>
                                        </p:attrNameLst>
                                      </p:cBhvr>
                                      <p:to>
                                        <p:strVal val="visible"/>
                                      </p:to>
                                    </p:set>
                                    <p:animEffect transition="in" filter="fade">
                                      <p:cBhvr>
                                        <p:cTn id="41" dur="500"/>
                                        <p:tgtEl>
                                          <p:spTgt spid="117"/>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121"/>
                                        </p:tgtEl>
                                        <p:attrNameLst>
                                          <p:attrName>style.visibility</p:attrName>
                                        </p:attrNameLst>
                                      </p:cBhvr>
                                      <p:to>
                                        <p:strVal val="visible"/>
                                      </p:to>
                                    </p:set>
                                    <p:animEffect transition="in" filter="fade">
                                      <p:cBhvr>
                                        <p:cTn id="46" dur="500"/>
                                        <p:tgtEl>
                                          <p:spTgt spid="121"/>
                                        </p:tgtEl>
                                      </p:cBhvr>
                                    </p:animEffect>
                                  </p:childTnLst>
                                </p:cTn>
                              </p:par>
                              <p:par>
                                <p:cTn id="47" presetID="10" presetClass="entr" presetSubtype="0" fill="hold" nodeType="withEffect">
                                  <p:stCondLst>
                                    <p:cond delay="0"/>
                                  </p:stCondLst>
                                  <p:childTnLst>
                                    <p:set>
                                      <p:cBhvr>
                                        <p:cTn id="48" dur="1" fill="hold">
                                          <p:stCondLst>
                                            <p:cond delay="0"/>
                                          </p:stCondLst>
                                        </p:cTn>
                                        <p:tgtEl>
                                          <p:spTgt spid="124"/>
                                        </p:tgtEl>
                                        <p:attrNameLst>
                                          <p:attrName>style.visibility</p:attrName>
                                        </p:attrNameLst>
                                      </p:cBhvr>
                                      <p:to>
                                        <p:strVal val="visible"/>
                                      </p:to>
                                    </p:set>
                                    <p:animEffect transition="in" filter="fade">
                                      <p:cBhvr>
                                        <p:cTn id="49" dur="500"/>
                                        <p:tgtEl>
                                          <p:spTgt spid="124"/>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8" fill="hold" nodeType="clickEffect">
                                  <p:stCondLst>
                                    <p:cond delay="0"/>
                                  </p:stCondLst>
                                  <p:childTnLst>
                                    <p:set>
                                      <p:cBhvr>
                                        <p:cTn id="53" dur="1" fill="hold">
                                          <p:stCondLst>
                                            <p:cond delay="0"/>
                                          </p:stCondLst>
                                        </p:cTn>
                                        <p:tgtEl>
                                          <p:spTgt spid="36"/>
                                        </p:tgtEl>
                                        <p:attrNameLst>
                                          <p:attrName>style.visibility</p:attrName>
                                        </p:attrNameLst>
                                      </p:cBhvr>
                                      <p:to>
                                        <p:strVal val="visible"/>
                                      </p:to>
                                    </p:set>
                                    <p:animEffect transition="in" filter="wipe(left)">
                                      <p:cBhvr>
                                        <p:cTn id="54" dur="500"/>
                                        <p:tgtEl>
                                          <p:spTgt spid="36"/>
                                        </p:tgtEl>
                                      </p:cBhvr>
                                    </p:animEffect>
                                  </p:childTnLst>
                                </p:cTn>
                              </p:par>
                            </p:childTnLst>
                          </p:cTn>
                        </p:par>
                        <p:par>
                          <p:cTn id="55" fill="hold">
                            <p:stCondLst>
                              <p:cond delay="500"/>
                            </p:stCondLst>
                            <p:childTnLst>
                              <p:par>
                                <p:cTn id="56" presetID="22" presetClass="entr" presetSubtype="8" fill="hold" nodeType="afterEffect">
                                  <p:stCondLst>
                                    <p:cond delay="0"/>
                                  </p:stCondLst>
                                  <p:childTnLst>
                                    <p:set>
                                      <p:cBhvr>
                                        <p:cTn id="57" dur="1" fill="hold">
                                          <p:stCondLst>
                                            <p:cond delay="0"/>
                                          </p:stCondLst>
                                        </p:cTn>
                                        <p:tgtEl>
                                          <p:spTgt spid="38"/>
                                        </p:tgtEl>
                                        <p:attrNameLst>
                                          <p:attrName>style.visibility</p:attrName>
                                        </p:attrNameLst>
                                      </p:cBhvr>
                                      <p:to>
                                        <p:strVal val="visible"/>
                                      </p:to>
                                    </p:set>
                                    <p:animEffect transition="in" filter="wipe(left)">
                                      <p:cBhvr>
                                        <p:cTn id="58" dur="500"/>
                                        <p:tgtEl>
                                          <p:spTgt spid="38"/>
                                        </p:tgtEl>
                                      </p:cBhvr>
                                    </p:animEffect>
                                  </p:childTnLst>
                                </p:cTn>
                              </p:par>
                            </p:childTnLst>
                          </p:cTn>
                        </p:par>
                        <p:par>
                          <p:cTn id="59" fill="hold">
                            <p:stCondLst>
                              <p:cond delay="1000"/>
                            </p:stCondLst>
                            <p:childTnLst>
                              <p:par>
                                <p:cTn id="60" presetID="22" presetClass="entr" presetSubtype="8" fill="hold" nodeType="afterEffect">
                                  <p:stCondLst>
                                    <p:cond delay="0"/>
                                  </p:stCondLst>
                                  <p:childTnLst>
                                    <p:set>
                                      <p:cBhvr>
                                        <p:cTn id="61" dur="1" fill="hold">
                                          <p:stCondLst>
                                            <p:cond delay="0"/>
                                          </p:stCondLst>
                                        </p:cTn>
                                        <p:tgtEl>
                                          <p:spTgt spid="41"/>
                                        </p:tgtEl>
                                        <p:attrNameLst>
                                          <p:attrName>style.visibility</p:attrName>
                                        </p:attrNameLst>
                                      </p:cBhvr>
                                      <p:to>
                                        <p:strVal val="visible"/>
                                      </p:to>
                                    </p:set>
                                    <p:animEffect transition="in" filter="wipe(left)">
                                      <p:cBhvr>
                                        <p:cTn id="62" dur="500"/>
                                        <p:tgtEl>
                                          <p:spTgt spid="41"/>
                                        </p:tgtEl>
                                      </p:cBhvr>
                                    </p:animEffect>
                                  </p:childTnLst>
                                </p:cTn>
                              </p:par>
                            </p:childTnLst>
                          </p:cTn>
                        </p:par>
                        <p:par>
                          <p:cTn id="63" fill="hold">
                            <p:stCondLst>
                              <p:cond delay="1500"/>
                            </p:stCondLst>
                            <p:childTnLst>
                              <p:par>
                                <p:cTn id="64" presetID="22" presetClass="entr" presetSubtype="8" fill="hold" nodeType="afterEffect">
                                  <p:stCondLst>
                                    <p:cond delay="0"/>
                                  </p:stCondLst>
                                  <p:childTnLst>
                                    <p:set>
                                      <p:cBhvr>
                                        <p:cTn id="65" dur="1" fill="hold">
                                          <p:stCondLst>
                                            <p:cond delay="0"/>
                                          </p:stCondLst>
                                        </p:cTn>
                                        <p:tgtEl>
                                          <p:spTgt spid="44"/>
                                        </p:tgtEl>
                                        <p:attrNameLst>
                                          <p:attrName>style.visibility</p:attrName>
                                        </p:attrNameLst>
                                      </p:cBhvr>
                                      <p:to>
                                        <p:strVal val="visible"/>
                                      </p:to>
                                    </p:set>
                                    <p:animEffect transition="in" filter="wipe(left)">
                                      <p:cBhvr>
                                        <p:cTn id="66" dur="500"/>
                                        <p:tgtEl>
                                          <p:spTgt spid="44"/>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160"/>
                                        </p:tgtEl>
                                        <p:attrNameLst>
                                          <p:attrName>style.visibility</p:attrName>
                                        </p:attrNameLst>
                                      </p:cBhvr>
                                      <p:to>
                                        <p:strVal val="visible"/>
                                      </p:to>
                                    </p:set>
                                    <p:animEffect transition="in" filter="fade">
                                      <p:cBhvr>
                                        <p:cTn id="71" dur="500"/>
                                        <p:tgtEl>
                                          <p:spTgt spid="1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7"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dirty="0"/>
              <a:t>Multilayer perceptron</a:t>
            </a:r>
            <a:endParaRPr lang="ko-KR" altLang="en-US" dirty="0"/>
          </a:p>
        </p:txBody>
      </p:sp>
      <p:sp>
        <p:nvSpPr>
          <p:cNvPr id="3" name="Slide Number Placeholder 2"/>
          <p:cNvSpPr>
            <a:spLocks noGrp="1"/>
          </p:cNvSpPr>
          <p:nvPr>
            <p:ph type="sldNum" sz="quarter" idx="12"/>
          </p:nvPr>
        </p:nvSpPr>
        <p:spPr/>
        <p:txBody>
          <a:bodyPr/>
          <a:lstStyle/>
          <a:p>
            <a:fld id="{E7B612BC-FA30-47E7-8F83-60B8876EFC04}" type="slidenum">
              <a:rPr lang="ko-KR" altLang="en-US" smtClean="0">
                <a:solidFill>
                  <a:prstClr val="black">
                    <a:tint val="75000"/>
                  </a:prstClr>
                </a:solidFill>
              </a:rPr>
              <a:pPr/>
              <a:t>59</a:t>
            </a:fld>
            <a:endParaRPr lang="ko-KR" altLang="en-US">
              <a:solidFill>
                <a:prstClr val="black">
                  <a:tint val="75000"/>
                </a:prstClr>
              </a:solidFill>
            </a:endParaRPr>
          </a:p>
        </p:txBody>
      </p:sp>
      <p:sp>
        <p:nvSpPr>
          <p:cNvPr id="7" name="Rectangle 6"/>
          <p:cNvSpPr/>
          <p:nvPr/>
        </p:nvSpPr>
        <p:spPr>
          <a:xfrm>
            <a:off x="114300" y="6488668"/>
            <a:ext cx="2130136" cy="276999"/>
          </a:xfrm>
          <a:prstGeom prst="rect">
            <a:avLst/>
          </a:prstGeom>
        </p:spPr>
        <p:txBody>
          <a:bodyPr wrap="square">
            <a:spAutoFit/>
          </a:bodyPr>
          <a:lstStyle/>
          <a:p>
            <a:r>
              <a:rPr lang="en-US" altLang="ko-KR" sz="1200" dirty="0" smtClean="0"/>
              <a:t>[images from google]</a:t>
            </a:r>
            <a:endParaRPr lang="ko-KR" altLang="en-US" sz="1200" dirty="0"/>
          </a:p>
        </p:txBody>
      </p:sp>
      <p:pic>
        <p:nvPicPr>
          <p:cNvPr id="11" name="Picture 10"/>
          <p:cNvPicPr>
            <a:picLocks noChangeAspect="1"/>
          </p:cNvPicPr>
          <p:nvPr/>
        </p:nvPicPr>
        <p:blipFill>
          <a:blip r:embed="rId3"/>
          <a:stretch>
            <a:fillRect/>
          </a:stretch>
        </p:blipFill>
        <p:spPr>
          <a:xfrm>
            <a:off x="2244436" y="1918067"/>
            <a:ext cx="4822278" cy="3468942"/>
          </a:xfrm>
          <a:prstGeom prst="rect">
            <a:avLst/>
          </a:prstGeom>
        </p:spPr>
      </p:pic>
      <p:sp>
        <p:nvSpPr>
          <p:cNvPr id="14" name="TextBox 13"/>
          <p:cNvSpPr txBox="1"/>
          <p:nvPr/>
        </p:nvSpPr>
        <p:spPr>
          <a:xfrm>
            <a:off x="3029499" y="5485051"/>
            <a:ext cx="2473754" cy="400110"/>
          </a:xfrm>
          <a:prstGeom prst="rect">
            <a:avLst/>
          </a:prstGeom>
          <a:solidFill>
            <a:schemeClr val="accent6">
              <a:lumMod val="20000"/>
              <a:lumOff val="80000"/>
            </a:schemeClr>
          </a:solidFill>
        </p:spPr>
        <p:txBody>
          <a:bodyPr wrap="none" rtlCol="0">
            <a:spAutoFit/>
          </a:bodyPr>
          <a:lstStyle/>
          <a:p>
            <a:r>
              <a:rPr lang="en-US" altLang="ko-KR" sz="2000" dirty="0" smtClean="0">
                <a:solidFill>
                  <a:srgbClr val="006600"/>
                </a:solidFill>
                <a:latin typeface="Comic Sans MS" panose="030F0702030302020204" pitchFamily="66" charset="0"/>
                <a:ea typeface="나눔명조" panose="02020603020101020101" pitchFamily="18" charset="-127"/>
              </a:rPr>
              <a:t>Q: how to find w’s?</a:t>
            </a:r>
            <a:endParaRPr lang="ko-KR" altLang="en-US" sz="2000" dirty="0">
              <a:solidFill>
                <a:srgbClr val="006600"/>
              </a:solidFill>
              <a:latin typeface="Comic Sans MS" panose="030F0702030302020204" pitchFamily="66" charset="0"/>
              <a:ea typeface="나눔명조" panose="02020603020101020101" pitchFamily="18" charset="-127"/>
            </a:endParaRPr>
          </a:p>
        </p:txBody>
      </p:sp>
      <p:grpSp>
        <p:nvGrpSpPr>
          <p:cNvPr id="5" name="Group 4"/>
          <p:cNvGrpSpPr/>
          <p:nvPr/>
        </p:nvGrpSpPr>
        <p:grpSpPr>
          <a:xfrm>
            <a:off x="361259" y="1166422"/>
            <a:ext cx="2863335" cy="1112096"/>
            <a:chOff x="592313" y="2637413"/>
            <a:chExt cx="2863335" cy="1112096"/>
          </a:xfrm>
        </p:grpSpPr>
        <p:sp>
          <p:nvSpPr>
            <p:cNvPr id="8" name="TextBox 7"/>
            <p:cNvSpPr txBox="1"/>
            <p:nvPr/>
          </p:nvSpPr>
          <p:spPr>
            <a:xfrm>
              <a:off x="592313" y="2637413"/>
              <a:ext cx="1941557" cy="400110"/>
            </a:xfrm>
            <a:prstGeom prst="rect">
              <a:avLst/>
            </a:prstGeom>
            <a:noFill/>
          </p:spPr>
          <p:txBody>
            <a:bodyPr wrap="none" rtlCol="0">
              <a:spAutoFit/>
            </a:bodyPr>
            <a:lstStyle/>
            <a:p>
              <a:r>
                <a:rPr lang="en-US" altLang="ko-KR" sz="2000" dirty="0" smtClean="0">
                  <a:solidFill>
                    <a:srgbClr val="0000CC"/>
                  </a:solidFill>
                  <a:latin typeface="나눔명조" panose="02020603020101020101" pitchFamily="18" charset="-127"/>
                  <a:ea typeface="나눔명조" panose="02020603020101020101" pitchFamily="18" charset="-127"/>
                </a:rPr>
                <a:t>Fully connected</a:t>
              </a:r>
              <a:endParaRPr lang="ko-KR" altLang="en-US" sz="2000" dirty="0">
                <a:solidFill>
                  <a:srgbClr val="0000CC"/>
                </a:solidFill>
                <a:latin typeface="나눔명조" panose="02020603020101020101" pitchFamily="18" charset="-127"/>
                <a:ea typeface="나눔명조" panose="02020603020101020101" pitchFamily="18" charset="-127"/>
              </a:endParaRPr>
            </a:p>
          </p:txBody>
        </p:sp>
        <p:cxnSp>
          <p:nvCxnSpPr>
            <p:cNvPr id="9" name="Straight Arrow Connector 8"/>
            <p:cNvCxnSpPr/>
            <p:nvPr/>
          </p:nvCxnSpPr>
          <p:spPr>
            <a:xfrm>
              <a:off x="2475490" y="2837468"/>
              <a:ext cx="980158" cy="912041"/>
            </a:xfrm>
            <a:prstGeom prst="straightConnector1">
              <a:avLst/>
            </a:prstGeom>
            <a:ln w="38100">
              <a:solidFill>
                <a:srgbClr val="0000CC"/>
              </a:solidFill>
              <a:tailEnd type="triangle"/>
            </a:ln>
          </p:spPr>
          <p:style>
            <a:lnRef idx="1">
              <a:schemeClr val="accent1"/>
            </a:lnRef>
            <a:fillRef idx="0">
              <a:schemeClr val="accent1"/>
            </a:fillRef>
            <a:effectRef idx="0">
              <a:schemeClr val="accent1"/>
            </a:effectRef>
            <a:fontRef idx="minor">
              <a:schemeClr val="tx1"/>
            </a:fontRef>
          </p:style>
        </p:cxnSp>
      </p:grpSp>
      <p:sp>
        <p:nvSpPr>
          <p:cNvPr id="12" name="Rectangle 11"/>
          <p:cNvSpPr/>
          <p:nvPr/>
        </p:nvSpPr>
        <p:spPr>
          <a:xfrm>
            <a:off x="4265696" y="1860549"/>
            <a:ext cx="812224" cy="3089138"/>
          </a:xfrm>
          <a:prstGeom prst="rect">
            <a:avLst/>
          </a:prstGeom>
          <a:noFill/>
          <a:ln w="5715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A50021"/>
              </a:solidFill>
            </a:endParaRPr>
          </a:p>
        </p:txBody>
      </p:sp>
      <p:sp>
        <p:nvSpPr>
          <p:cNvPr id="13" name="Rectangle 12"/>
          <p:cNvSpPr/>
          <p:nvPr/>
        </p:nvSpPr>
        <p:spPr>
          <a:xfrm>
            <a:off x="3376994" y="1860549"/>
            <a:ext cx="812224" cy="3089138"/>
          </a:xfrm>
          <a:prstGeom prst="rect">
            <a:avLst/>
          </a:prstGeom>
          <a:noFill/>
          <a:ln w="5715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A50021"/>
              </a:solidFill>
            </a:endParaRPr>
          </a:p>
        </p:txBody>
      </p:sp>
      <p:sp>
        <p:nvSpPr>
          <p:cNvPr id="15" name="Rectangle 14"/>
          <p:cNvSpPr/>
          <p:nvPr/>
        </p:nvSpPr>
        <p:spPr>
          <a:xfrm>
            <a:off x="5154398" y="1860549"/>
            <a:ext cx="812224" cy="3089138"/>
          </a:xfrm>
          <a:prstGeom prst="rect">
            <a:avLst/>
          </a:prstGeom>
          <a:noFill/>
          <a:ln w="5715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A50021"/>
              </a:solidFill>
            </a:endParaRPr>
          </a:p>
        </p:txBody>
      </p:sp>
      <p:grpSp>
        <p:nvGrpSpPr>
          <p:cNvPr id="4" name="Group 3"/>
          <p:cNvGrpSpPr/>
          <p:nvPr/>
        </p:nvGrpSpPr>
        <p:grpSpPr>
          <a:xfrm>
            <a:off x="3394795" y="1918067"/>
            <a:ext cx="588182" cy="2933376"/>
            <a:chOff x="3394795" y="1918067"/>
            <a:chExt cx="588182" cy="2933376"/>
          </a:xfrm>
        </p:grpSpPr>
        <p:sp>
          <p:nvSpPr>
            <p:cNvPr id="16" name="TextBox 15"/>
            <p:cNvSpPr txBox="1"/>
            <p:nvPr/>
          </p:nvSpPr>
          <p:spPr>
            <a:xfrm>
              <a:off x="3407178" y="4451333"/>
              <a:ext cx="575799" cy="400110"/>
            </a:xfrm>
            <a:prstGeom prst="rect">
              <a:avLst/>
            </a:prstGeom>
            <a:noFill/>
          </p:spPr>
          <p:txBody>
            <a:bodyPr wrap="none" rtlCol="0">
              <a:spAutoFit/>
            </a:bodyPr>
            <a:lstStyle/>
            <a:p>
              <a:r>
                <a:rPr lang="en-US" altLang="ko-KR" sz="2000" b="1" dirty="0" smtClean="0">
                  <a:solidFill>
                    <a:srgbClr val="A50021"/>
                  </a:solidFill>
                  <a:latin typeface="나눔명조" panose="02020603020101020101" pitchFamily="18" charset="-127"/>
                  <a:ea typeface="나눔명조" panose="02020603020101020101" pitchFamily="18" charset="-127"/>
                </a:rPr>
                <a:t>w</a:t>
              </a:r>
              <a:r>
                <a:rPr lang="en-US" altLang="ko-KR" sz="2000" b="1" baseline="-25000" dirty="0" smtClean="0">
                  <a:solidFill>
                    <a:srgbClr val="A50021"/>
                  </a:solidFill>
                  <a:latin typeface="나눔명조" panose="02020603020101020101" pitchFamily="18" charset="-127"/>
                  <a:ea typeface="나눔명조" panose="02020603020101020101" pitchFamily="18" charset="-127"/>
                </a:rPr>
                <a:t>n1</a:t>
              </a:r>
              <a:endParaRPr lang="ko-KR" altLang="en-US" sz="2000" b="1" baseline="-25000" dirty="0">
                <a:solidFill>
                  <a:srgbClr val="A50021"/>
                </a:solidFill>
                <a:latin typeface="나눔명조" panose="02020603020101020101" pitchFamily="18" charset="-127"/>
                <a:ea typeface="나눔명조" panose="02020603020101020101" pitchFamily="18" charset="-127"/>
              </a:endParaRPr>
            </a:p>
          </p:txBody>
        </p:sp>
        <p:sp>
          <p:nvSpPr>
            <p:cNvPr id="17" name="TextBox 16"/>
            <p:cNvSpPr txBox="1"/>
            <p:nvPr/>
          </p:nvSpPr>
          <p:spPr>
            <a:xfrm>
              <a:off x="3394795" y="1918067"/>
              <a:ext cx="570990" cy="400110"/>
            </a:xfrm>
            <a:prstGeom prst="rect">
              <a:avLst/>
            </a:prstGeom>
            <a:noFill/>
          </p:spPr>
          <p:txBody>
            <a:bodyPr wrap="none" rtlCol="0">
              <a:spAutoFit/>
            </a:bodyPr>
            <a:lstStyle/>
            <a:p>
              <a:r>
                <a:rPr lang="en-US" altLang="ko-KR" sz="2000" b="1" dirty="0" smtClean="0">
                  <a:solidFill>
                    <a:srgbClr val="A50021"/>
                  </a:solidFill>
                  <a:latin typeface="나눔명조" panose="02020603020101020101" pitchFamily="18" charset="-127"/>
                  <a:ea typeface="나눔명조" panose="02020603020101020101" pitchFamily="18" charset="-127"/>
                </a:rPr>
                <a:t>w</a:t>
              </a:r>
              <a:r>
                <a:rPr lang="en-US" altLang="ko-KR" sz="2000" b="1" baseline="-25000" dirty="0" smtClean="0">
                  <a:solidFill>
                    <a:srgbClr val="A50021"/>
                  </a:solidFill>
                  <a:latin typeface="나눔명조" panose="02020603020101020101" pitchFamily="18" charset="-127"/>
                  <a:ea typeface="나눔명조" panose="02020603020101020101" pitchFamily="18" charset="-127"/>
                </a:rPr>
                <a:t>11</a:t>
              </a:r>
              <a:endParaRPr lang="ko-KR" altLang="en-US" sz="2000" b="1" baseline="-25000" dirty="0">
                <a:solidFill>
                  <a:srgbClr val="A50021"/>
                </a:solidFill>
                <a:latin typeface="나눔명조" panose="02020603020101020101" pitchFamily="18" charset="-127"/>
                <a:ea typeface="나눔명조" panose="02020603020101020101" pitchFamily="18" charset="-127"/>
              </a:endParaRPr>
            </a:p>
          </p:txBody>
        </p:sp>
      </p:grpSp>
      <p:grpSp>
        <p:nvGrpSpPr>
          <p:cNvPr id="19" name="Group 18"/>
          <p:cNvGrpSpPr/>
          <p:nvPr/>
        </p:nvGrpSpPr>
        <p:grpSpPr>
          <a:xfrm>
            <a:off x="4336809" y="2555444"/>
            <a:ext cx="575799" cy="1638677"/>
            <a:chOff x="3389986" y="1918067"/>
            <a:chExt cx="575799" cy="1638677"/>
          </a:xfrm>
        </p:grpSpPr>
        <p:sp>
          <p:nvSpPr>
            <p:cNvPr id="20" name="TextBox 19"/>
            <p:cNvSpPr txBox="1"/>
            <p:nvPr/>
          </p:nvSpPr>
          <p:spPr>
            <a:xfrm>
              <a:off x="3389986" y="3156634"/>
              <a:ext cx="575799" cy="400110"/>
            </a:xfrm>
            <a:prstGeom prst="rect">
              <a:avLst/>
            </a:prstGeom>
            <a:noFill/>
          </p:spPr>
          <p:txBody>
            <a:bodyPr wrap="none" rtlCol="0">
              <a:spAutoFit/>
            </a:bodyPr>
            <a:lstStyle/>
            <a:p>
              <a:r>
                <a:rPr lang="en-US" altLang="ko-KR" sz="2000" b="1" dirty="0" smtClean="0">
                  <a:solidFill>
                    <a:srgbClr val="A50021"/>
                  </a:solidFill>
                  <a:latin typeface="나눔명조" panose="02020603020101020101" pitchFamily="18" charset="-127"/>
                  <a:ea typeface="나눔명조" panose="02020603020101020101" pitchFamily="18" charset="-127"/>
                </a:rPr>
                <a:t>w</a:t>
              </a:r>
              <a:r>
                <a:rPr lang="en-US" altLang="ko-KR" sz="2000" b="1" baseline="-25000" dirty="0" smtClean="0">
                  <a:solidFill>
                    <a:srgbClr val="A50021"/>
                  </a:solidFill>
                  <a:latin typeface="나눔명조" panose="02020603020101020101" pitchFamily="18" charset="-127"/>
                  <a:ea typeface="나눔명조" panose="02020603020101020101" pitchFamily="18" charset="-127"/>
                </a:rPr>
                <a:t>n2</a:t>
              </a:r>
              <a:endParaRPr lang="ko-KR" altLang="en-US" sz="2000" b="1" baseline="-25000" dirty="0">
                <a:solidFill>
                  <a:srgbClr val="A50021"/>
                </a:solidFill>
                <a:latin typeface="나눔명조" panose="02020603020101020101" pitchFamily="18" charset="-127"/>
                <a:ea typeface="나눔명조" panose="02020603020101020101" pitchFamily="18" charset="-127"/>
              </a:endParaRPr>
            </a:p>
          </p:txBody>
        </p:sp>
        <p:sp>
          <p:nvSpPr>
            <p:cNvPr id="21" name="TextBox 20"/>
            <p:cNvSpPr txBox="1"/>
            <p:nvPr/>
          </p:nvSpPr>
          <p:spPr>
            <a:xfrm>
              <a:off x="3394795" y="1918067"/>
              <a:ext cx="570990" cy="400110"/>
            </a:xfrm>
            <a:prstGeom prst="rect">
              <a:avLst/>
            </a:prstGeom>
            <a:noFill/>
          </p:spPr>
          <p:txBody>
            <a:bodyPr wrap="none" rtlCol="0">
              <a:spAutoFit/>
            </a:bodyPr>
            <a:lstStyle/>
            <a:p>
              <a:r>
                <a:rPr lang="en-US" altLang="ko-KR" sz="2000" b="1" dirty="0" smtClean="0">
                  <a:solidFill>
                    <a:srgbClr val="A50021"/>
                  </a:solidFill>
                  <a:latin typeface="나눔명조" panose="02020603020101020101" pitchFamily="18" charset="-127"/>
                  <a:ea typeface="나눔명조" panose="02020603020101020101" pitchFamily="18" charset="-127"/>
                </a:rPr>
                <a:t>w</a:t>
              </a:r>
              <a:r>
                <a:rPr lang="en-US" altLang="ko-KR" sz="2000" b="1" baseline="-25000" dirty="0" smtClean="0">
                  <a:solidFill>
                    <a:srgbClr val="A50021"/>
                  </a:solidFill>
                  <a:latin typeface="나눔명조" panose="02020603020101020101" pitchFamily="18" charset="-127"/>
                  <a:ea typeface="나눔명조" panose="02020603020101020101" pitchFamily="18" charset="-127"/>
                </a:rPr>
                <a:t>12</a:t>
              </a:r>
              <a:endParaRPr lang="ko-KR" altLang="en-US" sz="2000" b="1" baseline="-25000" dirty="0">
                <a:solidFill>
                  <a:srgbClr val="A50021"/>
                </a:solidFill>
                <a:latin typeface="나눔명조" panose="02020603020101020101" pitchFamily="18" charset="-127"/>
                <a:ea typeface="나눔명조" panose="02020603020101020101" pitchFamily="18" charset="-127"/>
              </a:endParaRPr>
            </a:p>
          </p:txBody>
        </p:sp>
      </p:grpSp>
      <p:grpSp>
        <p:nvGrpSpPr>
          <p:cNvPr id="22" name="Group 21"/>
          <p:cNvGrpSpPr/>
          <p:nvPr/>
        </p:nvGrpSpPr>
        <p:grpSpPr>
          <a:xfrm>
            <a:off x="5277419" y="2278518"/>
            <a:ext cx="580929" cy="2334420"/>
            <a:chOff x="3394795" y="1918067"/>
            <a:chExt cx="580929" cy="2334420"/>
          </a:xfrm>
        </p:grpSpPr>
        <p:sp>
          <p:nvSpPr>
            <p:cNvPr id="23" name="TextBox 22"/>
            <p:cNvSpPr txBox="1"/>
            <p:nvPr/>
          </p:nvSpPr>
          <p:spPr>
            <a:xfrm>
              <a:off x="3399925" y="3852377"/>
              <a:ext cx="575799" cy="400110"/>
            </a:xfrm>
            <a:prstGeom prst="rect">
              <a:avLst/>
            </a:prstGeom>
            <a:noFill/>
          </p:spPr>
          <p:txBody>
            <a:bodyPr wrap="none" rtlCol="0">
              <a:spAutoFit/>
            </a:bodyPr>
            <a:lstStyle/>
            <a:p>
              <a:r>
                <a:rPr lang="en-US" altLang="ko-KR" sz="2000" b="1" dirty="0" smtClean="0">
                  <a:solidFill>
                    <a:srgbClr val="A50021"/>
                  </a:solidFill>
                  <a:latin typeface="나눔명조" panose="02020603020101020101" pitchFamily="18" charset="-127"/>
                  <a:ea typeface="나눔명조" panose="02020603020101020101" pitchFamily="18" charset="-127"/>
                </a:rPr>
                <a:t>w</a:t>
              </a:r>
              <a:r>
                <a:rPr lang="en-US" altLang="ko-KR" sz="2000" b="1" baseline="-25000" dirty="0" smtClean="0">
                  <a:solidFill>
                    <a:srgbClr val="A50021"/>
                  </a:solidFill>
                  <a:latin typeface="나눔명조" panose="02020603020101020101" pitchFamily="18" charset="-127"/>
                  <a:ea typeface="나눔명조" panose="02020603020101020101" pitchFamily="18" charset="-127"/>
                </a:rPr>
                <a:t>n3</a:t>
              </a:r>
              <a:endParaRPr lang="ko-KR" altLang="en-US" sz="2000" b="1" baseline="-25000" dirty="0">
                <a:solidFill>
                  <a:srgbClr val="A50021"/>
                </a:solidFill>
                <a:latin typeface="나눔명조" panose="02020603020101020101" pitchFamily="18" charset="-127"/>
                <a:ea typeface="나눔명조" panose="02020603020101020101" pitchFamily="18" charset="-127"/>
              </a:endParaRPr>
            </a:p>
          </p:txBody>
        </p:sp>
        <p:sp>
          <p:nvSpPr>
            <p:cNvPr id="24" name="TextBox 23"/>
            <p:cNvSpPr txBox="1"/>
            <p:nvPr/>
          </p:nvSpPr>
          <p:spPr>
            <a:xfrm>
              <a:off x="3394795" y="1918067"/>
              <a:ext cx="570990" cy="400110"/>
            </a:xfrm>
            <a:prstGeom prst="rect">
              <a:avLst/>
            </a:prstGeom>
            <a:noFill/>
          </p:spPr>
          <p:txBody>
            <a:bodyPr wrap="none" rtlCol="0">
              <a:spAutoFit/>
            </a:bodyPr>
            <a:lstStyle/>
            <a:p>
              <a:r>
                <a:rPr lang="en-US" altLang="ko-KR" sz="2000" b="1" dirty="0" smtClean="0">
                  <a:solidFill>
                    <a:srgbClr val="A50021"/>
                  </a:solidFill>
                  <a:latin typeface="나눔명조" panose="02020603020101020101" pitchFamily="18" charset="-127"/>
                  <a:ea typeface="나눔명조" panose="02020603020101020101" pitchFamily="18" charset="-127"/>
                </a:rPr>
                <a:t>w</a:t>
              </a:r>
              <a:r>
                <a:rPr lang="en-US" altLang="ko-KR" sz="2000" b="1" baseline="-25000" dirty="0" smtClean="0">
                  <a:solidFill>
                    <a:srgbClr val="A50021"/>
                  </a:solidFill>
                  <a:latin typeface="나눔명조" panose="02020603020101020101" pitchFamily="18" charset="-127"/>
                  <a:ea typeface="나눔명조" panose="02020603020101020101" pitchFamily="18" charset="-127"/>
                </a:rPr>
                <a:t>13</a:t>
              </a:r>
              <a:endParaRPr lang="ko-KR" altLang="en-US" sz="2000" b="1" baseline="-25000" dirty="0">
                <a:solidFill>
                  <a:srgbClr val="A50021"/>
                </a:solidFill>
                <a:latin typeface="나눔명조" panose="02020603020101020101" pitchFamily="18" charset="-127"/>
                <a:ea typeface="나눔명조" panose="02020603020101020101" pitchFamily="18" charset="-127"/>
              </a:endParaRPr>
            </a:p>
          </p:txBody>
        </p:sp>
      </p:grpSp>
      <p:grpSp>
        <p:nvGrpSpPr>
          <p:cNvPr id="6" name="Group 5"/>
          <p:cNvGrpSpPr/>
          <p:nvPr/>
        </p:nvGrpSpPr>
        <p:grpSpPr>
          <a:xfrm>
            <a:off x="3554809" y="1338293"/>
            <a:ext cx="280536" cy="402161"/>
            <a:chOff x="7918736" y="1876357"/>
            <a:chExt cx="478849" cy="246346"/>
          </a:xfrm>
        </p:grpSpPr>
        <p:cxnSp>
          <p:nvCxnSpPr>
            <p:cNvPr id="25" name="Straight Connector 24"/>
            <p:cNvCxnSpPr/>
            <p:nvPr/>
          </p:nvCxnSpPr>
          <p:spPr>
            <a:xfrm>
              <a:off x="7918736" y="2112764"/>
              <a:ext cx="246346" cy="0"/>
            </a:xfrm>
            <a:prstGeom prst="line">
              <a:avLst/>
            </a:prstGeom>
            <a:ln w="28575">
              <a:solidFill>
                <a:srgbClr val="A5002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8151239" y="1889382"/>
              <a:ext cx="246346" cy="0"/>
            </a:xfrm>
            <a:prstGeom prst="line">
              <a:avLst/>
            </a:prstGeom>
            <a:ln w="28575">
              <a:solidFill>
                <a:srgbClr val="A5002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rot="16200000">
              <a:off x="8028066" y="1999530"/>
              <a:ext cx="246346" cy="0"/>
            </a:xfrm>
            <a:prstGeom prst="line">
              <a:avLst/>
            </a:prstGeom>
            <a:ln w="28575">
              <a:solidFill>
                <a:srgbClr val="A5002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28" name="Group 27"/>
          <p:cNvGrpSpPr/>
          <p:nvPr/>
        </p:nvGrpSpPr>
        <p:grpSpPr>
          <a:xfrm>
            <a:off x="4531540" y="1338293"/>
            <a:ext cx="280536" cy="402161"/>
            <a:chOff x="7918736" y="1876357"/>
            <a:chExt cx="478849" cy="246346"/>
          </a:xfrm>
        </p:grpSpPr>
        <p:cxnSp>
          <p:nvCxnSpPr>
            <p:cNvPr id="29" name="Straight Connector 28"/>
            <p:cNvCxnSpPr/>
            <p:nvPr/>
          </p:nvCxnSpPr>
          <p:spPr>
            <a:xfrm>
              <a:off x="7918736" y="2112764"/>
              <a:ext cx="246346" cy="0"/>
            </a:xfrm>
            <a:prstGeom prst="line">
              <a:avLst/>
            </a:prstGeom>
            <a:ln w="28575">
              <a:solidFill>
                <a:srgbClr val="A5002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8151239" y="1889382"/>
              <a:ext cx="246346" cy="0"/>
            </a:xfrm>
            <a:prstGeom prst="line">
              <a:avLst/>
            </a:prstGeom>
            <a:ln w="28575">
              <a:solidFill>
                <a:srgbClr val="A5002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rot="16200000">
              <a:off x="8028066" y="1999530"/>
              <a:ext cx="246346" cy="0"/>
            </a:xfrm>
            <a:prstGeom prst="line">
              <a:avLst/>
            </a:prstGeom>
            <a:ln w="28575">
              <a:solidFill>
                <a:srgbClr val="A5002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32" name="Group 31"/>
          <p:cNvGrpSpPr/>
          <p:nvPr/>
        </p:nvGrpSpPr>
        <p:grpSpPr>
          <a:xfrm>
            <a:off x="5430180" y="1338294"/>
            <a:ext cx="280536" cy="402161"/>
            <a:chOff x="7918736" y="1876357"/>
            <a:chExt cx="478849" cy="246346"/>
          </a:xfrm>
        </p:grpSpPr>
        <p:cxnSp>
          <p:nvCxnSpPr>
            <p:cNvPr id="33" name="Straight Connector 32"/>
            <p:cNvCxnSpPr/>
            <p:nvPr/>
          </p:nvCxnSpPr>
          <p:spPr>
            <a:xfrm>
              <a:off x="7918736" y="2112764"/>
              <a:ext cx="246346" cy="0"/>
            </a:xfrm>
            <a:prstGeom prst="line">
              <a:avLst/>
            </a:prstGeom>
            <a:ln w="28575">
              <a:solidFill>
                <a:srgbClr val="A5002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8151239" y="1889382"/>
              <a:ext cx="246346" cy="0"/>
            </a:xfrm>
            <a:prstGeom prst="line">
              <a:avLst/>
            </a:prstGeom>
            <a:ln w="28575">
              <a:solidFill>
                <a:srgbClr val="A5002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rot="16200000">
              <a:off x="8028066" y="1999530"/>
              <a:ext cx="246346" cy="0"/>
            </a:xfrm>
            <a:prstGeom prst="line">
              <a:avLst/>
            </a:prstGeom>
            <a:ln w="28575">
              <a:solidFill>
                <a:srgbClr val="A5002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36" name="TextBox 35"/>
          <p:cNvSpPr txBox="1"/>
          <p:nvPr/>
        </p:nvSpPr>
        <p:spPr>
          <a:xfrm>
            <a:off x="3018503" y="5946807"/>
            <a:ext cx="6125497" cy="707886"/>
          </a:xfrm>
          <a:prstGeom prst="rect">
            <a:avLst/>
          </a:prstGeom>
          <a:noFill/>
        </p:spPr>
        <p:txBody>
          <a:bodyPr wrap="square" rtlCol="0">
            <a:spAutoFit/>
          </a:bodyPr>
          <a:lstStyle/>
          <a:p>
            <a:r>
              <a:rPr lang="en-US" altLang="ko-KR" sz="2000" dirty="0" smtClean="0">
                <a:solidFill>
                  <a:srgbClr val="0000CC"/>
                </a:solidFill>
                <a:latin typeface="Comic Sans MS" panose="030F0702030302020204" pitchFamily="66" charset="0"/>
                <a:ea typeface="나눔명조" panose="02020603020101020101" pitchFamily="18" charset="-127"/>
              </a:rPr>
              <a:t>A: Tune ‘w’ to minimize the error btw. the true outputs and the estimated outputs </a:t>
            </a:r>
            <a:r>
              <a:rPr lang="en-US" altLang="ko-KR" sz="2000" dirty="0" smtClean="0">
                <a:solidFill>
                  <a:srgbClr val="0000CC"/>
                </a:solidFill>
                <a:latin typeface="Times New Roman" panose="02020603050405020304" pitchFamily="18" charset="0"/>
                <a:ea typeface="나눔명조" panose="02020603020101020101" pitchFamily="18" charset="-127"/>
                <a:cs typeface="Times New Roman" panose="02020603050405020304" pitchFamily="18" charset="0"/>
              </a:rPr>
              <a:t>≡ </a:t>
            </a:r>
            <a:r>
              <a:rPr lang="en-US" altLang="ko-KR" sz="2000" dirty="0" smtClean="0">
                <a:solidFill>
                  <a:srgbClr val="0000CC"/>
                </a:solidFill>
                <a:latin typeface="Comic Sans MS" panose="030F0702030302020204" pitchFamily="66" charset="0"/>
                <a:ea typeface="나눔명조" panose="02020603020101020101" pitchFamily="18" charset="-127"/>
              </a:rPr>
              <a:t>loss function</a:t>
            </a:r>
            <a:endParaRPr lang="ko-KR" altLang="en-US" sz="2000" dirty="0">
              <a:solidFill>
                <a:srgbClr val="0000CC"/>
              </a:solidFill>
              <a:latin typeface="Comic Sans MS" panose="030F0702030302020204" pitchFamily="66" charset="0"/>
              <a:ea typeface="나눔명조" panose="02020603020101020101" pitchFamily="18" charset="-127"/>
            </a:endParaRPr>
          </a:p>
        </p:txBody>
      </p:sp>
    </p:spTree>
    <p:extLst>
      <p:ext uri="{BB962C8B-B14F-4D97-AF65-F5344CB8AC3E}">
        <p14:creationId xmlns:p14="http://schemas.microsoft.com/office/powerpoint/2010/main" val="1802727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500"/>
                                        <p:tgtEl>
                                          <p:spTgt spid="4"/>
                                        </p:tgtEl>
                                      </p:cBhvr>
                                    </p:animEffect>
                                  </p:childTnLst>
                                </p:cTn>
                              </p:par>
                              <p:par>
                                <p:cTn id="21" presetID="10" presetClass="entr" presetSubtype="0" fill="hold" nodeType="with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childTnLst>
                          </p:cTn>
                        </p:par>
                        <p:par>
                          <p:cTn id="24" fill="hold">
                            <p:stCondLst>
                              <p:cond delay="500"/>
                            </p:stCondLst>
                            <p:childTnLst>
                              <p:par>
                                <p:cTn id="25" presetID="10" presetClass="entr" presetSubtype="0" fill="hold" nodeType="after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500"/>
                                        <p:tgtEl>
                                          <p:spTgt spid="19"/>
                                        </p:tgtEl>
                                      </p:cBhvr>
                                    </p:animEffect>
                                  </p:childTnLst>
                                </p:cTn>
                              </p:par>
                              <p:par>
                                <p:cTn id="28" presetID="10" presetClass="entr" presetSubtype="0" fill="hold" nodeType="withEffect">
                                  <p:stCondLst>
                                    <p:cond delay="0"/>
                                  </p:stCondLst>
                                  <p:childTnLst>
                                    <p:set>
                                      <p:cBhvr>
                                        <p:cTn id="29" dur="1" fill="hold">
                                          <p:stCondLst>
                                            <p:cond delay="0"/>
                                          </p:stCondLst>
                                        </p:cTn>
                                        <p:tgtEl>
                                          <p:spTgt spid="28"/>
                                        </p:tgtEl>
                                        <p:attrNameLst>
                                          <p:attrName>style.visibility</p:attrName>
                                        </p:attrNameLst>
                                      </p:cBhvr>
                                      <p:to>
                                        <p:strVal val="visible"/>
                                      </p:to>
                                    </p:set>
                                    <p:animEffect transition="in" filter="fade">
                                      <p:cBhvr>
                                        <p:cTn id="30" dur="500"/>
                                        <p:tgtEl>
                                          <p:spTgt spid="28"/>
                                        </p:tgtEl>
                                      </p:cBhvr>
                                    </p:animEffect>
                                  </p:childTnLst>
                                </p:cTn>
                              </p:par>
                            </p:childTnLst>
                          </p:cTn>
                        </p:par>
                        <p:par>
                          <p:cTn id="31" fill="hold">
                            <p:stCondLst>
                              <p:cond delay="1000"/>
                            </p:stCondLst>
                            <p:childTnLst>
                              <p:par>
                                <p:cTn id="32" presetID="10" presetClass="entr" presetSubtype="0" fill="hold" nodeType="afterEffect">
                                  <p:stCondLst>
                                    <p:cond delay="0"/>
                                  </p:stCondLst>
                                  <p:childTnLst>
                                    <p:set>
                                      <p:cBhvr>
                                        <p:cTn id="33" dur="1" fill="hold">
                                          <p:stCondLst>
                                            <p:cond delay="0"/>
                                          </p:stCondLst>
                                        </p:cTn>
                                        <p:tgtEl>
                                          <p:spTgt spid="22"/>
                                        </p:tgtEl>
                                        <p:attrNameLst>
                                          <p:attrName>style.visibility</p:attrName>
                                        </p:attrNameLst>
                                      </p:cBhvr>
                                      <p:to>
                                        <p:strVal val="visible"/>
                                      </p:to>
                                    </p:set>
                                    <p:animEffect transition="in" filter="fade">
                                      <p:cBhvr>
                                        <p:cTn id="34" dur="500"/>
                                        <p:tgtEl>
                                          <p:spTgt spid="22"/>
                                        </p:tgtEl>
                                      </p:cBhvr>
                                    </p:animEffect>
                                  </p:childTnLst>
                                </p:cTn>
                              </p:par>
                              <p:par>
                                <p:cTn id="35" presetID="10" presetClass="entr" presetSubtype="0" fill="hold" nodeType="withEffect">
                                  <p:stCondLst>
                                    <p:cond delay="0"/>
                                  </p:stCondLst>
                                  <p:childTnLst>
                                    <p:set>
                                      <p:cBhvr>
                                        <p:cTn id="36" dur="1" fill="hold">
                                          <p:stCondLst>
                                            <p:cond delay="0"/>
                                          </p:stCondLst>
                                        </p:cTn>
                                        <p:tgtEl>
                                          <p:spTgt spid="32"/>
                                        </p:tgtEl>
                                        <p:attrNameLst>
                                          <p:attrName>style.visibility</p:attrName>
                                        </p:attrNameLst>
                                      </p:cBhvr>
                                      <p:to>
                                        <p:strVal val="visible"/>
                                      </p:to>
                                    </p:set>
                                    <p:animEffect transition="in" filter="fade">
                                      <p:cBhvr>
                                        <p:cTn id="37" dur="500"/>
                                        <p:tgtEl>
                                          <p:spTgt spid="32"/>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5"/>
                                        </p:tgtEl>
                                        <p:attrNameLst>
                                          <p:attrName>style.visibility</p:attrName>
                                        </p:attrNameLst>
                                      </p:cBhvr>
                                      <p:to>
                                        <p:strVal val="visible"/>
                                      </p:to>
                                    </p:set>
                                    <p:animEffect transition="in" filter="fade">
                                      <p:cBhvr>
                                        <p:cTn id="42" dur="500"/>
                                        <p:tgtEl>
                                          <p:spTgt spid="5"/>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fade">
                                      <p:cBhvr>
                                        <p:cTn id="47" dur="500"/>
                                        <p:tgtEl>
                                          <p:spTgt spid="14"/>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6"/>
                                        </p:tgtEl>
                                        <p:attrNameLst>
                                          <p:attrName>style.visibility</p:attrName>
                                        </p:attrNameLst>
                                      </p:cBhvr>
                                      <p:to>
                                        <p:strVal val="visible"/>
                                      </p:to>
                                    </p:set>
                                    <p:animEffect transition="in" filter="fade">
                                      <p:cBhvr>
                                        <p:cTn id="52"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2" grpId="0" animBg="1"/>
      <p:bldP spid="13" grpId="0" animBg="1"/>
      <p:bldP spid="15" grpId="0" animBg="1"/>
      <p:bldP spid="3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dirty="0"/>
              <a:t>Autonomous vehicle system</a:t>
            </a:r>
            <a:endParaRPr lang="ko-KR" altLang="en-US" dirty="0"/>
          </a:p>
        </p:txBody>
      </p:sp>
      <p:sp>
        <p:nvSpPr>
          <p:cNvPr id="3" name="Slide Number Placeholder 2"/>
          <p:cNvSpPr>
            <a:spLocks noGrp="1"/>
          </p:cNvSpPr>
          <p:nvPr>
            <p:ph type="sldNum" sz="quarter" idx="12"/>
          </p:nvPr>
        </p:nvSpPr>
        <p:spPr>
          <a:xfrm>
            <a:off x="6984422" y="6120221"/>
            <a:ext cx="2057400" cy="263526"/>
          </a:xfrm>
        </p:spPr>
        <p:txBody>
          <a:bodyPr/>
          <a:lstStyle/>
          <a:p>
            <a:fld id="{E7B612BC-FA30-47E7-8F83-60B8876EFC04}" type="slidenum">
              <a:rPr lang="ko-KR" altLang="en-US" smtClean="0">
                <a:solidFill>
                  <a:prstClr val="black">
                    <a:tint val="75000"/>
                  </a:prstClr>
                </a:solidFill>
              </a:rPr>
              <a:pPr/>
              <a:t>6</a:t>
            </a:fld>
            <a:endParaRPr lang="ko-KR" altLang="en-US">
              <a:solidFill>
                <a:prstClr val="black">
                  <a:tint val="75000"/>
                </a:prstClr>
              </a:solidFill>
            </a:endParaRPr>
          </a:p>
        </p:txBody>
      </p:sp>
      <p:sp>
        <p:nvSpPr>
          <p:cNvPr id="4" name="TextBox 3"/>
          <p:cNvSpPr txBox="1"/>
          <p:nvPr/>
        </p:nvSpPr>
        <p:spPr>
          <a:xfrm>
            <a:off x="1164787" y="1214326"/>
            <a:ext cx="1338828" cy="400110"/>
          </a:xfrm>
          <a:prstGeom prst="rect">
            <a:avLst/>
          </a:prstGeom>
          <a:noFill/>
        </p:spPr>
        <p:txBody>
          <a:bodyPr wrap="none" rtlCol="0">
            <a:spAutoFit/>
          </a:bodyPr>
          <a:lstStyle/>
          <a:p>
            <a:r>
              <a:rPr lang="en-US" altLang="ko-KR" sz="2000" dirty="0" smtClean="0">
                <a:latin typeface="나눔명조" panose="02020603020101020101" pitchFamily="18" charset="-127"/>
                <a:ea typeface="나눔명조" panose="02020603020101020101" pitchFamily="18" charset="-127"/>
              </a:rPr>
              <a:t>Controller</a:t>
            </a:r>
            <a:endParaRPr lang="ko-KR" altLang="en-US" sz="2000" dirty="0">
              <a:latin typeface="나눔명조" panose="02020603020101020101" pitchFamily="18" charset="-127"/>
              <a:ea typeface="나눔명조" panose="02020603020101020101" pitchFamily="18" charset="-127"/>
            </a:endParaRPr>
          </a:p>
        </p:txBody>
      </p:sp>
      <p:sp>
        <p:nvSpPr>
          <p:cNvPr id="5" name="TextBox 4"/>
          <p:cNvSpPr txBox="1"/>
          <p:nvPr/>
        </p:nvSpPr>
        <p:spPr>
          <a:xfrm>
            <a:off x="3457369" y="879688"/>
            <a:ext cx="1858201" cy="400110"/>
          </a:xfrm>
          <a:prstGeom prst="rect">
            <a:avLst/>
          </a:prstGeom>
          <a:noFill/>
        </p:spPr>
        <p:txBody>
          <a:bodyPr wrap="none" rtlCol="0">
            <a:spAutoFit/>
          </a:bodyPr>
          <a:lstStyle/>
          <a:p>
            <a:pPr marL="342900" indent="-342900">
              <a:buFont typeface="Arial" panose="020B0604020202020204" pitchFamily="34" charset="0"/>
              <a:buChar char="•"/>
            </a:pPr>
            <a:r>
              <a:rPr lang="en-US" altLang="ko-KR" sz="2000" dirty="0" smtClean="0">
                <a:latin typeface="나눔명조" panose="02020603020101020101" pitchFamily="18" charset="-127"/>
                <a:ea typeface="나눔명조" panose="02020603020101020101" pitchFamily="18" charset="-127"/>
              </a:rPr>
              <a:t>Go forward</a:t>
            </a:r>
            <a:endParaRPr lang="ko-KR" altLang="en-US" sz="2000" dirty="0">
              <a:latin typeface="나눔명조" panose="02020603020101020101" pitchFamily="18" charset="-127"/>
              <a:ea typeface="나눔명조" panose="02020603020101020101" pitchFamily="18" charset="-127"/>
            </a:endParaRPr>
          </a:p>
        </p:txBody>
      </p:sp>
      <p:sp>
        <p:nvSpPr>
          <p:cNvPr id="6" name="TextBox 5"/>
          <p:cNvSpPr txBox="1"/>
          <p:nvPr/>
        </p:nvSpPr>
        <p:spPr>
          <a:xfrm>
            <a:off x="3457369" y="1291238"/>
            <a:ext cx="1988045" cy="400110"/>
          </a:xfrm>
          <a:prstGeom prst="rect">
            <a:avLst/>
          </a:prstGeom>
          <a:noFill/>
        </p:spPr>
        <p:txBody>
          <a:bodyPr wrap="none" rtlCol="0">
            <a:spAutoFit/>
          </a:bodyPr>
          <a:lstStyle/>
          <a:p>
            <a:pPr marL="342900" indent="-342900">
              <a:buFont typeface="Arial" panose="020B0604020202020204" pitchFamily="34" charset="0"/>
              <a:buChar char="•"/>
            </a:pPr>
            <a:r>
              <a:rPr lang="en-US" altLang="ko-KR" sz="2000" dirty="0" smtClean="0">
                <a:latin typeface="나눔명조" panose="02020603020101020101" pitchFamily="18" charset="-127"/>
                <a:ea typeface="나눔명조" panose="02020603020101020101" pitchFamily="18" charset="-127"/>
              </a:rPr>
              <a:t>With speed v</a:t>
            </a:r>
            <a:endParaRPr lang="ko-KR" altLang="en-US" sz="2000" dirty="0">
              <a:latin typeface="나눔명조" panose="02020603020101020101" pitchFamily="18" charset="-127"/>
              <a:ea typeface="나눔명조" panose="02020603020101020101" pitchFamily="18" charset="-127"/>
            </a:endParaRPr>
          </a:p>
        </p:txBody>
      </p:sp>
      <p:sp>
        <p:nvSpPr>
          <p:cNvPr id="7" name="TextBox 6"/>
          <p:cNvSpPr txBox="1"/>
          <p:nvPr/>
        </p:nvSpPr>
        <p:spPr>
          <a:xfrm>
            <a:off x="3457369" y="1681187"/>
            <a:ext cx="5464958" cy="400110"/>
          </a:xfrm>
          <a:prstGeom prst="rect">
            <a:avLst/>
          </a:prstGeom>
          <a:noFill/>
        </p:spPr>
        <p:txBody>
          <a:bodyPr wrap="none" rtlCol="0">
            <a:spAutoFit/>
          </a:bodyPr>
          <a:lstStyle/>
          <a:p>
            <a:pPr marL="342900" indent="-342900">
              <a:buFont typeface="Arial" panose="020B0604020202020204" pitchFamily="34" charset="0"/>
              <a:buChar char="•"/>
            </a:pPr>
            <a:r>
              <a:rPr lang="en-US" altLang="ko-KR" sz="2000" dirty="0" smtClean="0">
                <a:latin typeface="나눔명조" panose="02020603020101020101" pitchFamily="18" charset="-127"/>
                <a:ea typeface="나눔명조" panose="02020603020101020101" pitchFamily="18" charset="-127"/>
              </a:rPr>
              <a:t>With direction </a:t>
            </a:r>
            <a:r>
              <a:rPr lang="en-US" altLang="ko-KR" sz="2000" dirty="0" smtClean="0">
                <a:latin typeface="Symbol" panose="05050102010706020507" pitchFamily="18" charset="2"/>
                <a:ea typeface="나눔명조" panose="02020603020101020101" pitchFamily="18" charset="-127"/>
              </a:rPr>
              <a:t>q</a:t>
            </a:r>
            <a:r>
              <a:rPr lang="en-US" altLang="ko-KR" sz="2000" dirty="0" smtClean="0">
                <a:latin typeface="나눔명조" panose="02020603020101020101" pitchFamily="18" charset="-127"/>
                <a:ea typeface="나눔명조" panose="02020603020101020101" pitchFamily="18" charset="-127"/>
              </a:rPr>
              <a:t>, combinations of n-wheels</a:t>
            </a:r>
            <a:endParaRPr lang="ko-KR" altLang="en-US" sz="2000" dirty="0">
              <a:latin typeface="나눔명조" panose="02020603020101020101" pitchFamily="18" charset="-127"/>
              <a:ea typeface="나눔명조" panose="02020603020101020101" pitchFamily="18" charset="-127"/>
            </a:endParaRPr>
          </a:p>
        </p:txBody>
      </p:sp>
      <p:sp>
        <p:nvSpPr>
          <p:cNvPr id="8" name="TextBox 7"/>
          <p:cNvSpPr txBox="1"/>
          <p:nvPr/>
        </p:nvSpPr>
        <p:spPr>
          <a:xfrm>
            <a:off x="3318588" y="2133405"/>
            <a:ext cx="3443571" cy="400110"/>
          </a:xfrm>
          <a:prstGeom prst="rect">
            <a:avLst/>
          </a:prstGeom>
          <a:noFill/>
        </p:spPr>
        <p:txBody>
          <a:bodyPr wrap="none" rtlCol="0">
            <a:spAutoFit/>
          </a:bodyPr>
          <a:lstStyle/>
          <a:p>
            <a:r>
              <a:rPr lang="en-US" altLang="ko-KR" sz="2000" dirty="0" smtClean="0">
                <a:latin typeface="나눔명조" panose="02020603020101020101" pitchFamily="18" charset="-127"/>
                <a:ea typeface="나눔명조" panose="02020603020101020101" pitchFamily="18" charset="-127"/>
              </a:rPr>
              <a:t>- direct controller by X-box</a:t>
            </a:r>
            <a:endParaRPr lang="ko-KR" altLang="en-US" sz="2000" dirty="0">
              <a:latin typeface="나눔명조" panose="02020603020101020101" pitchFamily="18" charset="-127"/>
              <a:ea typeface="나눔명조" panose="02020603020101020101" pitchFamily="18" charset="-127"/>
            </a:endParaRPr>
          </a:p>
        </p:txBody>
      </p:sp>
      <p:sp>
        <p:nvSpPr>
          <p:cNvPr id="9" name="TextBox 8"/>
          <p:cNvSpPr txBox="1"/>
          <p:nvPr/>
        </p:nvSpPr>
        <p:spPr>
          <a:xfrm>
            <a:off x="3373710" y="3701670"/>
            <a:ext cx="5548618" cy="707886"/>
          </a:xfrm>
          <a:prstGeom prst="rect">
            <a:avLst/>
          </a:prstGeom>
          <a:noFill/>
        </p:spPr>
        <p:txBody>
          <a:bodyPr wrap="square" rtlCol="0">
            <a:spAutoFit/>
          </a:bodyPr>
          <a:lstStyle/>
          <a:p>
            <a:r>
              <a:rPr lang="en-US" altLang="ko-KR" sz="2000" dirty="0" smtClean="0">
                <a:latin typeface="나눔명조" panose="02020603020101020101" pitchFamily="18" charset="-127"/>
                <a:ea typeface="나눔명조" panose="02020603020101020101" pitchFamily="18" charset="-127"/>
              </a:rPr>
              <a:t>- autonomous </a:t>
            </a:r>
            <a:r>
              <a:rPr lang="en-US" altLang="ko-KR" sz="2000" dirty="0">
                <a:latin typeface="나눔명조" panose="02020603020101020101" pitchFamily="18" charset="-127"/>
                <a:ea typeface="나눔명조" panose="02020603020101020101" pitchFamily="18" charset="-127"/>
              </a:rPr>
              <a:t>control: </a:t>
            </a:r>
            <a:r>
              <a:rPr lang="en-US" altLang="ko-KR" sz="2000" dirty="0" smtClean="0">
                <a:latin typeface="나눔명조" panose="02020603020101020101" pitchFamily="18" charset="-127"/>
                <a:ea typeface="나눔명조" panose="02020603020101020101" pitchFamily="18" charset="-127"/>
              </a:rPr>
              <a:t>find out where </a:t>
            </a:r>
            <a:r>
              <a:rPr lang="en-US" altLang="ko-KR" sz="2000" dirty="0">
                <a:latin typeface="나눔명조" panose="02020603020101020101" pitchFamily="18" charset="-127"/>
                <a:ea typeface="나눔명조" panose="02020603020101020101" pitchFamily="18" charset="-127"/>
              </a:rPr>
              <a:t>&amp; how to go and come </a:t>
            </a:r>
            <a:r>
              <a:rPr lang="en-US" altLang="ko-KR" sz="2000" dirty="0" smtClean="0">
                <a:latin typeface="나눔명조" panose="02020603020101020101" pitchFamily="18" charset="-127"/>
                <a:ea typeface="나눔명조" panose="02020603020101020101" pitchFamily="18" charset="-127"/>
              </a:rPr>
              <a:t>back</a:t>
            </a:r>
            <a:endParaRPr lang="ko-KR" altLang="en-US" sz="2000" dirty="0">
              <a:latin typeface="나눔명조" panose="02020603020101020101" pitchFamily="18" charset="-127"/>
              <a:ea typeface="나눔명조" panose="02020603020101020101" pitchFamily="18" charset="-127"/>
            </a:endParaRPr>
          </a:p>
        </p:txBody>
      </p:sp>
      <p:sp>
        <p:nvSpPr>
          <p:cNvPr id="10" name="TextBox 9"/>
          <p:cNvSpPr txBox="1"/>
          <p:nvPr/>
        </p:nvSpPr>
        <p:spPr>
          <a:xfrm>
            <a:off x="3499244" y="4611022"/>
            <a:ext cx="4995278" cy="400110"/>
          </a:xfrm>
          <a:prstGeom prst="rect">
            <a:avLst/>
          </a:prstGeom>
          <a:solidFill>
            <a:srgbClr val="00B0F0"/>
          </a:solidFill>
        </p:spPr>
        <p:txBody>
          <a:bodyPr wrap="none" rtlCol="0">
            <a:spAutoFit/>
          </a:bodyPr>
          <a:lstStyle/>
          <a:p>
            <a:pPr marL="342900" indent="-342900">
              <a:buFont typeface="Arial" panose="020B0604020202020204" pitchFamily="34" charset="0"/>
              <a:buChar char="•"/>
            </a:pPr>
            <a:r>
              <a:rPr lang="en-US" altLang="ko-KR" sz="2000" b="1" dirty="0" smtClean="0">
                <a:solidFill>
                  <a:srgbClr val="0000CC"/>
                </a:solidFill>
                <a:latin typeface="나눔명조" panose="02020603020101020101" pitchFamily="18" charset="-127"/>
                <a:ea typeface="나눔명조" panose="02020603020101020101" pitchFamily="18" charset="-127"/>
              </a:rPr>
              <a:t>TOOL</a:t>
            </a:r>
            <a:r>
              <a:rPr lang="en-US" altLang="ko-KR" sz="2000" dirty="0" smtClean="0">
                <a:latin typeface="나눔명조" panose="02020603020101020101" pitchFamily="18" charset="-127"/>
                <a:ea typeface="나눔명조" panose="02020603020101020101" pitchFamily="18" charset="-127"/>
              </a:rPr>
              <a:t>s for making system autonomous</a:t>
            </a:r>
            <a:endParaRPr lang="ko-KR" altLang="en-US" sz="2000" dirty="0">
              <a:latin typeface="나눔명조" panose="02020603020101020101" pitchFamily="18" charset="-127"/>
              <a:ea typeface="나눔명조" panose="02020603020101020101" pitchFamily="18" charset="-127"/>
            </a:endParaRPr>
          </a:p>
        </p:txBody>
      </p:sp>
      <p:grpSp>
        <p:nvGrpSpPr>
          <p:cNvPr id="13" name="Group 12"/>
          <p:cNvGrpSpPr/>
          <p:nvPr/>
        </p:nvGrpSpPr>
        <p:grpSpPr>
          <a:xfrm>
            <a:off x="3232727" y="2533514"/>
            <a:ext cx="5890052" cy="620675"/>
            <a:chOff x="3232727" y="3034554"/>
            <a:chExt cx="5890052" cy="620675"/>
          </a:xfrm>
        </p:grpSpPr>
        <p:grpSp>
          <p:nvGrpSpPr>
            <p:cNvPr id="12" name="Group 11"/>
            <p:cNvGrpSpPr/>
            <p:nvPr/>
          </p:nvGrpSpPr>
          <p:grpSpPr>
            <a:xfrm>
              <a:off x="3232727" y="3034554"/>
              <a:ext cx="5890052" cy="620675"/>
              <a:chOff x="3232727" y="3034554"/>
              <a:chExt cx="5890052" cy="620675"/>
            </a:xfrm>
          </p:grpSpPr>
          <p:cxnSp>
            <p:nvCxnSpPr>
              <p:cNvPr id="14" name="Straight Connector 13"/>
              <p:cNvCxnSpPr/>
              <p:nvPr/>
            </p:nvCxnSpPr>
            <p:spPr>
              <a:xfrm>
                <a:off x="3232727" y="3645165"/>
                <a:ext cx="5890052" cy="0"/>
              </a:xfrm>
              <a:prstGeom prst="line">
                <a:avLst/>
              </a:prstGeom>
              <a:ln w="38100">
                <a:solidFill>
                  <a:srgbClr val="0000CC"/>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5" name="Right Arrow 14"/>
              <p:cNvSpPr/>
              <p:nvPr/>
            </p:nvSpPr>
            <p:spPr>
              <a:xfrm rot="16200000">
                <a:off x="7331572" y="3141691"/>
                <a:ext cx="620675" cy="406402"/>
              </a:xfrm>
              <a:prstGeom prst="rightArrow">
                <a:avLst/>
              </a:prstGeom>
              <a:noFill/>
              <a:ln w="1905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6" name="TextBox 15"/>
            <p:cNvSpPr txBox="1"/>
            <p:nvPr/>
          </p:nvSpPr>
          <p:spPr>
            <a:xfrm>
              <a:off x="3309205" y="3170200"/>
              <a:ext cx="4289957" cy="400110"/>
            </a:xfrm>
            <a:prstGeom prst="rect">
              <a:avLst/>
            </a:prstGeom>
            <a:noFill/>
          </p:spPr>
          <p:txBody>
            <a:bodyPr wrap="none" rtlCol="0">
              <a:spAutoFit/>
            </a:bodyPr>
            <a:lstStyle/>
            <a:p>
              <a:r>
                <a:rPr lang="en-US" altLang="ko-KR" sz="2000" dirty="0" smtClean="0">
                  <a:solidFill>
                    <a:srgbClr val="0000CC"/>
                  </a:solidFill>
                  <a:latin typeface="나눔명조" panose="02020603020101020101" pitchFamily="18" charset="-127"/>
                  <a:ea typeface="나눔명조" panose="02020603020101020101" pitchFamily="18" charset="-127"/>
                </a:rPr>
                <a:t>- Previous </a:t>
              </a:r>
              <a:r>
                <a:rPr lang="ko-KR" altLang="en-US" sz="2000" dirty="0" smtClean="0">
                  <a:solidFill>
                    <a:srgbClr val="0000CC"/>
                  </a:solidFill>
                  <a:latin typeface="나눔명조" panose="02020603020101020101" pitchFamily="18" charset="-127"/>
                  <a:ea typeface="나눔명조" panose="02020603020101020101" pitchFamily="18" charset="-127"/>
                </a:rPr>
                <a:t>창시구 </a:t>
              </a:r>
              <a:r>
                <a:rPr lang="en-US" altLang="ko-KR" sz="2000" dirty="0" smtClean="0">
                  <a:solidFill>
                    <a:srgbClr val="0000CC"/>
                  </a:solidFill>
                  <a:latin typeface="나눔명조" panose="02020603020101020101" pitchFamily="18" charset="-127"/>
                  <a:ea typeface="나눔명조" panose="02020603020101020101" pitchFamily="18" charset="-127"/>
                </a:rPr>
                <a:t>(</a:t>
              </a:r>
              <a:r>
                <a:rPr lang="ko-KR" altLang="en-US" sz="2000" dirty="0" smtClean="0">
                  <a:solidFill>
                    <a:srgbClr val="0000CC"/>
                  </a:solidFill>
                  <a:latin typeface="나눔명조" panose="02020603020101020101" pitchFamily="18" charset="-127"/>
                  <a:ea typeface="나눔명조" panose="02020603020101020101" pitchFamily="18" charset="-127"/>
                </a:rPr>
                <a:t>시모제</a:t>
              </a:r>
              <a:r>
                <a:rPr lang="en-US" altLang="ko-KR" sz="2000" dirty="0" smtClean="0">
                  <a:solidFill>
                    <a:srgbClr val="0000CC"/>
                  </a:solidFill>
                  <a:latin typeface="나눔명조" panose="02020603020101020101" pitchFamily="18" charset="-127"/>
                  <a:ea typeface="나눔명조" panose="02020603020101020101" pitchFamily="18" charset="-127"/>
                </a:rPr>
                <a:t>, </a:t>
              </a:r>
              <a:r>
                <a:rPr lang="ko-KR" altLang="en-US" sz="2000" dirty="0" smtClean="0">
                  <a:solidFill>
                    <a:srgbClr val="0000CC"/>
                  </a:solidFill>
                  <a:latin typeface="나눔명조" panose="02020603020101020101" pitchFamily="18" charset="-127"/>
                  <a:ea typeface="나눔명조" panose="02020603020101020101" pitchFamily="18" charset="-127"/>
                </a:rPr>
                <a:t>자동제어</a:t>
              </a:r>
              <a:r>
                <a:rPr lang="en-US" altLang="ko-KR" sz="2000" dirty="0" smtClean="0">
                  <a:solidFill>
                    <a:srgbClr val="0000CC"/>
                  </a:solidFill>
                  <a:latin typeface="나눔명조" panose="02020603020101020101" pitchFamily="18" charset="-127"/>
                  <a:ea typeface="나눔명조" panose="02020603020101020101" pitchFamily="18" charset="-127"/>
                </a:rPr>
                <a:t>)</a:t>
              </a:r>
              <a:endParaRPr lang="ko-KR" altLang="en-US" sz="2000" dirty="0">
                <a:solidFill>
                  <a:srgbClr val="0000CC"/>
                </a:solidFill>
                <a:latin typeface="나눔명조" panose="02020603020101020101" pitchFamily="18" charset="-127"/>
                <a:ea typeface="나눔명조" panose="02020603020101020101" pitchFamily="18" charset="-127"/>
              </a:endParaRPr>
            </a:p>
          </p:txBody>
        </p:sp>
      </p:grpSp>
      <p:grpSp>
        <p:nvGrpSpPr>
          <p:cNvPr id="21" name="Group 20"/>
          <p:cNvGrpSpPr/>
          <p:nvPr/>
        </p:nvGrpSpPr>
        <p:grpSpPr>
          <a:xfrm>
            <a:off x="3351951" y="3149987"/>
            <a:ext cx="4493158" cy="604305"/>
            <a:chOff x="3351951" y="3651027"/>
            <a:chExt cx="4493158" cy="604305"/>
          </a:xfrm>
        </p:grpSpPr>
        <p:sp>
          <p:nvSpPr>
            <p:cNvPr id="17" name="Right Arrow 16"/>
            <p:cNvSpPr/>
            <p:nvPr/>
          </p:nvSpPr>
          <p:spPr>
            <a:xfrm rot="5400000">
              <a:off x="7339756" y="3749979"/>
              <a:ext cx="604305" cy="406401"/>
            </a:xfrm>
            <a:prstGeom prst="rightArrow">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p:cNvSpPr txBox="1"/>
            <p:nvPr/>
          </p:nvSpPr>
          <p:spPr>
            <a:xfrm>
              <a:off x="3351951" y="3730085"/>
              <a:ext cx="3882794" cy="400110"/>
            </a:xfrm>
            <a:prstGeom prst="rect">
              <a:avLst/>
            </a:prstGeom>
            <a:noFill/>
          </p:spPr>
          <p:txBody>
            <a:bodyPr wrap="none" rtlCol="0">
              <a:spAutoFit/>
            </a:bodyPr>
            <a:lstStyle/>
            <a:p>
              <a:r>
                <a:rPr lang="en-US" altLang="ko-KR" sz="2000" dirty="0" smtClean="0">
                  <a:solidFill>
                    <a:srgbClr val="C00000"/>
                  </a:solidFill>
                  <a:latin typeface="나눔명조" panose="02020603020101020101" pitchFamily="18" charset="-127"/>
                  <a:ea typeface="나눔명조" panose="02020603020101020101" pitchFamily="18" charset="-127"/>
                </a:rPr>
                <a:t>- New </a:t>
              </a:r>
              <a:r>
                <a:rPr lang="ko-KR" altLang="en-US" sz="2000" dirty="0" smtClean="0">
                  <a:solidFill>
                    <a:srgbClr val="C00000"/>
                  </a:solidFill>
                  <a:latin typeface="나눔명조" panose="02020603020101020101" pitchFamily="18" charset="-127"/>
                  <a:ea typeface="나눔명조" panose="02020603020101020101" pitchFamily="18" charset="-127"/>
                </a:rPr>
                <a:t>창시구 </a:t>
              </a:r>
              <a:r>
                <a:rPr lang="en-US" altLang="ko-KR" sz="2000" dirty="0" smtClean="0">
                  <a:solidFill>
                    <a:srgbClr val="C00000"/>
                  </a:solidFill>
                  <a:latin typeface="나눔명조" panose="02020603020101020101" pitchFamily="18" charset="-127"/>
                  <a:ea typeface="나눔명조" panose="02020603020101020101" pitchFamily="18" charset="-127"/>
                </a:rPr>
                <a:t>(</a:t>
              </a:r>
              <a:r>
                <a:rPr lang="ko-KR" altLang="en-US" sz="2000" dirty="0" smtClean="0">
                  <a:solidFill>
                    <a:srgbClr val="C00000"/>
                  </a:solidFill>
                  <a:latin typeface="나눔명조" panose="02020603020101020101" pitchFamily="18" charset="-127"/>
                  <a:ea typeface="나눔명조" panose="02020603020101020101" pitchFamily="18" charset="-127"/>
                </a:rPr>
                <a:t>자율주행</a:t>
              </a:r>
              <a:r>
                <a:rPr lang="en-US" altLang="ko-KR" sz="2000" dirty="0" smtClean="0">
                  <a:solidFill>
                    <a:srgbClr val="C00000"/>
                  </a:solidFill>
                  <a:latin typeface="나눔명조" panose="02020603020101020101" pitchFamily="18" charset="-127"/>
                  <a:ea typeface="나눔명조" panose="02020603020101020101" pitchFamily="18" charset="-127"/>
                </a:rPr>
                <a:t>, </a:t>
              </a:r>
              <a:r>
                <a:rPr lang="ko-KR" altLang="en-US" sz="2000" dirty="0" smtClean="0">
                  <a:solidFill>
                    <a:srgbClr val="C00000"/>
                  </a:solidFill>
                  <a:latin typeface="나눔명조" panose="02020603020101020101" pitchFamily="18" charset="-127"/>
                  <a:ea typeface="나눔명조" panose="02020603020101020101" pitchFamily="18" charset="-127"/>
                </a:rPr>
                <a:t>딥러닝</a:t>
              </a:r>
              <a:r>
                <a:rPr lang="en-US" altLang="ko-KR" sz="2000" dirty="0" smtClean="0">
                  <a:solidFill>
                    <a:srgbClr val="C00000"/>
                  </a:solidFill>
                  <a:latin typeface="나눔명조" panose="02020603020101020101" pitchFamily="18" charset="-127"/>
                  <a:ea typeface="나눔명조" panose="02020603020101020101" pitchFamily="18" charset="-127"/>
                </a:rPr>
                <a:t>)</a:t>
              </a:r>
              <a:endParaRPr lang="ko-KR" altLang="en-US" sz="2000" dirty="0">
                <a:solidFill>
                  <a:srgbClr val="C00000"/>
                </a:solidFill>
                <a:latin typeface="나눔명조" panose="02020603020101020101" pitchFamily="18" charset="-127"/>
                <a:ea typeface="나눔명조" panose="02020603020101020101" pitchFamily="18" charset="-127"/>
              </a:endParaRPr>
            </a:p>
          </p:txBody>
        </p:sp>
      </p:grpSp>
      <p:grpSp>
        <p:nvGrpSpPr>
          <p:cNvPr id="20" name="Group 19"/>
          <p:cNvGrpSpPr/>
          <p:nvPr/>
        </p:nvGrpSpPr>
        <p:grpSpPr>
          <a:xfrm>
            <a:off x="3574473" y="5101298"/>
            <a:ext cx="5226840" cy="1756702"/>
            <a:chOff x="3574473" y="5101298"/>
            <a:chExt cx="5226840" cy="1756702"/>
          </a:xfrm>
        </p:grpSpPr>
        <p:sp>
          <p:nvSpPr>
            <p:cNvPr id="22" name="TextBox 21"/>
            <p:cNvSpPr txBox="1"/>
            <p:nvPr/>
          </p:nvSpPr>
          <p:spPr>
            <a:xfrm>
              <a:off x="4882352" y="5248668"/>
              <a:ext cx="2590801" cy="400110"/>
            </a:xfrm>
            <a:prstGeom prst="rect">
              <a:avLst/>
            </a:prstGeom>
            <a:noFill/>
          </p:spPr>
          <p:txBody>
            <a:bodyPr wrap="square" rtlCol="0">
              <a:spAutoFit/>
            </a:bodyPr>
            <a:lstStyle/>
            <a:p>
              <a:r>
                <a:rPr lang="en-US" altLang="ko-KR" sz="2000" b="1" dirty="0" smtClean="0">
                  <a:solidFill>
                    <a:srgbClr val="C00000"/>
                  </a:solidFill>
                  <a:latin typeface="나눔명조" panose="02020603020101020101" pitchFamily="18" charset="-127"/>
                  <a:ea typeface="나눔명조" panose="02020603020101020101" pitchFamily="18" charset="-127"/>
                </a:rPr>
                <a:t>“Machine learning”</a:t>
              </a:r>
              <a:endParaRPr lang="ko-KR" altLang="en-US" sz="2000" b="1" dirty="0">
                <a:solidFill>
                  <a:srgbClr val="C00000"/>
                </a:solidFill>
                <a:latin typeface="나눔명조" panose="02020603020101020101" pitchFamily="18" charset="-127"/>
                <a:ea typeface="나눔명조" panose="02020603020101020101" pitchFamily="18" charset="-127"/>
              </a:endParaRPr>
            </a:p>
          </p:txBody>
        </p:sp>
        <p:sp>
          <p:nvSpPr>
            <p:cNvPr id="23" name="TextBox 22"/>
            <p:cNvSpPr txBox="1"/>
            <p:nvPr/>
          </p:nvSpPr>
          <p:spPr>
            <a:xfrm>
              <a:off x="3766420" y="5259623"/>
              <a:ext cx="1199060" cy="400110"/>
            </a:xfrm>
            <a:prstGeom prst="rect">
              <a:avLst/>
            </a:prstGeom>
            <a:noFill/>
          </p:spPr>
          <p:txBody>
            <a:bodyPr wrap="square" rtlCol="0">
              <a:spAutoFit/>
            </a:bodyPr>
            <a:lstStyle/>
            <a:p>
              <a:r>
                <a:rPr lang="en-US" altLang="ko-KR" sz="2000" b="1" dirty="0" smtClean="0">
                  <a:solidFill>
                    <a:srgbClr val="C00000"/>
                  </a:solidFill>
                  <a:latin typeface="나눔명조" panose="02020603020101020101" pitchFamily="18" charset="-127"/>
                  <a:ea typeface="나눔명조" panose="02020603020101020101" pitchFamily="18" charset="-127"/>
                </a:rPr>
                <a:t>“SLAM”</a:t>
              </a:r>
              <a:endParaRPr lang="ko-KR" altLang="en-US" sz="2000" b="1" dirty="0">
                <a:solidFill>
                  <a:srgbClr val="C00000"/>
                </a:solidFill>
                <a:latin typeface="나눔명조" panose="02020603020101020101" pitchFamily="18" charset="-127"/>
                <a:ea typeface="나눔명조" panose="02020603020101020101" pitchFamily="18" charset="-127"/>
              </a:endParaRPr>
            </a:p>
          </p:txBody>
        </p:sp>
        <p:sp>
          <p:nvSpPr>
            <p:cNvPr id="24" name="TextBox 23"/>
            <p:cNvSpPr txBox="1"/>
            <p:nvPr/>
          </p:nvSpPr>
          <p:spPr>
            <a:xfrm>
              <a:off x="5689021" y="5603283"/>
              <a:ext cx="2590801" cy="400110"/>
            </a:xfrm>
            <a:prstGeom prst="rect">
              <a:avLst/>
            </a:prstGeom>
            <a:noFill/>
          </p:spPr>
          <p:txBody>
            <a:bodyPr wrap="square" rtlCol="0">
              <a:spAutoFit/>
            </a:bodyPr>
            <a:lstStyle/>
            <a:p>
              <a:r>
                <a:rPr lang="en-US" altLang="ko-KR" sz="2000" b="1" dirty="0" smtClean="0">
                  <a:solidFill>
                    <a:srgbClr val="C00000"/>
                  </a:solidFill>
                  <a:latin typeface="나눔명조" panose="02020603020101020101" pitchFamily="18" charset="-127"/>
                  <a:ea typeface="나눔명조" panose="02020603020101020101" pitchFamily="18" charset="-127"/>
                </a:rPr>
                <a:t>“Neural net CNN”</a:t>
              </a:r>
              <a:endParaRPr lang="ko-KR" altLang="en-US" sz="2000" b="1" dirty="0">
                <a:solidFill>
                  <a:srgbClr val="C00000"/>
                </a:solidFill>
                <a:latin typeface="나눔명조" panose="02020603020101020101" pitchFamily="18" charset="-127"/>
                <a:ea typeface="나눔명조" panose="02020603020101020101" pitchFamily="18" charset="-127"/>
              </a:endParaRPr>
            </a:p>
          </p:txBody>
        </p:sp>
        <p:sp>
          <p:nvSpPr>
            <p:cNvPr id="25" name="TextBox 24"/>
            <p:cNvSpPr txBox="1"/>
            <p:nvPr/>
          </p:nvSpPr>
          <p:spPr>
            <a:xfrm>
              <a:off x="5689021" y="5963266"/>
              <a:ext cx="3112292" cy="400110"/>
            </a:xfrm>
            <a:prstGeom prst="rect">
              <a:avLst/>
            </a:prstGeom>
            <a:noFill/>
          </p:spPr>
          <p:txBody>
            <a:bodyPr wrap="square" rtlCol="0">
              <a:spAutoFit/>
            </a:bodyPr>
            <a:lstStyle/>
            <a:p>
              <a:r>
                <a:rPr lang="en-US" altLang="ko-KR" sz="2000" b="1" dirty="0" smtClean="0">
                  <a:solidFill>
                    <a:srgbClr val="C00000"/>
                  </a:solidFill>
                  <a:latin typeface="나눔명조" panose="02020603020101020101" pitchFamily="18" charset="-127"/>
                  <a:ea typeface="나눔명조" panose="02020603020101020101" pitchFamily="18" charset="-127"/>
                </a:rPr>
                <a:t>“Reinforcement learning”</a:t>
              </a:r>
              <a:endParaRPr lang="ko-KR" altLang="en-US" sz="2000" b="1" dirty="0">
                <a:solidFill>
                  <a:srgbClr val="C00000"/>
                </a:solidFill>
                <a:latin typeface="나눔명조" panose="02020603020101020101" pitchFamily="18" charset="-127"/>
                <a:ea typeface="나눔명조" panose="02020603020101020101" pitchFamily="18" charset="-127"/>
              </a:endParaRPr>
            </a:p>
          </p:txBody>
        </p:sp>
        <p:sp>
          <p:nvSpPr>
            <p:cNvPr id="26" name="TextBox 25"/>
            <p:cNvSpPr txBox="1"/>
            <p:nvPr/>
          </p:nvSpPr>
          <p:spPr>
            <a:xfrm>
              <a:off x="5689021" y="6307168"/>
              <a:ext cx="3112292" cy="400110"/>
            </a:xfrm>
            <a:prstGeom prst="rect">
              <a:avLst/>
            </a:prstGeom>
            <a:noFill/>
          </p:spPr>
          <p:txBody>
            <a:bodyPr wrap="square" rtlCol="0">
              <a:spAutoFit/>
            </a:bodyPr>
            <a:lstStyle/>
            <a:p>
              <a:r>
                <a:rPr lang="en-US" altLang="ko-KR" sz="2000" b="1" dirty="0" smtClean="0">
                  <a:solidFill>
                    <a:srgbClr val="C00000"/>
                  </a:solidFill>
                  <a:latin typeface="나눔명조" panose="02020603020101020101" pitchFamily="18" charset="-127"/>
                  <a:ea typeface="나눔명조" panose="02020603020101020101" pitchFamily="18" charset="-127"/>
                </a:rPr>
                <a:t>“Deep learning”</a:t>
              </a:r>
              <a:endParaRPr lang="ko-KR" altLang="en-US" sz="2000" b="1" dirty="0">
                <a:solidFill>
                  <a:srgbClr val="C00000"/>
                </a:solidFill>
                <a:latin typeface="나눔명조" panose="02020603020101020101" pitchFamily="18" charset="-127"/>
                <a:ea typeface="나눔명조" panose="02020603020101020101" pitchFamily="18" charset="-127"/>
              </a:endParaRPr>
            </a:p>
          </p:txBody>
        </p:sp>
        <p:sp>
          <p:nvSpPr>
            <p:cNvPr id="27" name="Rectangle 26"/>
            <p:cNvSpPr/>
            <p:nvPr/>
          </p:nvSpPr>
          <p:spPr>
            <a:xfrm>
              <a:off x="3574473" y="5101298"/>
              <a:ext cx="5089236" cy="1756702"/>
            </a:xfrm>
            <a:prstGeom prst="rect">
              <a:avLst/>
            </a:prstGeom>
            <a:noFill/>
            <a:ln w="76200">
              <a:solidFill>
                <a:srgbClr val="A500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0" name="TextBox 29"/>
          <p:cNvSpPr txBox="1"/>
          <p:nvPr/>
        </p:nvSpPr>
        <p:spPr>
          <a:xfrm>
            <a:off x="0" y="6507223"/>
            <a:ext cx="3506446" cy="276999"/>
          </a:xfrm>
          <a:prstGeom prst="rect">
            <a:avLst/>
          </a:prstGeom>
          <a:noFill/>
        </p:spPr>
        <p:txBody>
          <a:bodyPr wrap="square" rtlCol="0">
            <a:spAutoFit/>
          </a:bodyPr>
          <a:lstStyle/>
          <a:p>
            <a:r>
              <a:rPr lang="en-US" altLang="ko-KR" sz="1200" b="1" dirty="0" smtClean="0">
                <a:solidFill>
                  <a:srgbClr val="C00000"/>
                </a:solidFill>
                <a:latin typeface="나눔명조" panose="02020603020101020101" pitchFamily="18" charset="-127"/>
                <a:ea typeface="나눔명조" panose="02020603020101020101" pitchFamily="18" charset="-127"/>
              </a:rPr>
              <a:t>SLAM: Simultaneous Localization And Mapping</a:t>
            </a:r>
            <a:endParaRPr lang="ko-KR" altLang="en-US" sz="1200" b="1" dirty="0">
              <a:solidFill>
                <a:srgbClr val="C00000"/>
              </a:solidFill>
              <a:latin typeface="나눔명조" panose="02020603020101020101" pitchFamily="18" charset="-127"/>
              <a:ea typeface="나눔명조" panose="02020603020101020101" pitchFamily="18" charset="-127"/>
            </a:endParaRPr>
          </a:p>
        </p:txBody>
      </p:sp>
    </p:spTree>
    <p:extLst>
      <p:ext uri="{BB962C8B-B14F-4D97-AF65-F5344CB8AC3E}">
        <p14:creationId xmlns:p14="http://schemas.microsoft.com/office/powerpoint/2010/main" val="3874984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1"/>
                                        </p:tgtEl>
                                        <p:attrNameLst>
                                          <p:attrName>style.visibility</p:attrName>
                                        </p:attrNameLst>
                                      </p:cBhvr>
                                      <p:to>
                                        <p:strVal val="visible"/>
                                      </p:to>
                                    </p:set>
                                    <p:animEffect transition="in" filter="fade">
                                      <p:cBhvr>
                                        <p:cTn id="28" dur="500"/>
                                        <p:tgtEl>
                                          <p:spTgt spid="21"/>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fade">
                                      <p:cBhvr>
                                        <p:cTn id="33" dur="500"/>
                                        <p:tgtEl>
                                          <p:spTgt spid="9"/>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fade">
                                      <p:cBhvr>
                                        <p:cTn id="38" dur="500"/>
                                        <p:tgtEl>
                                          <p:spTgt spid="10"/>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20"/>
                                        </p:tgtEl>
                                        <p:attrNameLst>
                                          <p:attrName>style.visibility</p:attrName>
                                        </p:attrNameLst>
                                      </p:cBhvr>
                                      <p:to>
                                        <p:strVal val="visible"/>
                                      </p:to>
                                    </p:set>
                                    <p:animEffect transition="in" filter="fade">
                                      <p:cBhvr>
                                        <p:cTn id="43" dur="500"/>
                                        <p:tgtEl>
                                          <p:spTgt spid="20"/>
                                        </p:tgtEl>
                                      </p:cBhvr>
                                    </p:animEffect>
                                  </p:childTnLst>
                                </p:cTn>
                              </p:par>
                            </p:childTnLst>
                          </p:cTn>
                        </p:par>
                        <p:par>
                          <p:cTn id="44" fill="hold">
                            <p:stCondLst>
                              <p:cond delay="500"/>
                            </p:stCondLst>
                            <p:childTnLst>
                              <p:par>
                                <p:cTn id="45" presetID="10" presetClass="entr" presetSubtype="0" fill="hold" grpId="0" nodeType="afterEffect">
                                  <p:stCondLst>
                                    <p:cond delay="0"/>
                                  </p:stCondLst>
                                  <p:childTnLst>
                                    <p:set>
                                      <p:cBhvr>
                                        <p:cTn id="46" dur="1" fill="hold">
                                          <p:stCondLst>
                                            <p:cond delay="0"/>
                                          </p:stCondLst>
                                        </p:cTn>
                                        <p:tgtEl>
                                          <p:spTgt spid="30"/>
                                        </p:tgtEl>
                                        <p:attrNameLst>
                                          <p:attrName>style.visibility</p:attrName>
                                        </p:attrNameLst>
                                      </p:cBhvr>
                                      <p:to>
                                        <p:strVal val="visible"/>
                                      </p:to>
                                    </p:set>
                                    <p:animEffect transition="in" filter="fade">
                                      <p:cBhvr>
                                        <p:cTn id="4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9" grpId="0"/>
      <p:bldP spid="10" grpId="0" animBg="1"/>
      <p:bldP spid="30"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3901440" y="870529"/>
            <a:ext cx="4876800" cy="3657600"/>
            <a:chOff x="267855" y="2618993"/>
            <a:chExt cx="4876800" cy="3657600"/>
          </a:xfrm>
        </p:grpSpPr>
        <p:pic>
          <p:nvPicPr>
            <p:cNvPr id="14" name="그림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7855" y="2618993"/>
              <a:ext cx="4876800" cy="3657600"/>
            </a:xfrm>
            <a:prstGeom prst="rect">
              <a:avLst/>
            </a:prstGeom>
          </p:spPr>
        </p:pic>
        <p:graphicFrame>
          <p:nvGraphicFramePr>
            <p:cNvPr id="18" name="개체 14"/>
            <p:cNvGraphicFramePr>
              <a:graphicFrameLocks noChangeAspect="1"/>
            </p:cNvGraphicFramePr>
            <p:nvPr>
              <p:extLst>
                <p:ext uri="{D42A27DB-BD31-4B8C-83A1-F6EECF244321}">
                  <p14:modId xmlns:p14="http://schemas.microsoft.com/office/powerpoint/2010/main" val="3977797481"/>
                </p:ext>
              </p:extLst>
            </p:nvPr>
          </p:nvGraphicFramePr>
          <p:xfrm>
            <a:off x="1179368" y="3258301"/>
            <a:ext cx="2147888" cy="457200"/>
          </p:xfrm>
          <a:graphic>
            <a:graphicData uri="http://schemas.openxmlformats.org/presentationml/2006/ole">
              <mc:AlternateContent xmlns:mc="http://schemas.openxmlformats.org/markup-compatibility/2006">
                <mc:Choice xmlns:v="urn:schemas-microsoft-com:vml" Requires="v">
                  <p:oleObj spid="_x0000_s95304" name="Equation" r:id="rId5" imgW="1193760" imgH="253800" progId="Equation.DSMT4">
                    <p:embed/>
                  </p:oleObj>
                </mc:Choice>
                <mc:Fallback>
                  <p:oleObj name="Equation" r:id="rId5" imgW="1193760" imgH="253800" progId="Equation.DSMT4">
                    <p:embed/>
                    <p:pic>
                      <p:nvPicPr>
                        <p:cNvPr id="15" name="개체 14"/>
                        <p:cNvPicPr/>
                        <p:nvPr/>
                      </p:nvPicPr>
                      <p:blipFill>
                        <a:blip r:embed="rId6"/>
                        <a:stretch>
                          <a:fillRect/>
                        </a:stretch>
                      </p:blipFill>
                      <p:spPr>
                        <a:xfrm>
                          <a:off x="1179368" y="3258301"/>
                          <a:ext cx="2147888" cy="457200"/>
                        </a:xfrm>
                        <a:prstGeom prst="rect">
                          <a:avLst/>
                        </a:prstGeom>
                        <a:solidFill>
                          <a:schemeClr val="accent1">
                            <a:lumMod val="40000"/>
                            <a:lumOff val="60000"/>
                          </a:schemeClr>
                        </a:solidFill>
                      </p:spPr>
                    </p:pic>
                  </p:oleObj>
                </mc:Fallback>
              </mc:AlternateContent>
            </a:graphicData>
          </a:graphic>
        </p:graphicFrame>
        <p:sp>
          <p:nvSpPr>
            <p:cNvPr id="19" name="자유형 17"/>
            <p:cNvSpPr/>
            <p:nvPr/>
          </p:nvSpPr>
          <p:spPr>
            <a:xfrm>
              <a:off x="1561975" y="2983043"/>
              <a:ext cx="2836139" cy="2929924"/>
            </a:xfrm>
            <a:custGeom>
              <a:avLst/>
              <a:gdLst>
                <a:gd name="connsiteX0" fmla="*/ 0 w 2836139"/>
                <a:gd name="connsiteY0" fmla="*/ 2926080 h 2929924"/>
                <a:gd name="connsiteX1" fmla="*/ 305799 w 2836139"/>
                <a:gd name="connsiteY1" fmla="*/ 2923082 h 2929924"/>
                <a:gd name="connsiteX2" fmla="*/ 683552 w 2836139"/>
                <a:gd name="connsiteY2" fmla="*/ 2863121 h 2929924"/>
                <a:gd name="connsiteX3" fmla="*/ 1034321 w 2836139"/>
                <a:gd name="connsiteY3" fmla="*/ 2761188 h 2929924"/>
                <a:gd name="connsiteX4" fmla="*/ 1364105 w 2836139"/>
                <a:gd name="connsiteY4" fmla="*/ 2584304 h 2929924"/>
                <a:gd name="connsiteX5" fmla="*/ 1726867 w 2836139"/>
                <a:gd name="connsiteY5" fmla="*/ 2278505 h 2929924"/>
                <a:gd name="connsiteX6" fmla="*/ 2068643 w 2836139"/>
                <a:gd name="connsiteY6" fmla="*/ 1834796 h 2929924"/>
                <a:gd name="connsiteX7" fmla="*/ 2464383 w 2836139"/>
                <a:gd name="connsiteY7" fmla="*/ 1064301 h 2929924"/>
                <a:gd name="connsiteX8" fmla="*/ 2761188 w 2836139"/>
                <a:gd name="connsiteY8" fmla="*/ 257830 h 2929924"/>
                <a:gd name="connsiteX9" fmla="*/ 2836139 w 2836139"/>
                <a:gd name="connsiteY9" fmla="*/ 0 h 2929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36139" h="2929924">
                  <a:moveTo>
                    <a:pt x="0" y="2926080"/>
                  </a:moveTo>
                  <a:cubicBezTo>
                    <a:pt x="95937" y="2929827"/>
                    <a:pt x="191874" y="2933575"/>
                    <a:pt x="305799" y="2923082"/>
                  </a:cubicBezTo>
                  <a:cubicBezTo>
                    <a:pt x="419724" y="2912589"/>
                    <a:pt x="562132" y="2890103"/>
                    <a:pt x="683552" y="2863121"/>
                  </a:cubicBezTo>
                  <a:cubicBezTo>
                    <a:pt x="804972" y="2836139"/>
                    <a:pt x="920896" y="2807657"/>
                    <a:pt x="1034321" y="2761188"/>
                  </a:cubicBezTo>
                  <a:cubicBezTo>
                    <a:pt x="1147747" y="2714718"/>
                    <a:pt x="1248681" y="2664751"/>
                    <a:pt x="1364105" y="2584304"/>
                  </a:cubicBezTo>
                  <a:cubicBezTo>
                    <a:pt x="1479529" y="2503857"/>
                    <a:pt x="1609444" y="2403423"/>
                    <a:pt x="1726867" y="2278505"/>
                  </a:cubicBezTo>
                  <a:cubicBezTo>
                    <a:pt x="1844290" y="2153587"/>
                    <a:pt x="1945724" y="2037163"/>
                    <a:pt x="2068643" y="1834796"/>
                  </a:cubicBezTo>
                  <a:cubicBezTo>
                    <a:pt x="2191562" y="1632429"/>
                    <a:pt x="2348959" y="1327129"/>
                    <a:pt x="2464383" y="1064301"/>
                  </a:cubicBezTo>
                  <a:cubicBezTo>
                    <a:pt x="2579807" y="801473"/>
                    <a:pt x="2699229" y="435213"/>
                    <a:pt x="2761188" y="257830"/>
                  </a:cubicBezTo>
                  <a:cubicBezTo>
                    <a:pt x="2823147" y="80447"/>
                    <a:pt x="2829643" y="40223"/>
                    <a:pt x="2836139" y="0"/>
                  </a:cubicBezTo>
                </a:path>
              </a:pathLst>
            </a:custGeom>
            <a:noFill/>
            <a:ln w="1905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 name="Title 1"/>
          <p:cNvSpPr>
            <a:spLocks noGrp="1"/>
          </p:cNvSpPr>
          <p:nvPr>
            <p:ph type="title"/>
          </p:nvPr>
        </p:nvSpPr>
        <p:spPr/>
        <p:txBody>
          <a:bodyPr>
            <a:normAutofit fontScale="90000"/>
          </a:bodyPr>
          <a:lstStyle/>
          <a:p>
            <a:r>
              <a:rPr lang="en-US" altLang="ko-KR" dirty="0" smtClean="0"/>
              <a:t>Tune weight w to </a:t>
            </a:r>
            <a:r>
              <a:rPr lang="en-US" altLang="ko-KR" dirty="0" smtClean="0">
                <a:solidFill>
                  <a:srgbClr val="00B0F0"/>
                </a:solidFill>
              </a:rPr>
              <a:t>minimize the loss function</a:t>
            </a:r>
            <a:endParaRPr lang="ko-KR" altLang="en-US" dirty="0">
              <a:solidFill>
                <a:srgbClr val="00B0F0"/>
              </a:solidFill>
            </a:endParaRPr>
          </a:p>
        </p:txBody>
      </p:sp>
      <p:sp>
        <p:nvSpPr>
          <p:cNvPr id="3" name="Slide Number Placeholder 2"/>
          <p:cNvSpPr>
            <a:spLocks noGrp="1"/>
          </p:cNvSpPr>
          <p:nvPr>
            <p:ph type="sldNum" sz="quarter" idx="12"/>
          </p:nvPr>
        </p:nvSpPr>
        <p:spPr/>
        <p:txBody>
          <a:bodyPr/>
          <a:lstStyle/>
          <a:p>
            <a:fld id="{E7B612BC-FA30-47E7-8F83-60B8876EFC04}" type="slidenum">
              <a:rPr lang="ko-KR" altLang="en-US" smtClean="0">
                <a:solidFill>
                  <a:prstClr val="black">
                    <a:tint val="75000"/>
                  </a:prstClr>
                </a:solidFill>
              </a:rPr>
              <a:pPr/>
              <a:t>60</a:t>
            </a:fld>
            <a:endParaRPr lang="ko-KR" altLang="en-US">
              <a:solidFill>
                <a:prstClr val="black">
                  <a:tint val="75000"/>
                </a:prstClr>
              </a:solidFill>
            </a:endParaRPr>
          </a:p>
        </p:txBody>
      </p:sp>
      <p:sp>
        <p:nvSpPr>
          <p:cNvPr id="4" name="TextBox 3"/>
          <p:cNvSpPr txBox="1"/>
          <p:nvPr/>
        </p:nvSpPr>
        <p:spPr>
          <a:xfrm>
            <a:off x="411554" y="1124115"/>
            <a:ext cx="3244799" cy="400110"/>
          </a:xfrm>
          <a:prstGeom prst="rect">
            <a:avLst/>
          </a:prstGeom>
          <a:noFill/>
        </p:spPr>
        <p:txBody>
          <a:bodyPr wrap="none" rtlCol="0">
            <a:spAutoFit/>
          </a:bodyPr>
          <a:lstStyle/>
          <a:p>
            <a:pPr marL="342900" indent="-342900">
              <a:buFont typeface="Arial" panose="020B0604020202020204" pitchFamily="34" charset="0"/>
              <a:buChar char="•"/>
            </a:pPr>
            <a:r>
              <a:rPr lang="en-US" altLang="ko-KR" sz="2000" b="1" dirty="0" smtClean="0">
                <a:solidFill>
                  <a:srgbClr val="0000CC"/>
                </a:solidFill>
                <a:latin typeface="나눔명조" panose="02020603020101020101" pitchFamily="18" charset="-127"/>
                <a:ea typeface="나눔명조" panose="02020603020101020101" pitchFamily="18" charset="-127"/>
              </a:rPr>
              <a:t>Recall, Gradient descent</a:t>
            </a:r>
            <a:endParaRPr lang="ko-KR" altLang="en-US" sz="2000" b="1" dirty="0">
              <a:solidFill>
                <a:srgbClr val="0000CC"/>
              </a:solidFill>
              <a:latin typeface="나눔명조" panose="02020603020101020101" pitchFamily="18" charset="-127"/>
              <a:ea typeface="나눔명조" panose="02020603020101020101" pitchFamily="18" charset="-127"/>
            </a:endParaRPr>
          </a:p>
        </p:txBody>
      </p:sp>
      <p:sp>
        <p:nvSpPr>
          <p:cNvPr id="5" name="TextBox 4"/>
          <p:cNvSpPr txBox="1"/>
          <p:nvPr/>
        </p:nvSpPr>
        <p:spPr>
          <a:xfrm>
            <a:off x="411554" y="4522863"/>
            <a:ext cx="2438488" cy="400110"/>
          </a:xfrm>
          <a:prstGeom prst="rect">
            <a:avLst/>
          </a:prstGeom>
          <a:noFill/>
        </p:spPr>
        <p:txBody>
          <a:bodyPr wrap="none" rtlCol="0">
            <a:spAutoFit/>
          </a:bodyPr>
          <a:lstStyle/>
          <a:p>
            <a:pPr marL="342900" indent="-342900">
              <a:buFont typeface="Arial" panose="020B0604020202020204" pitchFamily="34" charset="0"/>
              <a:buChar char="•"/>
            </a:pPr>
            <a:r>
              <a:rPr lang="en-US" altLang="ko-KR" sz="2000" b="1" dirty="0" smtClean="0">
                <a:solidFill>
                  <a:srgbClr val="A50021"/>
                </a:solidFill>
                <a:latin typeface="나눔명조" panose="02020603020101020101" pitchFamily="18" charset="-127"/>
                <a:ea typeface="나눔명조" panose="02020603020101020101" pitchFamily="18" charset="-127"/>
              </a:rPr>
              <a:t>Backpropagation</a:t>
            </a:r>
            <a:endParaRPr lang="ko-KR" altLang="en-US" sz="2000" b="1" dirty="0">
              <a:solidFill>
                <a:srgbClr val="A50021"/>
              </a:solidFill>
              <a:latin typeface="나눔명조" panose="02020603020101020101" pitchFamily="18" charset="-127"/>
              <a:ea typeface="나눔명조" panose="02020603020101020101" pitchFamily="18" charset="-127"/>
            </a:endParaRPr>
          </a:p>
        </p:txBody>
      </p:sp>
      <p:graphicFrame>
        <p:nvGraphicFramePr>
          <p:cNvPr id="12" name="Object 11"/>
          <p:cNvGraphicFramePr>
            <a:graphicFrameLocks noChangeAspect="1"/>
          </p:cNvGraphicFramePr>
          <p:nvPr>
            <p:extLst>
              <p:ext uri="{D42A27DB-BD31-4B8C-83A1-F6EECF244321}">
                <p14:modId xmlns:p14="http://schemas.microsoft.com/office/powerpoint/2010/main" val="58697058"/>
              </p:ext>
            </p:extLst>
          </p:nvPr>
        </p:nvGraphicFramePr>
        <p:xfrm>
          <a:off x="4235450" y="4668838"/>
          <a:ext cx="1920024" cy="456840"/>
        </p:xfrm>
        <a:graphic>
          <a:graphicData uri="http://schemas.openxmlformats.org/presentationml/2006/ole">
            <mc:AlternateContent xmlns:mc="http://schemas.openxmlformats.org/markup-compatibility/2006">
              <mc:Choice xmlns:v="urn:schemas-microsoft-com:vml" Requires="v">
                <p:oleObj spid="_x0000_s95305" name="Equation" r:id="rId7" imgW="1066680" imgH="253800" progId="Equation.DSMT4">
                  <p:embed/>
                </p:oleObj>
              </mc:Choice>
              <mc:Fallback>
                <p:oleObj name="Equation" r:id="rId7" imgW="1066680" imgH="253800" progId="Equation.DSMT4">
                  <p:embed/>
                  <p:pic>
                    <p:nvPicPr>
                      <p:cNvPr id="11" name="Object 10"/>
                      <p:cNvPicPr/>
                      <p:nvPr/>
                    </p:nvPicPr>
                    <p:blipFill>
                      <a:blip r:embed="rId8"/>
                      <a:stretch>
                        <a:fillRect/>
                      </a:stretch>
                    </p:blipFill>
                    <p:spPr>
                      <a:xfrm>
                        <a:off x="4235450" y="4668838"/>
                        <a:ext cx="1920024" cy="456840"/>
                      </a:xfrm>
                      <a:prstGeom prst="rect">
                        <a:avLst/>
                      </a:prstGeom>
                      <a:solidFill>
                        <a:srgbClr val="FAD2D2"/>
                      </a:solidFill>
                      <a:ln>
                        <a:noFill/>
                      </a:ln>
                    </p:spPr>
                  </p:pic>
                </p:oleObj>
              </mc:Fallback>
            </mc:AlternateContent>
          </a:graphicData>
        </a:graphic>
      </p:graphicFrame>
      <p:grpSp>
        <p:nvGrpSpPr>
          <p:cNvPr id="16" name="Group 15"/>
          <p:cNvGrpSpPr/>
          <p:nvPr/>
        </p:nvGrpSpPr>
        <p:grpSpPr>
          <a:xfrm>
            <a:off x="3387613" y="5094291"/>
            <a:ext cx="5010952" cy="486376"/>
            <a:chOff x="3522848" y="5058051"/>
            <a:chExt cx="5010952" cy="486376"/>
          </a:xfrm>
        </p:grpSpPr>
        <p:sp>
          <p:nvSpPr>
            <p:cNvPr id="13" name="TextBox 12"/>
            <p:cNvSpPr txBox="1"/>
            <p:nvPr/>
          </p:nvSpPr>
          <p:spPr>
            <a:xfrm>
              <a:off x="3522848" y="5144317"/>
              <a:ext cx="5010952" cy="400110"/>
            </a:xfrm>
            <a:prstGeom prst="rect">
              <a:avLst/>
            </a:prstGeom>
            <a:noFill/>
          </p:spPr>
          <p:txBody>
            <a:bodyPr wrap="square" rtlCol="0">
              <a:spAutoFit/>
            </a:bodyPr>
            <a:lstStyle/>
            <a:p>
              <a:r>
                <a:rPr lang="en-US" altLang="ko-KR" sz="2000" dirty="0" smtClean="0">
                  <a:solidFill>
                    <a:srgbClr val="006600"/>
                  </a:solidFill>
                  <a:latin typeface="Comic Sans MS" panose="030F0702030302020204" pitchFamily="66" charset="0"/>
                  <a:ea typeface="나눔명조" panose="02020603020101020101" pitchFamily="18" charset="-127"/>
                </a:rPr>
                <a:t>Q: What is the loss function f(w)?</a:t>
              </a:r>
              <a:endParaRPr lang="ko-KR" altLang="en-US" sz="2000" dirty="0">
                <a:solidFill>
                  <a:srgbClr val="006600"/>
                </a:solidFill>
                <a:latin typeface="Comic Sans MS" panose="030F0702030302020204" pitchFamily="66" charset="0"/>
                <a:ea typeface="나눔명조" panose="02020603020101020101" pitchFamily="18" charset="-127"/>
              </a:endParaRPr>
            </a:p>
          </p:txBody>
        </p:sp>
        <p:cxnSp>
          <p:nvCxnSpPr>
            <p:cNvPr id="15" name="Straight Connector 14"/>
            <p:cNvCxnSpPr/>
            <p:nvPr/>
          </p:nvCxnSpPr>
          <p:spPr>
            <a:xfrm>
              <a:off x="5551055" y="5058051"/>
              <a:ext cx="387927" cy="0"/>
            </a:xfrm>
            <a:prstGeom prst="line">
              <a:avLst/>
            </a:prstGeom>
            <a:ln w="76200">
              <a:solidFill>
                <a:srgbClr val="0066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17" name="TextBox 16"/>
          <p:cNvSpPr txBox="1"/>
          <p:nvPr/>
        </p:nvSpPr>
        <p:spPr>
          <a:xfrm>
            <a:off x="3387613" y="5617671"/>
            <a:ext cx="5794407" cy="400110"/>
          </a:xfrm>
          <a:prstGeom prst="rect">
            <a:avLst/>
          </a:prstGeom>
          <a:noFill/>
        </p:spPr>
        <p:txBody>
          <a:bodyPr wrap="square" rtlCol="0">
            <a:spAutoFit/>
          </a:bodyPr>
          <a:lstStyle/>
          <a:p>
            <a:r>
              <a:rPr lang="en-US" altLang="ko-KR" sz="2000" dirty="0" smtClean="0">
                <a:solidFill>
                  <a:srgbClr val="0000CC"/>
                </a:solidFill>
                <a:latin typeface="Comic Sans MS" panose="030F0702030302020204" pitchFamily="66" charset="0"/>
                <a:ea typeface="나눔명조" panose="02020603020101020101" pitchFamily="18" charset="-127"/>
              </a:rPr>
              <a:t>A: Error between the NN output &amp; true values</a:t>
            </a:r>
            <a:endParaRPr lang="ko-KR" altLang="en-US" sz="2000" dirty="0">
              <a:solidFill>
                <a:srgbClr val="0000CC"/>
              </a:solidFill>
              <a:latin typeface="Comic Sans MS" panose="030F0702030302020204" pitchFamily="66" charset="0"/>
              <a:ea typeface="나눔명조" panose="02020603020101020101" pitchFamily="18" charset="-127"/>
            </a:endParaRPr>
          </a:p>
        </p:txBody>
      </p:sp>
      <p:sp>
        <p:nvSpPr>
          <p:cNvPr id="20" name="TextBox 19"/>
          <p:cNvSpPr txBox="1"/>
          <p:nvPr/>
        </p:nvSpPr>
        <p:spPr>
          <a:xfrm>
            <a:off x="1012508" y="1668886"/>
            <a:ext cx="2863284" cy="400110"/>
          </a:xfrm>
          <a:prstGeom prst="rect">
            <a:avLst/>
          </a:prstGeom>
          <a:noFill/>
        </p:spPr>
        <p:txBody>
          <a:bodyPr wrap="none" rtlCol="0">
            <a:spAutoFit/>
          </a:bodyPr>
          <a:lstStyle/>
          <a:p>
            <a:r>
              <a:rPr lang="en-US" altLang="ko-KR" sz="2000" dirty="0" smtClean="0">
                <a:latin typeface="Times New Roman" panose="02020603050405020304" pitchFamily="18" charset="0"/>
                <a:ea typeface="나눔명조" panose="02020603020101020101" pitchFamily="18" charset="-127"/>
                <a:cs typeface="Times New Roman" panose="02020603050405020304" pitchFamily="18" charset="0"/>
              </a:rPr>
              <a:t>Find </a:t>
            </a:r>
            <a:r>
              <a:rPr lang="en-US" altLang="ko-KR" sz="2000" i="1" dirty="0" smtClean="0">
                <a:latin typeface="Times New Roman" panose="02020603050405020304" pitchFamily="18" charset="0"/>
                <a:ea typeface="나눔명조" panose="02020603020101020101" pitchFamily="18" charset="-127"/>
                <a:cs typeface="Times New Roman" panose="02020603050405020304" pitchFamily="18" charset="0"/>
              </a:rPr>
              <a:t>x</a:t>
            </a:r>
            <a:r>
              <a:rPr lang="en-US" altLang="ko-KR" sz="2000" baseline="30000" dirty="0">
                <a:latin typeface="Times New Roman" panose="02020603050405020304" pitchFamily="18" charset="0"/>
                <a:ea typeface="나눔명조" panose="02020603020101020101" pitchFamily="18" charset="-127"/>
                <a:cs typeface="Times New Roman" panose="02020603050405020304" pitchFamily="18" charset="0"/>
              </a:rPr>
              <a:t>*</a:t>
            </a:r>
            <a:r>
              <a:rPr lang="en-US" altLang="ko-KR" sz="2000" dirty="0" smtClean="0">
                <a:latin typeface="Times New Roman" panose="02020603050405020304" pitchFamily="18" charset="0"/>
                <a:ea typeface="나눔명조" panose="02020603020101020101" pitchFamily="18" charset="-127"/>
                <a:cs typeface="Times New Roman" panose="02020603050405020304" pitchFamily="18" charset="0"/>
              </a:rPr>
              <a:t> such that min </a:t>
            </a:r>
            <a:r>
              <a:rPr lang="en-US" altLang="ko-KR" sz="2000" i="1" dirty="0" smtClean="0">
                <a:latin typeface="Times New Roman" panose="02020603050405020304" pitchFamily="18" charset="0"/>
                <a:ea typeface="나눔명조" panose="02020603020101020101" pitchFamily="18" charset="-127"/>
                <a:cs typeface="Times New Roman" panose="02020603050405020304" pitchFamily="18" charset="0"/>
              </a:rPr>
              <a:t>f</a:t>
            </a:r>
            <a:r>
              <a:rPr lang="en-US" altLang="ko-KR" sz="2000" dirty="0" smtClean="0">
                <a:latin typeface="Times New Roman" panose="02020603050405020304" pitchFamily="18" charset="0"/>
                <a:ea typeface="나눔명조" panose="02020603020101020101" pitchFamily="18" charset="-127"/>
                <a:cs typeface="Times New Roman" panose="02020603050405020304" pitchFamily="18" charset="0"/>
              </a:rPr>
              <a:t>(</a:t>
            </a:r>
            <a:r>
              <a:rPr lang="en-US" altLang="ko-KR" sz="2000" i="1" dirty="0" smtClean="0">
                <a:latin typeface="Times New Roman" panose="02020603050405020304" pitchFamily="18" charset="0"/>
                <a:ea typeface="나눔명조" panose="02020603020101020101" pitchFamily="18" charset="-127"/>
                <a:cs typeface="Times New Roman" panose="02020603050405020304" pitchFamily="18" charset="0"/>
              </a:rPr>
              <a:t>x</a:t>
            </a:r>
            <a:r>
              <a:rPr lang="en-US" altLang="ko-KR" sz="2000" baseline="30000" dirty="0" smtClean="0">
                <a:latin typeface="Times New Roman" panose="02020603050405020304" pitchFamily="18" charset="0"/>
                <a:ea typeface="나눔명조" panose="02020603020101020101" pitchFamily="18" charset="-127"/>
                <a:cs typeface="Times New Roman" panose="02020603050405020304" pitchFamily="18" charset="0"/>
              </a:rPr>
              <a:t>*</a:t>
            </a:r>
            <a:r>
              <a:rPr lang="en-US" altLang="ko-KR" sz="2000" dirty="0" smtClean="0">
                <a:latin typeface="Times New Roman" panose="02020603050405020304" pitchFamily="18" charset="0"/>
                <a:ea typeface="나눔명조" panose="02020603020101020101" pitchFamily="18" charset="-127"/>
                <a:cs typeface="Times New Roman" panose="02020603050405020304" pitchFamily="18" charset="0"/>
              </a:rPr>
              <a:t>)</a:t>
            </a:r>
            <a:endParaRPr lang="ko-KR" altLang="en-US" sz="2000" dirty="0">
              <a:latin typeface="Times New Roman" panose="02020603050405020304" pitchFamily="18" charset="0"/>
              <a:ea typeface="나눔명조" panose="02020603020101020101" pitchFamily="18" charset="-127"/>
              <a:cs typeface="Times New Roman" panose="02020603050405020304" pitchFamily="18" charset="0"/>
            </a:endParaRPr>
          </a:p>
        </p:txBody>
      </p:sp>
    </p:spTree>
    <p:extLst>
      <p:ext uri="{BB962C8B-B14F-4D97-AF65-F5344CB8AC3E}">
        <p14:creationId xmlns:p14="http://schemas.microsoft.com/office/powerpoint/2010/main" val="688670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fade">
                                      <p:cBhvr>
                                        <p:cTn id="2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7"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Object 16"/>
          <p:cNvGraphicFramePr>
            <a:graphicFrameLocks noChangeAspect="1"/>
          </p:cNvGraphicFramePr>
          <p:nvPr>
            <p:extLst>
              <p:ext uri="{D42A27DB-BD31-4B8C-83A1-F6EECF244321}">
                <p14:modId xmlns:p14="http://schemas.microsoft.com/office/powerpoint/2010/main" val="4185213807"/>
              </p:ext>
            </p:extLst>
          </p:nvPr>
        </p:nvGraphicFramePr>
        <p:xfrm>
          <a:off x="4235450" y="4668838"/>
          <a:ext cx="1920024" cy="456840"/>
        </p:xfrm>
        <a:graphic>
          <a:graphicData uri="http://schemas.openxmlformats.org/presentationml/2006/ole">
            <mc:AlternateContent xmlns:mc="http://schemas.openxmlformats.org/markup-compatibility/2006">
              <mc:Choice xmlns:v="urn:schemas-microsoft-com:vml" Requires="v">
                <p:oleObj spid="_x0000_s4065" name="Equation" r:id="rId4" imgW="1066680" imgH="253800" progId="Equation.DSMT4">
                  <p:embed/>
                </p:oleObj>
              </mc:Choice>
              <mc:Fallback>
                <p:oleObj name="Equation" r:id="rId4" imgW="1066680" imgH="253800" progId="Equation.DSMT4">
                  <p:embed/>
                  <p:pic>
                    <p:nvPicPr>
                      <p:cNvPr id="12" name="Object 11"/>
                      <p:cNvPicPr/>
                      <p:nvPr/>
                    </p:nvPicPr>
                    <p:blipFill>
                      <a:blip r:embed="rId5"/>
                      <a:stretch>
                        <a:fillRect/>
                      </a:stretch>
                    </p:blipFill>
                    <p:spPr>
                      <a:xfrm>
                        <a:off x="4235450" y="4668838"/>
                        <a:ext cx="1920024" cy="456840"/>
                      </a:xfrm>
                      <a:prstGeom prst="rect">
                        <a:avLst/>
                      </a:prstGeom>
                      <a:noFill/>
                      <a:ln>
                        <a:noFill/>
                      </a:ln>
                    </p:spPr>
                  </p:pic>
                </p:oleObj>
              </mc:Fallback>
            </mc:AlternateContent>
          </a:graphicData>
        </a:graphic>
      </p:graphicFrame>
      <p:grpSp>
        <p:nvGrpSpPr>
          <p:cNvPr id="11" name="Group 10"/>
          <p:cNvGrpSpPr/>
          <p:nvPr/>
        </p:nvGrpSpPr>
        <p:grpSpPr>
          <a:xfrm>
            <a:off x="1452709" y="1114604"/>
            <a:ext cx="4822278" cy="3468942"/>
            <a:chOff x="1888349" y="1067351"/>
            <a:chExt cx="4822278" cy="3468942"/>
          </a:xfrm>
        </p:grpSpPr>
        <p:pic>
          <p:nvPicPr>
            <p:cNvPr id="4" name="Picture 3"/>
            <p:cNvPicPr>
              <a:picLocks noChangeAspect="1"/>
            </p:cNvPicPr>
            <p:nvPr/>
          </p:nvPicPr>
          <p:blipFill>
            <a:blip r:embed="rId6"/>
            <a:stretch>
              <a:fillRect/>
            </a:stretch>
          </p:blipFill>
          <p:spPr>
            <a:xfrm>
              <a:off x="1888349" y="1067351"/>
              <a:ext cx="4822278" cy="3468942"/>
            </a:xfrm>
            <a:prstGeom prst="rect">
              <a:avLst/>
            </a:prstGeom>
          </p:spPr>
        </p:pic>
        <p:sp>
          <p:nvSpPr>
            <p:cNvPr id="10" name="TextBox 9"/>
            <p:cNvSpPr txBox="1"/>
            <p:nvPr/>
          </p:nvSpPr>
          <p:spPr>
            <a:xfrm>
              <a:off x="6035617" y="2438656"/>
              <a:ext cx="280846" cy="307777"/>
            </a:xfrm>
            <a:prstGeom prst="rect">
              <a:avLst/>
            </a:prstGeom>
            <a:solidFill>
              <a:schemeClr val="bg1"/>
            </a:solidFill>
          </p:spPr>
          <p:txBody>
            <a:bodyPr wrap="none" rtlCol="0">
              <a:spAutoFit/>
            </a:bodyPr>
            <a:lstStyle/>
            <a:p>
              <a:r>
                <a:rPr lang="en-US" altLang="ko-KR" sz="1400" b="1" dirty="0" smtClean="0">
                  <a:latin typeface="+mn-ea"/>
                </a:rPr>
                <a:t>y</a:t>
              </a:r>
              <a:endParaRPr lang="ko-KR" altLang="en-US" sz="1400" b="1" dirty="0">
                <a:latin typeface="+mn-ea"/>
              </a:endParaRPr>
            </a:p>
          </p:txBody>
        </p:sp>
      </p:grpSp>
      <p:sp>
        <p:nvSpPr>
          <p:cNvPr id="2" name="Title 1"/>
          <p:cNvSpPr>
            <a:spLocks noGrp="1"/>
          </p:cNvSpPr>
          <p:nvPr>
            <p:ph type="title"/>
          </p:nvPr>
        </p:nvSpPr>
        <p:spPr/>
        <p:txBody>
          <a:bodyPr/>
          <a:lstStyle/>
          <a:p>
            <a:r>
              <a:rPr lang="en-US" altLang="ko-KR" dirty="0" smtClean="0"/>
              <a:t>Backpropagation</a:t>
            </a:r>
            <a:endParaRPr lang="ko-KR" altLang="en-US" dirty="0"/>
          </a:p>
        </p:txBody>
      </p:sp>
      <p:sp>
        <p:nvSpPr>
          <p:cNvPr id="3" name="Slide Number Placeholder 2"/>
          <p:cNvSpPr>
            <a:spLocks noGrp="1"/>
          </p:cNvSpPr>
          <p:nvPr>
            <p:ph type="sldNum" sz="quarter" idx="12"/>
          </p:nvPr>
        </p:nvSpPr>
        <p:spPr/>
        <p:txBody>
          <a:bodyPr/>
          <a:lstStyle/>
          <a:p>
            <a:fld id="{E7B612BC-FA30-47E7-8F83-60B8876EFC04}" type="slidenum">
              <a:rPr lang="ko-KR" altLang="en-US" smtClean="0">
                <a:solidFill>
                  <a:prstClr val="black">
                    <a:tint val="75000"/>
                  </a:prstClr>
                </a:solidFill>
              </a:rPr>
              <a:pPr/>
              <a:t>61</a:t>
            </a:fld>
            <a:endParaRPr lang="ko-KR" altLang="en-US">
              <a:solidFill>
                <a:prstClr val="black">
                  <a:tint val="75000"/>
                </a:prstClr>
              </a:solidFill>
            </a:endParaRPr>
          </a:p>
        </p:txBody>
      </p:sp>
      <p:graphicFrame>
        <p:nvGraphicFramePr>
          <p:cNvPr id="7" name="Object 6"/>
          <p:cNvGraphicFramePr>
            <a:graphicFrameLocks noChangeAspect="1"/>
          </p:cNvGraphicFramePr>
          <p:nvPr>
            <p:extLst>
              <p:ext uri="{D42A27DB-BD31-4B8C-83A1-F6EECF244321}">
                <p14:modId xmlns:p14="http://schemas.microsoft.com/office/powerpoint/2010/main" val="481294704"/>
              </p:ext>
            </p:extLst>
          </p:nvPr>
        </p:nvGraphicFramePr>
        <p:xfrm>
          <a:off x="6315652" y="2981519"/>
          <a:ext cx="2606675" cy="503238"/>
        </p:xfrm>
        <a:graphic>
          <a:graphicData uri="http://schemas.openxmlformats.org/presentationml/2006/ole">
            <mc:AlternateContent xmlns:mc="http://schemas.openxmlformats.org/markup-compatibility/2006">
              <mc:Choice xmlns:v="urn:schemas-microsoft-com:vml" Requires="v">
                <p:oleObj spid="_x0000_s4066" name="Equation" r:id="rId7" imgW="1447560" imgH="279360" progId="Equation.DSMT4">
                  <p:embed/>
                </p:oleObj>
              </mc:Choice>
              <mc:Fallback>
                <p:oleObj name="Equation" r:id="rId7" imgW="1447560" imgH="279360" progId="Equation.DSMT4">
                  <p:embed/>
                  <p:pic>
                    <p:nvPicPr>
                      <p:cNvPr id="11" name="Object 10"/>
                      <p:cNvPicPr/>
                      <p:nvPr/>
                    </p:nvPicPr>
                    <p:blipFill>
                      <a:blip r:embed="rId8"/>
                      <a:stretch>
                        <a:fillRect/>
                      </a:stretch>
                    </p:blipFill>
                    <p:spPr>
                      <a:xfrm>
                        <a:off x="6315652" y="2981519"/>
                        <a:ext cx="2606675" cy="503238"/>
                      </a:xfrm>
                      <a:prstGeom prst="rect">
                        <a:avLst/>
                      </a:prstGeom>
                      <a:solidFill>
                        <a:schemeClr val="accent1">
                          <a:lumMod val="20000"/>
                          <a:lumOff val="80000"/>
                        </a:schemeClr>
                      </a:solidFill>
                      <a:ln>
                        <a:noFill/>
                      </a:ln>
                    </p:spPr>
                  </p:pic>
                </p:oleObj>
              </mc:Fallback>
            </mc:AlternateContent>
          </a:graphicData>
        </a:graphic>
      </p:graphicFrame>
      <p:sp>
        <p:nvSpPr>
          <p:cNvPr id="8" name="TextBox 7"/>
          <p:cNvSpPr txBox="1"/>
          <p:nvPr/>
        </p:nvSpPr>
        <p:spPr>
          <a:xfrm>
            <a:off x="5984221" y="2439742"/>
            <a:ext cx="1010973" cy="400110"/>
          </a:xfrm>
          <a:prstGeom prst="rect">
            <a:avLst/>
          </a:prstGeom>
          <a:noFill/>
        </p:spPr>
        <p:txBody>
          <a:bodyPr wrap="square" rtlCol="0">
            <a:spAutoFit/>
          </a:bodyPr>
          <a:lstStyle/>
          <a:p>
            <a:r>
              <a:rPr lang="en-US" altLang="ko-KR" sz="2000" b="1" dirty="0" smtClean="0">
                <a:solidFill>
                  <a:srgbClr val="0000CC"/>
                </a:solidFill>
                <a:latin typeface="나눔명조" panose="02020603020101020101" pitchFamily="18" charset="-127"/>
                <a:ea typeface="나눔명조" panose="02020603020101020101" pitchFamily="18" charset="-127"/>
              </a:rPr>
              <a:t>vs. </a:t>
            </a:r>
            <a:r>
              <a:rPr lang="en-US" altLang="ko-KR" sz="2000" b="1" dirty="0" err="1" smtClean="0">
                <a:solidFill>
                  <a:srgbClr val="0000CC"/>
                </a:solidFill>
                <a:latin typeface="나눔명조" panose="02020603020101020101" pitchFamily="18" charset="-127"/>
                <a:ea typeface="나눔명조" panose="02020603020101020101" pitchFamily="18" charset="-127"/>
              </a:rPr>
              <a:t>y</a:t>
            </a:r>
            <a:r>
              <a:rPr lang="en-US" altLang="ko-KR" sz="2000" b="1" baseline="-25000" dirty="0" err="1" smtClean="0">
                <a:solidFill>
                  <a:srgbClr val="0000CC"/>
                </a:solidFill>
                <a:latin typeface="나눔명조" panose="02020603020101020101" pitchFamily="18" charset="-127"/>
                <a:ea typeface="나눔명조" panose="02020603020101020101" pitchFamily="18" charset="-127"/>
              </a:rPr>
              <a:t>true</a:t>
            </a:r>
            <a:endParaRPr lang="ko-KR" altLang="en-US" sz="2000" b="1" baseline="-25000" dirty="0">
              <a:solidFill>
                <a:srgbClr val="0000CC"/>
              </a:solidFill>
              <a:latin typeface="나눔명조" panose="02020603020101020101" pitchFamily="18" charset="-127"/>
              <a:ea typeface="나눔명조" panose="02020603020101020101" pitchFamily="18" charset="-127"/>
            </a:endParaRPr>
          </a:p>
        </p:txBody>
      </p:sp>
      <p:grpSp>
        <p:nvGrpSpPr>
          <p:cNvPr id="30" name="Group 29"/>
          <p:cNvGrpSpPr/>
          <p:nvPr/>
        </p:nvGrpSpPr>
        <p:grpSpPr>
          <a:xfrm>
            <a:off x="3188293" y="643958"/>
            <a:ext cx="5950546" cy="3280150"/>
            <a:chOff x="3188293" y="643958"/>
            <a:chExt cx="5950546" cy="3280150"/>
          </a:xfrm>
        </p:grpSpPr>
        <p:sp>
          <p:nvSpPr>
            <p:cNvPr id="12" name="Rectangle 11"/>
            <p:cNvSpPr/>
            <p:nvPr/>
          </p:nvSpPr>
          <p:spPr>
            <a:xfrm>
              <a:off x="4335694" y="1355486"/>
              <a:ext cx="1648527" cy="2568622"/>
            </a:xfrm>
            <a:prstGeom prst="rect">
              <a:avLst/>
            </a:prstGeom>
            <a:noFill/>
            <a:ln w="38100">
              <a:solidFill>
                <a:srgbClr val="A500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smtClean="0"/>
                <a:t>G</a:t>
              </a:r>
              <a:endParaRPr lang="ko-KR" altLang="en-US" dirty="0"/>
            </a:p>
          </p:txBody>
        </p:sp>
        <p:sp>
          <p:nvSpPr>
            <p:cNvPr id="15" name="TextBox 14"/>
            <p:cNvSpPr txBox="1"/>
            <p:nvPr/>
          </p:nvSpPr>
          <p:spPr>
            <a:xfrm>
              <a:off x="3188293" y="643958"/>
              <a:ext cx="5950546" cy="707886"/>
            </a:xfrm>
            <a:prstGeom prst="rect">
              <a:avLst/>
            </a:prstGeom>
            <a:noFill/>
          </p:spPr>
          <p:txBody>
            <a:bodyPr wrap="square" rtlCol="0">
              <a:spAutoFit/>
            </a:bodyPr>
            <a:lstStyle/>
            <a:p>
              <a:pPr marL="342900" indent="-342900">
                <a:buFont typeface="Wingdings" panose="05000000000000000000" pitchFamily="2" charset="2"/>
                <a:buChar char="Ø"/>
              </a:pPr>
              <a:r>
                <a:rPr lang="en-US" altLang="ko-KR" sz="2000" b="1" dirty="0" smtClean="0">
                  <a:solidFill>
                    <a:srgbClr val="A50021"/>
                  </a:solidFill>
                  <a:latin typeface="나눔명조" panose="02020603020101020101" pitchFamily="18" charset="-127"/>
                  <a:ea typeface="나눔명조" panose="02020603020101020101" pitchFamily="18" charset="-127"/>
                </a:rPr>
                <a:t>To tune ‘w’, starting from the outer most output, and progress backward</a:t>
              </a:r>
              <a:endParaRPr lang="ko-KR" altLang="en-US" sz="2000" b="1" baseline="-25000" dirty="0">
                <a:solidFill>
                  <a:srgbClr val="A50021"/>
                </a:solidFill>
                <a:latin typeface="나눔명조" panose="02020603020101020101" pitchFamily="18" charset="-127"/>
                <a:ea typeface="나눔명조" panose="02020603020101020101" pitchFamily="18" charset="-127"/>
              </a:endParaRPr>
            </a:p>
          </p:txBody>
        </p:sp>
      </p:grpSp>
      <p:grpSp>
        <p:nvGrpSpPr>
          <p:cNvPr id="5" name="Group 4"/>
          <p:cNvGrpSpPr/>
          <p:nvPr/>
        </p:nvGrpSpPr>
        <p:grpSpPr>
          <a:xfrm>
            <a:off x="3387613" y="5094291"/>
            <a:ext cx="5794407" cy="923490"/>
            <a:chOff x="3387613" y="5094291"/>
            <a:chExt cx="5794407" cy="923490"/>
          </a:xfrm>
        </p:grpSpPr>
        <p:grpSp>
          <p:nvGrpSpPr>
            <p:cNvPr id="18" name="Group 17"/>
            <p:cNvGrpSpPr/>
            <p:nvPr/>
          </p:nvGrpSpPr>
          <p:grpSpPr>
            <a:xfrm>
              <a:off x="3387613" y="5094291"/>
              <a:ext cx="5010952" cy="486376"/>
              <a:chOff x="3522848" y="5058051"/>
              <a:chExt cx="5010952" cy="486376"/>
            </a:xfrm>
          </p:grpSpPr>
          <p:sp>
            <p:nvSpPr>
              <p:cNvPr id="19" name="TextBox 18"/>
              <p:cNvSpPr txBox="1"/>
              <p:nvPr/>
            </p:nvSpPr>
            <p:spPr>
              <a:xfrm>
                <a:off x="3522848" y="5144317"/>
                <a:ext cx="5010952" cy="400110"/>
              </a:xfrm>
              <a:prstGeom prst="rect">
                <a:avLst/>
              </a:prstGeom>
              <a:noFill/>
            </p:spPr>
            <p:txBody>
              <a:bodyPr wrap="square" rtlCol="0">
                <a:spAutoFit/>
              </a:bodyPr>
              <a:lstStyle/>
              <a:p>
                <a:r>
                  <a:rPr lang="en-US" altLang="ko-KR" sz="2000" dirty="0" smtClean="0">
                    <a:solidFill>
                      <a:srgbClr val="006600"/>
                    </a:solidFill>
                    <a:latin typeface="Comic Sans MS" panose="030F0702030302020204" pitchFamily="66" charset="0"/>
                    <a:ea typeface="나눔명조" panose="02020603020101020101" pitchFamily="18" charset="-127"/>
                  </a:rPr>
                  <a:t>Q: </a:t>
                </a:r>
                <a:r>
                  <a:rPr lang="en-US" altLang="ko-KR" sz="2000" dirty="0">
                    <a:solidFill>
                      <a:srgbClr val="006600"/>
                    </a:solidFill>
                    <a:latin typeface="Comic Sans MS" panose="030F0702030302020204" pitchFamily="66" charset="0"/>
                    <a:ea typeface="나눔명조" panose="02020603020101020101" pitchFamily="18" charset="-127"/>
                  </a:rPr>
                  <a:t>What is the loss function f(w)?</a:t>
                </a:r>
                <a:endParaRPr lang="ko-KR" altLang="en-US" sz="2000" dirty="0">
                  <a:solidFill>
                    <a:srgbClr val="006600"/>
                  </a:solidFill>
                  <a:latin typeface="Comic Sans MS" panose="030F0702030302020204" pitchFamily="66" charset="0"/>
                  <a:ea typeface="나눔명조" panose="02020603020101020101" pitchFamily="18" charset="-127"/>
                </a:endParaRPr>
              </a:p>
            </p:txBody>
          </p:sp>
          <p:cxnSp>
            <p:nvCxnSpPr>
              <p:cNvPr id="20" name="Straight Connector 19"/>
              <p:cNvCxnSpPr/>
              <p:nvPr/>
            </p:nvCxnSpPr>
            <p:spPr>
              <a:xfrm>
                <a:off x="5551055" y="5058051"/>
                <a:ext cx="387927" cy="0"/>
              </a:xfrm>
              <a:prstGeom prst="line">
                <a:avLst/>
              </a:prstGeom>
              <a:ln w="76200">
                <a:solidFill>
                  <a:srgbClr val="0066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21" name="TextBox 20"/>
            <p:cNvSpPr txBox="1"/>
            <p:nvPr/>
          </p:nvSpPr>
          <p:spPr>
            <a:xfrm>
              <a:off x="3387613" y="5617671"/>
              <a:ext cx="5794407" cy="400110"/>
            </a:xfrm>
            <a:prstGeom prst="rect">
              <a:avLst/>
            </a:prstGeom>
            <a:noFill/>
          </p:spPr>
          <p:txBody>
            <a:bodyPr wrap="square" rtlCol="0">
              <a:spAutoFit/>
            </a:bodyPr>
            <a:lstStyle/>
            <a:p>
              <a:r>
                <a:rPr lang="en-US" altLang="ko-KR" sz="2000" dirty="0" smtClean="0">
                  <a:solidFill>
                    <a:srgbClr val="0000CC"/>
                  </a:solidFill>
                  <a:latin typeface="Comic Sans MS" panose="030F0702030302020204" pitchFamily="66" charset="0"/>
                  <a:ea typeface="나눔명조" panose="02020603020101020101" pitchFamily="18" charset="-127"/>
                </a:rPr>
                <a:t>A: Error between the NN output &amp; true values</a:t>
              </a:r>
              <a:endParaRPr lang="ko-KR" altLang="en-US" sz="2000" dirty="0">
                <a:solidFill>
                  <a:srgbClr val="0000CC"/>
                </a:solidFill>
                <a:latin typeface="Comic Sans MS" panose="030F0702030302020204" pitchFamily="66" charset="0"/>
                <a:ea typeface="나눔명조" panose="02020603020101020101" pitchFamily="18" charset="-127"/>
              </a:endParaRPr>
            </a:p>
          </p:txBody>
        </p:sp>
      </p:grpSp>
      <p:grpSp>
        <p:nvGrpSpPr>
          <p:cNvPr id="14" name="Group 13"/>
          <p:cNvGrpSpPr/>
          <p:nvPr/>
        </p:nvGrpSpPr>
        <p:grpSpPr>
          <a:xfrm>
            <a:off x="4487814" y="1459163"/>
            <a:ext cx="654951" cy="2310101"/>
            <a:chOff x="4487814" y="1459163"/>
            <a:chExt cx="654951" cy="2310101"/>
          </a:xfrm>
        </p:grpSpPr>
        <p:grpSp>
          <p:nvGrpSpPr>
            <p:cNvPr id="22" name="Group 21"/>
            <p:cNvGrpSpPr/>
            <p:nvPr/>
          </p:nvGrpSpPr>
          <p:grpSpPr>
            <a:xfrm>
              <a:off x="4489581" y="1459163"/>
              <a:ext cx="653184" cy="2310101"/>
              <a:chOff x="3312601" y="1869435"/>
              <a:chExt cx="653184" cy="2310101"/>
            </a:xfrm>
          </p:grpSpPr>
          <p:sp>
            <p:nvSpPr>
              <p:cNvPr id="23" name="TextBox 22"/>
              <p:cNvSpPr txBox="1"/>
              <p:nvPr/>
            </p:nvSpPr>
            <p:spPr>
              <a:xfrm>
                <a:off x="3385177" y="3779426"/>
                <a:ext cx="580608" cy="400110"/>
              </a:xfrm>
              <a:prstGeom prst="rect">
                <a:avLst/>
              </a:prstGeom>
              <a:noFill/>
            </p:spPr>
            <p:txBody>
              <a:bodyPr wrap="none" rtlCol="0">
                <a:spAutoFit/>
              </a:bodyPr>
              <a:lstStyle/>
              <a:p>
                <a:r>
                  <a:rPr lang="en-US" altLang="ko-KR" sz="2000" b="1" dirty="0" err="1" smtClean="0">
                    <a:solidFill>
                      <a:srgbClr val="A50021"/>
                    </a:solidFill>
                    <a:latin typeface="나눔명조" panose="02020603020101020101" pitchFamily="18" charset="-127"/>
                    <a:ea typeface="나눔명조" panose="02020603020101020101" pitchFamily="18" charset="-127"/>
                  </a:rPr>
                  <a:t>w</a:t>
                </a:r>
                <a:r>
                  <a:rPr lang="en-US" altLang="ko-KR" sz="2000" b="1" baseline="-25000" dirty="0" err="1" smtClean="0">
                    <a:solidFill>
                      <a:srgbClr val="A50021"/>
                    </a:solidFill>
                    <a:latin typeface="나눔명조" panose="02020603020101020101" pitchFamily="18" charset="-127"/>
                    <a:ea typeface="나눔명조" panose="02020603020101020101" pitchFamily="18" charset="-127"/>
                  </a:rPr>
                  <a:t>nn</a:t>
                </a:r>
                <a:endParaRPr lang="ko-KR" altLang="en-US" sz="2000" b="1" baseline="-25000" dirty="0">
                  <a:solidFill>
                    <a:srgbClr val="A50021"/>
                  </a:solidFill>
                  <a:latin typeface="나눔명조" panose="02020603020101020101" pitchFamily="18" charset="-127"/>
                  <a:ea typeface="나눔명조" panose="02020603020101020101" pitchFamily="18" charset="-127"/>
                </a:endParaRPr>
              </a:p>
            </p:txBody>
          </p:sp>
          <p:sp>
            <p:nvSpPr>
              <p:cNvPr id="24" name="TextBox 23"/>
              <p:cNvSpPr txBox="1"/>
              <p:nvPr/>
            </p:nvSpPr>
            <p:spPr>
              <a:xfrm>
                <a:off x="3312601" y="1869435"/>
                <a:ext cx="575799" cy="400110"/>
              </a:xfrm>
              <a:prstGeom prst="rect">
                <a:avLst/>
              </a:prstGeom>
              <a:noFill/>
            </p:spPr>
            <p:txBody>
              <a:bodyPr wrap="none" rtlCol="0">
                <a:spAutoFit/>
              </a:bodyPr>
              <a:lstStyle/>
              <a:p>
                <a:r>
                  <a:rPr lang="en-US" altLang="ko-KR" sz="2000" b="1" dirty="0" smtClean="0">
                    <a:solidFill>
                      <a:srgbClr val="A50021"/>
                    </a:solidFill>
                    <a:latin typeface="나눔명조" panose="02020603020101020101" pitchFamily="18" charset="-127"/>
                    <a:ea typeface="나눔명조" panose="02020603020101020101" pitchFamily="18" charset="-127"/>
                  </a:rPr>
                  <a:t>w</a:t>
                </a:r>
                <a:r>
                  <a:rPr lang="en-US" altLang="ko-KR" sz="2000" b="1" baseline="-25000" dirty="0" smtClean="0">
                    <a:solidFill>
                      <a:srgbClr val="A50021"/>
                    </a:solidFill>
                    <a:latin typeface="나눔명조" panose="02020603020101020101" pitchFamily="18" charset="-127"/>
                    <a:ea typeface="나눔명조" panose="02020603020101020101" pitchFamily="18" charset="-127"/>
                  </a:rPr>
                  <a:t>n1</a:t>
                </a:r>
                <a:endParaRPr lang="ko-KR" altLang="en-US" sz="2000" b="1" baseline="-25000" dirty="0">
                  <a:solidFill>
                    <a:srgbClr val="A50021"/>
                  </a:solidFill>
                  <a:latin typeface="나눔명조" panose="02020603020101020101" pitchFamily="18" charset="-127"/>
                  <a:ea typeface="나눔명조" panose="02020603020101020101" pitchFamily="18" charset="-127"/>
                </a:endParaRPr>
              </a:p>
            </p:txBody>
          </p:sp>
        </p:grpSp>
        <p:sp>
          <p:nvSpPr>
            <p:cNvPr id="25" name="TextBox 24"/>
            <p:cNvSpPr txBox="1"/>
            <p:nvPr/>
          </p:nvSpPr>
          <p:spPr>
            <a:xfrm>
              <a:off x="4487814" y="2100155"/>
              <a:ext cx="575799" cy="400110"/>
            </a:xfrm>
            <a:prstGeom prst="rect">
              <a:avLst/>
            </a:prstGeom>
            <a:noFill/>
          </p:spPr>
          <p:txBody>
            <a:bodyPr wrap="none" rtlCol="0">
              <a:spAutoFit/>
            </a:bodyPr>
            <a:lstStyle/>
            <a:p>
              <a:r>
                <a:rPr lang="en-US" altLang="ko-KR" sz="2000" b="1" dirty="0" smtClean="0">
                  <a:solidFill>
                    <a:srgbClr val="A50021"/>
                  </a:solidFill>
                  <a:latin typeface="나눔명조" panose="02020603020101020101" pitchFamily="18" charset="-127"/>
                  <a:ea typeface="나눔명조" panose="02020603020101020101" pitchFamily="18" charset="-127"/>
                </a:rPr>
                <a:t>w</a:t>
              </a:r>
              <a:r>
                <a:rPr lang="en-US" altLang="ko-KR" sz="2000" b="1" baseline="-25000" dirty="0" smtClean="0">
                  <a:solidFill>
                    <a:srgbClr val="A50021"/>
                  </a:solidFill>
                  <a:latin typeface="나눔명조" panose="02020603020101020101" pitchFamily="18" charset="-127"/>
                  <a:ea typeface="나눔명조" panose="02020603020101020101" pitchFamily="18" charset="-127"/>
                </a:rPr>
                <a:t>n2</a:t>
              </a:r>
              <a:endParaRPr lang="ko-KR" altLang="en-US" sz="2000" b="1" baseline="-25000" dirty="0">
                <a:solidFill>
                  <a:srgbClr val="A50021"/>
                </a:solidFill>
                <a:latin typeface="나눔명조" panose="02020603020101020101" pitchFamily="18" charset="-127"/>
                <a:ea typeface="나눔명조" panose="02020603020101020101" pitchFamily="18" charset="-127"/>
              </a:endParaRPr>
            </a:p>
          </p:txBody>
        </p:sp>
        <p:sp>
          <p:nvSpPr>
            <p:cNvPr id="26" name="TextBox 25"/>
            <p:cNvSpPr txBox="1"/>
            <p:nvPr/>
          </p:nvSpPr>
          <p:spPr>
            <a:xfrm>
              <a:off x="4487814" y="2793180"/>
              <a:ext cx="575799" cy="400110"/>
            </a:xfrm>
            <a:prstGeom prst="rect">
              <a:avLst/>
            </a:prstGeom>
            <a:noFill/>
          </p:spPr>
          <p:txBody>
            <a:bodyPr wrap="none" rtlCol="0">
              <a:spAutoFit/>
            </a:bodyPr>
            <a:lstStyle/>
            <a:p>
              <a:r>
                <a:rPr lang="en-US" altLang="ko-KR" sz="2000" b="1" dirty="0" smtClean="0">
                  <a:solidFill>
                    <a:srgbClr val="A50021"/>
                  </a:solidFill>
                  <a:latin typeface="나눔명조" panose="02020603020101020101" pitchFamily="18" charset="-127"/>
                  <a:ea typeface="나눔명조" panose="02020603020101020101" pitchFamily="18" charset="-127"/>
                </a:rPr>
                <a:t>w</a:t>
              </a:r>
              <a:r>
                <a:rPr lang="en-US" altLang="ko-KR" sz="2000" b="1" baseline="-25000" dirty="0" smtClean="0">
                  <a:solidFill>
                    <a:srgbClr val="A50021"/>
                  </a:solidFill>
                  <a:latin typeface="나눔명조" panose="02020603020101020101" pitchFamily="18" charset="-127"/>
                  <a:ea typeface="나눔명조" panose="02020603020101020101" pitchFamily="18" charset="-127"/>
                </a:rPr>
                <a:t>n3</a:t>
              </a:r>
              <a:endParaRPr lang="ko-KR" altLang="en-US" sz="2000" b="1" baseline="-25000" dirty="0">
                <a:solidFill>
                  <a:srgbClr val="A50021"/>
                </a:solidFill>
                <a:latin typeface="나눔명조" panose="02020603020101020101" pitchFamily="18" charset="-127"/>
                <a:ea typeface="나눔명조" panose="02020603020101020101" pitchFamily="18" charset="-127"/>
              </a:endParaRPr>
            </a:p>
          </p:txBody>
        </p:sp>
      </p:grpSp>
      <p:cxnSp>
        <p:nvCxnSpPr>
          <p:cNvPr id="28" name="Straight Connector 27"/>
          <p:cNvCxnSpPr/>
          <p:nvPr/>
        </p:nvCxnSpPr>
        <p:spPr>
          <a:xfrm>
            <a:off x="8265000" y="3484757"/>
            <a:ext cx="466045" cy="0"/>
          </a:xfrm>
          <a:prstGeom prst="line">
            <a:avLst/>
          </a:prstGeom>
          <a:ln w="76200">
            <a:solidFill>
              <a:srgbClr val="A5002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flipH="1">
            <a:off x="3387613" y="1459163"/>
            <a:ext cx="1100201" cy="0"/>
          </a:xfrm>
          <a:prstGeom prst="straightConnector1">
            <a:avLst/>
          </a:prstGeom>
          <a:ln w="76200">
            <a:solidFill>
              <a:srgbClr val="FF99FF"/>
            </a:solidFill>
            <a:headEnd type="none" w="med" len="med"/>
            <a:tailEnd type="triangle"/>
          </a:ln>
        </p:spPr>
        <p:style>
          <a:lnRef idx="1">
            <a:schemeClr val="accent1"/>
          </a:lnRef>
          <a:fillRef idx="0">
            <a:schemeClr val="accent1"/>
          </a:fillRef>
          <a:effectRef idx="0">
            <a:schemeClr val="accent1"/>
          </a:effectRef>
          <a:fontRef idx="minor">
            <a:schemeClr val="tx1"/>
          </a:fontRef>
        </p:style>
      </p:cxnSp>
      <p:grpSp>
        <p:nvGrpSpPr>
          <p:cNvPr id="27" name="Group 26"/>
          <p:cNvGrpSpPr/>
          <p:nvPr/>
        </p:nvGrpSpPr>
        <p:grpSpPr>
          <a:xfrm>
            <a:off x="2600111" y="1105478"/>
            <a:ext cx="588182" cy="2933376"/>
            <a:chOff x="3394795" y="1918067"/>
            <a:chExt cx="588182" cy="2933376"/>
          </a:xfrm>
        </p:grpSpPr>
        <p:sp>
          <p:nvSpPr>
            <p:cNvPr id="29" name="TextBox 28"/>
            <p:cNvSpPr txBox="1"/>
            <p:nvPr/>
          </p:nvSpPr>
          <p:spPr>
            <a:xfrm>
              <a:off x="3407178" y="4451333"/>
              <a:ext cx="575799" cy="400110"/>
            </a:xfrm>
            <a:prstGeom prst="rect">
              <a:avLst/>
            </a:prstGeom>
            <a:noFill/>
          </p:spPr>
          <p:txBody>
            <a:bodyPr wrap="none" rtlCol="0">
              <a:spAutoFit/>
            </a:bodyPr>
            <a:lstStyle/>
            <a:p>
              <a:r>
                <a:rPr lang="en-US" altLang="ko-KR" sz="2000" b="1" dirty="0" smtClean="0">
                  <a:solidFill>
                    <a:srgbClr val="A50021"/>
                  </a:solidFill>
                  <a:latin typeface="나눔명조" panose="02020603020101020101" pitchFamily="18" charset="-127"/>
                  <a:ea typeface="나눔명조" panose="02020603020101020101" pitchFamily="18" charset="-127"/>
                </a:rPr>
                <a:t>w</a:t>
              </a:r>
              <a:r>
                <a:rPr lang="en-US" altLang="ko-KR" sz="2000" b="1" baseline="-25000" dirty="0" smtClean="0">
                  <a:solidFill>
                    <a:srgbClr val="A50021"/>
                  </a:solidFill>
                  <a:latin typeface="나눔명조" panose="02020603020101020101" pitchFamily="18" charset="-127"/>
                  <a:ea typeface="나눔명조" panose="02020603020101020101" pitchFamily="18" charset="-127"/>
                </a:rPr>
                <a:t>n1</a:t>
              </a:r>
              <a:endParaRPr lang="ko-KR" altLang="en-US" sz="2000" b="1" baseline="-25000" dirty="0">
                <a:solidFill>
                  <a:srgbClr val="A50021"/>
                </a:solidFill>
                <a:latin typeface="나눔명조" panose="02020603020101020101" pitchFamily="18" charset="-127"/>
                <a:ea typeface="나눔명조" panose="02020603020101020101" pitchFamily="18" charset="-127"/>
              </a:endParaRPr>
            </a:p>
          </p:txBody>
        </p:sp>
        <p:sp>
          <p:nvSpPr>
            <p:cNvPr id="31" name="TextBox 30"/>
            <p:cNvSpPr txBox="1"/>
            <p:nvPr/>
          </p:nvSpPr>
          <p:spPr>
            <a:xfrm>
              <a:off x="3394795" y="1918067"/>
              <a:ext cx="570990" cy="400110"/>
            </a:xfrm>
            <a:prstGeom prst="rect">
              <a:avLst/>
            </a:prstGeom>
            <a:noFill/>
          </p:spPr>
          <p:txBody>
            <a:bodyPr wrap="none" rtlCol="0">
              <a:spAutoFit/>
            </a:bodyPr>
            <a:lstStyle/>
            <a:p>
              <a:r>
                <a:rPr lang="en-US" altLang="ko-KR" sz="2000" b="1" dirty="0" smtClean="0">
                  <a:solidFill>
                    <a:srgbClr val="A50021"/>
                  </a:solidFill>
                  <a:latin typeface="나눔명조" panose="02020603020101020101" pitchFamily="18" charset="-127"/>
                  <a:ea typeface="나눔명조" panose="02020603020101020101" pitchFamily="18" charset="-127"/>
                </a:rPr>
                <a:t>w</a:t>
              </a:r>
              <a:r>
                <a:rPr lang="en-US" altLang="ko-KR" sz="2000" b="1" baseline="-25000" dirty="0" smtClean="0">
                  <a:solidFill>
                    <a:srgbClr val="A50021"/>
                  </a:solidFill>
                  <a:latin typeface="나눔명조" panose="02020603020101020101" pitchFamily="18" charset="-127"/>
                  <a:ea typeface="나눔명조" panose="02020603020101020101" pitchFamily="18" charset="-127"/>
                </a:rPr>
                <a:t>11</a:t>
              </a:r>
              <a:endParaRPr lang="ko-KR" altLang="en-US" sz="2000" b="1" baseline="-25000" dirty="0">
                <a:solidFill>
                  <a:srgbClr val="A50021"/>
                </a:solidFill>
                <a:latin typeface="나눔명조" panose="02020603020101020101" pitchFamily="18" charset="-127"/>
                <a:ea typeface="나눔명조" panose="02020603020101020101" pitchFamily="18" charset="-127"/>
              </a:endParaRPr>
            </a:p>
          </p:txBody>
        </p:sp>
      </p:grpSp>
      <p:grpSp>
        <p:nvGrpSpPr>
          <p:cNvPr id="33" name="Group 32"/>
          <p:cNvGrpSpPr/>
          <p:nvPr/>
        </p:nvGrpSpPr>
        <p:grpSpPr>
          <a:xfrm>
            <a:off x="3548939" y="1730477"/>
            <a:ext cx="575799" cy="1638677"/>
            <a:chOff x="3389986" y="1918067"/>
            <a:chExt cx="575799" cy="1638677"/>
          </a:xfrm>
        </p:grpSpPr>
        <p:sp>
          <p:nvSpPr>
            <p:cNvPr id="34" name="TextBox 33"/>
            <p:cNvSpPr txBox="1"/>
            <p:nvPr/>
          </p:nvSpPr>
          <p:spPr>
            <a:xfrm>
              <a:off x="3389986" y="3156634"/>
              <a:ext cx="575799" cy="400110"/>
            </a:xfrm>
            <a:prstGeom prst="rect">
              <a:avLst/>
            </a:prstGeom>
            <a:noFill/>
          </p:spPr>
          <p:txBody>
            <a:bodyPr wrap="none" rtlCol="0">
              <a:spAutoFit/>
            </a:bodyPr>
            <a:lstStyle/>
            <a:p>
              <a:r>
                <a:rPr lang="en-US" altLang="ko-KR" sz="2000" b="1" dirty="0" smtClean="0">
                  <a:solidFill>
                    <a:srgbClr val="A50021"/>
                  </a:solidFill>
                  <a:latin typeface="나눔명조" panose="02020603020101020101" pitchFamily="18" charset="-127"/>
                  <a:ea typeface="나눔명조" panose="02020603020101020101" pitchFamily="18" charset="-127"/>
                </a:rPr>
                <a:t>w</a:t>
              </a:r>
              <a:r>
                <a:rPr lang="en-US" altLang="ko-KR" sz="2000" b="1" baseline="-25000" dirty="0" smtClean="0">
                  <a:solidFill>
                    <a:srgbClr val="A50021"/>
                  </a:solidFill>
                  <a:latin typeface="나눔명조" panose="02020603020101020101" pitchFamily="18" charset="-127"/>
                  <a:ea typeface="나눔명조" panose="02020603020101020101" pitchFamily="18" charset="-127"/>
                </a:rPr>
                <a:t>n2</a:t>
              </a:r>
              <a:endParaRPr lang="ko-KR" altLang="en-US" sz="2000" b="1" baseline="-25000" dirty="0">
                <a:solidFill>
                  <a:srgbClr val="A50021"/>
                </a:solidFill>
                <a:latin typeface="나눔명조" panose="02020603020101020101" pitchFamily="18" charset="-127"/>
                <a:ea typeface="나눔명조" panose="02020603020101020101" pitchFamily="18" charset="-127"/>
              </a:endParaRPr>
            </a:p>
          </p:txBody>
        </p:sp>
        <p:sp>
          <p:nvSpPr>
            <p:cNvPr id="35" name="TextBox 34"/>
            <p:cNvSpPr txBox="1"/>
            <p:nvPr/>
          </p:nvSpPr>
          <p:spPr>
            <a:xfrm>
              <a:off x="3394795" y="1918067"/>
              <a:ext cx="570990" cy="400110"/>
            </a:xfrm>
            <a:prstGeom prst="rect">
              <a:avLst/>
            </a:prstGeom>
            <a:noFill/>
          </p:spPr>
          <p:txBody>
            <a:bodyPr wrap="none" rtlCol="0">
              <a:spAutoFit/>
            </a:bodyPr>
            <a:lstStyle/>
            <a:p>
              <a:r>
                <a:rPr lang="en-US" altLang="ko-KR" sz="2000" b="1" dirty="0" smtClean="0">
                  <a:solidFill>
                    <a:srgbClr val="A50021"/>
                  </a:solidFill>
                  <a:latin typeface="나눔명조" panose="02020603020101020101" pitchFamily="18" charset="-127"/>
                  <a:ea typeface="나눔명조" panose="02020603020101020101" pitchFamily="18" charset="-127"/>
                </a:rPr>
                <a:t>w</a:t>
              </a:r>
              <a:r>
                <a:rPr lang="en-US" altLang="ko-KR" sz="2000" b="1" baseline="-25000" dirty="0" smtClean="0">
                  <a:solidFill>
                    <a:srgbClr val="A50021"/>
                  </a:solidFill>
                  <a:latin typeface="나눔명조" panose="02020603020101020101" pitchFamily="18" charset="-127"/>
                  <a:ea typeface="나눔명조" panose="02020603020101020101" pitchFamily="18" charset="-127"/>
                </a:rPr>
                <a:t>12</a:t>
              </a:r>
              <a:endParaRPr lang="ko-KR" altLang="en-US" sz="2000" b="1" baseline="-25000" dirty="0">
                <a:solidFill>
                  <a:srgbClr val="A50021"/>
                </a:solidFill>
                <a:latin typeface="나눔명조" panose="02020603020101020101" pitchFamily="18" charset="-127"/>
                <a:ea typeface="나눔명조" panose="02020603020101020101" pitchFamily="18" charset="-127"/>
              </a:endParaRPr>
            </a:p>
          </p:txBody>
        </p:sp>
      </p:grpSp>
      <p:graphicFrame>
        <p:nvGraphicFramePr>
          <p:cNvPr id="36" name="Object 35"/>
          <p:cNvGraphicFramePr>
            <a:graphicFrameLocks noChangeAspect="1"/>
          </p:cNvGraphicFramePr>
          <p:nvPr>
            <p:extLst>
              <p:ext uri="{D42A27DB-BD31-4B8C-83A1-F6EECF244321}">
                <p14:modId xmlns:p14="http://schemas.microsoft.com/office/powerpoint/2010/main" val="4180361350"/>
              </p:ext>
            </p:extLst>
          </p:nvPr>
        </p:nvGraphicFramePr>
        <p:xfrm>
          <a:off x="7013368" y="3557430"/>
          <a:ext cx="1828800" cy="503238"/>
        </p:xfrm>
        <a:graphic>
          <a:graphicData uri="http://schemas.openxmlformats.org/presentationml/2006/ole">
            <mc:AlternateContent xmlns:mc="http://schemas.openxmlformats.org/markup-compatibility/2006">
              <mc:Choice xmlns:v="urn:schemas-microsoft-com:vml" Requires="v">
                <p:oleObj spid="_x0000_s4067" name="Equation" r:id="rId9" imgW="1015920" imgH="279360" progId="Equation.DSMT4">
                  <p:embed/>
                </p:oleObj>
              </mc:Choice>
              <mc:Fallback>
                <p:oleObj name="Equation" r:id="rId9" imgW="1015920" imgH="279360" progId="Equation.DSMT4">
                  <p:embed/>
                  <p:pic>
                    <p:nvPicPr>
                      <p:cNvPr id="7" name="Object 6"/>
                      <p:cNvPicPr/>
                      <p:nvPr/>
                    </p:nvPicPr>
                    <p:blipFill>
                      <a:blip r:embed="rId10"/>
                      <a:stretch>
                        <a:fillRect/>
                      </a:stretch>
                    </p:blipFill>
                    <p:spPr>
                      <a:xfrm>
                        <a:off x="7013368" y="3557430"/>
                        <a:ext cx="1828800" cy="503238"/>
                      </a:xfrm>
                      <a:prstGeom prst="rect">
                        <a:avLst/>
                      </a:prstGeom>
                      <a:solidFill>
                        <a:schemeClr val="accent1">
                          <a:lumMod val="20000"/>
                          <a:lumOff val="80000"/>
                        </a:schemeClr>
                      </a:solidFill>
                      <a:ln>
                        <a:noFill/>
                      </a:ln>
                    </p:spPr>
                  </p:pic>
                </p:oleObj>
              </mc:Fallback>
            </mc:AlternateContent>
          </a:graphicData>
        </a:graphic>
      </p:graphicFrame>
      <p:sp>
        <p:nvSpPr>
          <p:cNvPr id="37" name="TextBox 36"/>
          <p:cNvSpPr txBox="1"/>
          <p:nvPr/>
        </p:nvSpPr>
        <p:spPr>
          <a:xfrm>
            <a:off x="6274987" y="4081768"/>
            <a:ext cx="2921309" cy="707886"/>
          </a:xfrm>
          <a:prstGeom prst="rect">
            <a:avLst/>
          </a:prstGeom>
          <a:noFill/>
        </p:spPr>
        <p:txBody>
          <a:bodyPr wrap="square" rtlCol="0">
            <a:spAutoFit/>
          </a:bodyPr>
          <a:lstStyle/>
          <a:p>
            <a:r>
              <a:rPr lang="en-US" altLang="ko-KR" sz="2000" dirty="0">
                <a:solidFill>
                  <a:srgbClr val="00B050"/>
                </a:solidFill>
                <a:latin typeface="Comic Sans MS" panose="030F0702030302020204" pitchFamily="66" charset="0"/>
                <a:ea typeface="나눔명조" panose="02020603020101020101" pitchFamily="18" charset="-127"/>
              </a:rPr>
              <a:t>Adjust </a:t>
            </a:r>
            <a:r>
              <a:rPr lang="en-US" altLang="ko-KR" sz="2000" dirty="0" smtClean="0">
                <a:solidFill>
                  <a:srgbClr val="00B050"/>
                </a:solidFill>
                <a:latin typeface="Comic Sans MS" panose="030F0702030302020204" pitchFamily="66" charset="0"/>
                <a:ea typeface="나눔명조" panose="02020603020101020101" pitchFamily="18" charset="-127"/>
              </a:rPr>
              <a:t>“w” to minimize loss function f </a:t>
            </a:r>
            <a:endParaRPr lang="ko-KR" altLang="en-US" sz="2000" dirty="0">
              <a:solidFill>
                <a:srgbClr val="00B050"/>
              </a:solidFill>
              <a:latin typeface="Comic Sans MS" panose="030F0702030302020204" pitchFamily="66" charset="0"/>
              <a:ea typeface="나눔명조" panose="02020603020101020101" pitchFamily="18" charset="-127"/>
            </a:endParaRPr>
          </a:p>
        </p:txBody>
      </p:sp>
      <p:cxnSp>
        <p:nvCxnSpPr>
          <p:cNvPr id="38" name="Straight Connector 37"/>
          <p:cNvCxnSpPr/>
          <p:nvPr/>
        </p:nvCxnSpPr>
        <p:spPr>
          <a:xfrm>
            <a:off x="8165542" y="4028243"/>
            <a:ext cx="466045" cy="0"/>
          </a:xfrm>
          <a:prstGeom prst="line">
            <a:avLst/>
          </a:prstGeom>
          <a:ln w="76200">
            <a:solidFill>
              <a:srgbClr val="00B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9641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28"/>
                                        </p:tgtEl>
                                        <p:attrNameLst>
                                          <p:attrName>style.visibility</p:attrName>
                                        </p:attrNameLst>
                                      </p:cBhvr>
                                      <p:to>
                                        <p:strVal val="visible"/>
                                      </p:to>
                                    </p:set>
                                    <p:animEffect transition="in" filter="wipe(left)">
                                      <p:cBhvr>
                                        <p:cTn id="21" dur="500"/>
                                        <p:tgtEl>
                                          <p:spTgt spid="28"/>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27"/>
                                        </p:tgtEl>
                                        <p:attrNameLst>
                                          <p:attrName>style.visibility</p:attrName>
                                        </p:attrNameLst>
                                      </p:cBhvr>
                                      <p:to>
                                        <p:strVal val="visible"/>
                                      </p:to>
                                    </p:set>
                                    <p:animEffect transition="in" filter="fade">
                                      <p:cBhvr>
                                        <p:cTn id="26" dur="500"/>
                                        <p:tgtEl>
                                          <p:spTgt spid="27"/>
                                        </p:tgtEl>
                                      </p:cBhvr>
                                    </p:animEffect>
                                  </p:childTnLst>
                                </p:cTn>
                              </p:par>
                            </p:childTnLst>
                          </p:cTn>
                        </p:par>
                        <p:par>
                          <p:cTn id="27" fill="hold">
                            <p:stCondLst>
                              <p:cond delay="500"/>
                            </p:stCondLst>
                            <p:childTnLst>
                              <p:par>
                                <p:cTn id="28" presetID="10" presetClass="entr" presetSubtype="0" fill="hold" nodeType="afterEffect">
                                  <p:stCondLst>
                                    <p:cond delay="0"/>
                                  </p:stCondLst>
                                  <p:childTnLst>
                                    <p:set>
                                      <p:cBhvr>
                                        <p:cTn id="29" dur="1" fill="hold">
                                          <p:stCondLst>
                                            <p:cond delay="0"/>
                                          </p:stCondLst>
                                        </p:cTn>
                                        <p:tgtEl>
                                          <p:spTgt spid="33"/>
                                        </p:tgtEl>
                                        <p:attrNameLst>
                                          <p:attrName>style.visibility</p:attrName>
                                        </p:attrNameLst>
                                      </p:cBhvr>
                                      <p:to>
                                        <p:strVal val="visible"/>
                                      </p:to>
                                    </p:set>
                                    <p:animEffect transition="in" filter="fade">
                                      <p:cBhvr>
                                        <p:cTn id="30" dur="500"/>
                                        <p:tgtEl>
                                          <p:spTgt spid="33"/>
                                        </p:tgtEl>
                                      </p:cBhvr>
                                    </p:animEffect>
                                  </p:childTnLst>
                                </p:cTn>
                              </p:par>
                            </p:childTnLst>
                          </p:cTn>
                        </p:par>
                        <p:par>
                          <p:cTn id="31" fill="hold">
                            <p:stCondLst>
                              <p:cond delay="1000"/>
                            </p:stCondLst>
                            <p:childTnLst>
                              <p:par>
                                <p:cTn id="32" presetID="10" presetClass="entr" presetSubtype="0" fill="hold" nodeType="after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fade">
                                      <p:cBhvr>
                                        <p:cTn id="34" dur="500"/>
                                        <p:tgtEl>
                                          <p:spTgt spid="14"/>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36"/>
                                        </p:tgtEl>
                                        <p:attrNameLst>
                                          <p:attrName>style.visibility</p:attrName>
                                        </p:attrNameLst>
                                      </p:cBhvr>
                                      <p:to>
                                        <p:strVal val="visible"/>
                                      </p:to>
                                    </p:set>
                                    <p:animEffect transition="in" filter="fade">
                                      <p:cBhvr>
                                        <p:cTn id="39" dur="500"/>
                                        <p:tgtEl>
                                          <p:spTgt spid="36"/>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nodeType="clickEffect">
                                  <p:stCondLst>
                                    <p:cond delay="0"/>
                                  </p:stCondLst>
                                  <p:childTnLst>
                                    <p:set>
                                      <p:cBhvr>
                                        <p:cTn id="43" dur="1" fill="hold">
                                          <p:stCondLst>
                                            <p:cond delay="0"/>
                                          </p:stCondLst>
                                        </p:cTn>
                                        <p:tgtEl>
                                          <p:spTgt spid="38"/>
                                        </p:tgtEl>
                                        <p:attrNameLst>
                                          <p:attrName>style.visibility</p:attrName>
                                        </p:attrNameLst>
                                      </p:cBhvr>
                                      <p:to>
                                        <p:strVal val="visible"/>
                                      </p:to>
                                    </p:set>
                                    <p:animEffect transition="in" filter="wipe(left)">
                                      <p:cBhvr>
                                        <p:cTn id="44" dur="500"/>
                                        <p:tgtEl>
                                          <p:spTgt spid="38"/>
                                        </p:tgtEl>
                                      </p:cBhvr>
                                    </p:animEffect>
                                  </p:childTnLst>
                                </p:cTn>
                              </p:par>
                            </p:childTnLst>
                          </p:cTn>
                        </p:par>
                        <p:par>
                          <p:cTn id="45" fill="hold">
                            <p:stCondLst>
                              <p:cond delay="500"/>
                            </p:stCondLst>
                            <p:childTnLst>
                              <p:par>
                                <p:cTn id="46" presetID="10" presetClass="entr" presetSubtype="0" fill="hold" grpId="0" nodeType="afterEffect">
                                  <p:stCondLst>
                                    <p:cond delay="0"/>
                                  </p:stCondLst>
                                  <p:childTnLst>
                                    <p:set>
                                      <p:cBhvr>
                                        <p:cTn id="47" dur="1" fill="hold">
                                          <p:stCondLst>
                                            <p:cond delay="0"/>
                                          </p:stCondLst>
                                        </p:cTn>
                                        <p:tgtEl>
                                          <p:spTgt spid="37"/>
                                        </p:tgtEl>
                                        <p:attrNameLst>
                                          <p:attrName>style.visibility</p:attrName>
                                        </p:attrNameLst>
                                      </p:cBhvr>
                                      <p:to>
                                        <p:strVal val="visible"/>
                                      </p:to>
                                    </p:set>
                                    <p:animEffect transition="in" filter="fade">
                                      <p:cBhvr>
                                        <p:cTn id="48" dur="500"/>
                                        <p:tgtEl>
                                          <p:spTgt spid="37"/>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30"/>
                                        </p:tgtEl>
                                        <p:attrNameLst>
                                          <p:attrName>style.visibility</p:attrName>
                                        </p:attrNameLst>
                                      </p:cBhvr>
                                      <p:to>
                                        <p:strVal val="visible"/>
                                      </p:to>
                                    </p:set>
                                    <p:animEffect transition="in" filter="fade">
                                      <p:cBhvr>
                                        <p:cTn id="53" dur="500"/>
                                        <p:tgtEl>
                                          <p:spTgt spid="30"/>
                                        </p:tgtEl>
                                      </p:cBhvr>
                                    </p:animEffect>
                                  </p:childTnLst>
                                </p:cTn>
                              </p:par>
                            </p:childTnLst>
                          </p:cTn>
                        </p:par>
                        <p:par>
                          <p:cTn id="54" fill="hold">
                            <p:stCondLst>
                              <p:cond delay="500"/>
                            </p:stCondLst>
                            <p:childTnLst>
                              <p:par>
                                <p:cTn id="55" presetID="22" presetClass="entr" presetSubtype="2" fill="hold" nodeType="afterEffect">
                                  <p:stCondLst>
                                    <p:cond delay="0"/>
                                  </p:stCondLst>
                                  <p:childTnLst>
                                    <p:set>
                                      <p:cBhvr>
                                        <p:cTn id="56" dur="1" fill="hold">
                                          <p:stCondLst>
                                            <p:cond delay="0"/>
                                          </p:stCondLst>
                                        </p:cTn>
                                        <p:tgtEl>
                                          <p:spTgt spid="32"/>
                                        </p:tgtEl>
                                        <p:attrNameLst>
                                          <p:attrName>style.visibility</p:attrName>
                                        </p:attrNameLst>
                                      </p:cBhvr>
                                      <p:to>
                                        <p:strVal val="visible"/>
                                      </p:to>
                                    </p:set>
                                    <p:animEffect transition="in" filter="wipe(right)">
                                      <p:cBhvr>
                                        <p:cTn id="57"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37"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173720" y="3124051"/>
            <a:ext cx="4152900" cy="3533775"/>
          </a:xfrm>
          <a:prstGeom prst="rect">
            <a:avLst/>
          </a:prstGeom>
        </p:spPr>
      </p:pic>
      <p:pic>
        <p:nvPicPr>
          <p:cNvPr id="10" name="Picture 9"/>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173720" y="3124051"/>
            <a:ext cx="4152900" cy="3533775"/>
          </a:xfrm>
          <a:prstGeom prst="rect">
            <a:avLst/>
          </a:prstGeom>
        </p:spPr>
      </p:pic>
      <p:sp>
        <p:nvSpPr>
          <p:cNvPr id="2" name="Title 1"/>
          <p:cNvSpPr>
            <a:spLocks noGrp="1"/>
          </p:cNvSpPr>
          <p:nvPr>
            <p:ph type="title"/>
          </p:nvPr>
        </p:nvSpPr>
        <p:spPr/>
        <p:txBody>
          <a:bodyPr/>
          <a:lstStyle/>
          <a:p>
            <a:r>
              <a:rPr lang="en-US" altLang="ko-KR" dirty="0" smtClean="0"/>
              <a:t>Backpropagation</a:t>
            </a:r>
            <a:endParaRPr lang="ko-KR" altLang="en-US" dirty="0"/>
          </a:p>
        </p:txBody>
      </p:sp>
      <p:sp>
        <p:nvSpPr>
          <p:cNvPr id="13" name="Content Placeholder 12"/>
          <p:cNvSpPr>
            <a:spLocks noGrp="1"/>
          </p:cNvSpPr>
          <p:nvPr>
            <p:ph idx="1"/>
          </p:nvPr>
        </p:nvSpPr>
        <p:spPr>
          <a:xfrm>
            <a:off x="267855" y="923636"/>
            <a:ext cx="8654472" cy="825651"/>
          </a:xfrm>
        </p:spPr>
        <p:txBody>
          <a:bodyPr/>
          <a:lstStyle/>
          <a:p>
            <a:r>
              <a:rPr lang="en-US" altLang="ko-KR" dirty="0"/>
              <a:t>Backpropagation is a method used </a:t>
            </a:r>
            <a:r>
              <a:rPr lang="en-US" altLang="ko-KR" dirty="0" smtClean="0"/>
              <a:t>to </a:t>
            </a:r>
            <a:r>
              <a:rPr lang="en-US" altLang="ko-KR" b="1" dirty="0">
                <a:solidFill>
                  <a:srgbClr val="A50021"/>
                </a:solidFill>
              </a:rPr>
              <a:t>calculate a </a:t>
            </a:r>
            <a:r>
              <a:rPr lang="en-US" altLang="ko-KR" b="1" dirty="0" smtClean="0">
                <a:solidFill>
                  <a:srgbClr val="A50021"/>
                </a:solidFill>
              </a:rPr>
              <a:t>gradient of the loss function</a:t>
            </a:r>
            <a:r>
              <a:rPr lang="en-US" altLang="ko-KR" dirty="0"/>
              <a:t> </a:t>
            </a:r>
            <a:r>
              <a:rPr lang="en-US" altLang="ko-KR" dirty="0" smtClean="0"/>
              <a:t>to </a:t>
            </a:r>
            <a:r>
              <a:rPr lang="en-US" altLang="ko-KR" dirty="0" smtClean="0">
                <a:solidFill>
                  <a:srgbClr val="0000CC"/>
                </a:solidFill>
              </a:rPr>
              <a:t>adjust the </a:t>
            </a:r>
            <a:r>
              <a:rPr lang="en-US" altLang="ko-KR" b="1" dirty="0" smtClean="0">
                <a:solidFill>
                  <a:srgbClr val="0000CC"/>
                </a:solidFill>
              </a:rPr>
              <a:t>weights</a:t>
            </a:r>
            <a:r>
              <a:rPr lang="en-US" altLang="ko-KR" dirty="0"/>
              <a:t> </a:t>
            </a:r>
            <a:r>
              <a:rPr lang="en-US" altLang="ko-KR" dirty="0" smtClean="0"/>
              <a:t>of nodes in </a:t>
            </a:r>
            <a:r>
              <a:rPr lang="en-US" altLang="ko-KR" dirty="0"/>
              <a:t>the </a:t>
            </a:r>
            <a:r>
              <a:rPr lang="en-US" altLang="ko-KR" dirty="0" smtClean="0"/>
              <a:t>network. </a:t>
            </a:r>
          </a:p>
          <a:p>
            <a:endParaRPr lang="en-US" altLang="ko-KR" dirty="0"/>
          </a:p>
          <a:p>
            <a:endParaRPr lang="en-US" altLang="ko-KR" dirty="0"/>
          </a:p>
          <a:p>
            <a:endParaRPr lang="ko-KR" altLang="en-US" dirty="0"/>
          </a:p>
        </p:txBody>
      </p:sp>
      <p:sp>
        <p:nvSpPr>
          <p:cNvPr id="3" name="Slide Number Placeholder 2"/>
          <p:cNvSpPr>
            <a:spLocks noGrp="1"/>
          </p:cNvSpPr>
          <p:nvPr>
            <p:ph type="sldNum" sz="quarter" idx="12"/>
          </p:nvPr>
        </p:nvSpPr>
        <p:spPr/>
        <p:txBody>
          <a:bodyPr/>
          <a:lstStyle/>
          <a:p>
            <a:fld id="{E7B612BC-FA30-47E7-8F83-60B8876EFC04}" type="slidenum">
              <a:rPr lang="ko-KR" altLang="en-US" smtClean="0">
                <a:solidFill>
                  <a:prstClr val="black">
                    <a:tint val="75000"/>
                  </a:prstClr>
                </a:solidFill>
              </a:rPr>
              <a:pPr/>
              <a:t>62</a:t>
            </a:fld>
            <a:endParaRPr lang="ko-KR" altLang="en-US">
              <a:solidFill>
                <a:prstClr val="black">
                  <a:tint val="75000"/>
                </a:prstClr>
              </a:solidFill>
            </a:endParaRPr>
          </a:p>
        </p:txBody>
      </p:sp>
      <p:sp>
        <p:nvSpPr>
          <p:cNvPr id="4" name="Rectangle 3"/>
          <p:cNvSpPr/>
          <p:nvPr/>
        </p:nvSpPr>
        <p:spPr>
          <a:xfrm>
            <a:off x="0" y="6581001"/>
            <a:ext cx="5237018" cy="276999"/>
          </a:xfrm>
          <a:prstGeom prst="rect">
            <a:avLst/>
          </a:prstGeom>
        </p:spPr>
        <p:txBody>
          <a:bodyPr wrap="square">
            <a:spAutoFit/>
          </a:bodyPr>
          <a:lstStyle/>
          <a:p>
            <a:r>
              <a:rPr lang="ko-KR" altLang="en-US" sz="1200" dirty="0"/>
              <a:t>https://mattmazur.com/2015/03/17/a-step-by-step-backpropagation-example/</a:t>
            </a:r>
          </a:p>
        </p:txBody>
      </p:sp>
      <p:sp>
        <p:nvSpPr>
          <p:cNvPr id="5" name="TextBox 4"/>
          <p:cNvSpPr txBox="1"/>
          <p:nvPr/>
        </p:nvSpPr>
        <p:spPr>
          <a:xfrm>
            <a:off x="832403" y="1958965"/>
            <a:ext cx="7824580" cy="400110"/>
          </a:xfrm>
          <a:prstGeom prst="rect">
            <a:avLst/>
          </a:prstGeom>
          <a:noFill/>
        </p:spPr>
        <p:txBody>
          <a:bodyPr wrap="square" rtlCol="0">
            <a:spAutoFit/>
          </a:bodyPr>
          <a:lstStyle/>
          <a:p>
            <a:r>
              <a:rPr lang="en-US" altLang="ko-KR" sz="2000" dirty="0" smtClean="0">
                <a:solidFill>
                  <a:srgbClr val="444444"/>
                </a:solidFill>
              </a:rPr>
              <a:t>Ex) Here </a:t>
            </a:r>
            <a:r>
              <a:rPr lang="en-US" altLang="ko-KR" sz="2000" dirty="0">
                <a:solidFill>
                  <a:srgbClr val="444444"/>
                </a:solidFill>
              </a:rPr>
              <a:t>are the </a:t>
            </a:r>
            <a:r>
              <a:rPr lang="en-US" altLang="ko-KR" sz="2000" dirty="0">
                <a:solidFill>
                  <a:srgbClr val="FF0000"/>
                </a:solidFill>
              </a:rPr>
              <a:t>initial weights</a:t>
            </a:r>
            <a:r>
              <a:rPr lang="en-US" altLang="ko-KR" sz="2000" dirty="0">
                <a:solidFill>
                  <a:srgbClr val="444444"/>
                </a:solidFill>
              </a:rPr>
              <a:t>, </a:t>
            </a:r>
            <a:r>
              <a:rPr lang="en-US" altLang="ko-KR" sz="2000" dirty="0">
                <a:solidFill>
                  <a:srgbClr val="FF6600"/>
                </a:solidFill>
              </a:rPr>
              <a:t>the biases</a:t>
            </a:r>
            <a:r>
              <a:rPr lang="en-US" altLang="ko-KR" sz="2000" dirty="0">
                <a:solidFill>
                  <a:srgbClr val="444444"/>
                </a:solidFill>
              </a:rPr>
              <a:t>, and </a:t>
            </a:r>
            <a:r>
              <a:rPr lang="en-US" altLang="ko-KR" sz="2000" dirty="0">
                <a:solidFill>
                  <a:srgbClr val="0000FF"/>
                </a:solidFill>
              </a:rPr>
              <a:t>training </a:t>
            </a:r>
            <a:r>
              <a:rPr lang="en-US" altLang="ko-KR" sz="2000" dirty="0" smtClean="0">
                <a:solidFill>
                  <a:srgbClr val="0000FF"/>
                </a:solidFill>
              </a:rPr>
              <a:t>inputs/outputs</a:t>
            </a:r>
            <a:endParaRPr lang="ko-KR" altLang="en-US" sz="2000" dirty="0">
              <a:latin typeface="나눔명조" panose="02020603020101020101" pitchFamily="18" charset="-127"/>
              <a:ea typeface="나눔명조" panose="02020603020101020101" pitchFamily="18" charset="-127"/>
            </a:endParaRPr>
          </a:p>
        </p:txBody>
      </p:sp>
      <p:grpSp>
        <p:nvGrpSpPr>
          <p:cNvPr id="22" name="Group 21"/>
          <p:cNvGrpSpPr/>
          <p:nvPr/>
        </p:nvGrpSpPr>
        <p:grpSpPr>
          <a:xfrm>
            <a:off x="34586" y="3408209"/>
            <a:ext cx="2428034" cy="1885674"/>
            <a:chOff x="34586" y="3408209"/>
            <a:chExt cx="2428034" cy="1885674"/>
          </a:xfrm>
        </p:grpSpPr>
        <p:grpSp>
          <p:nvGrpSpPr>
            <p:cNvPr id="21" name="Group 20"/>
            <p:cNvGrpSpPr/>
            <p:nvPr/>
          </p:nvGrpSpPr>
          <p:grpSpPr>
            <a:xfrm>
              <a:off x="34586" y="3408209"/>
              <a:ext cx="2428034" cy="707886"/>
              <a:chOff x="34586" y="3408209"/>
              <a:chExt cx="2428034" cy="707886"/>
            </a:xfrm>
          </p:grpSpPr>
          <p:sp>
            <p:nvSpPr>
              <p:cNvPr id="11" name="TextBox 10"/>
              <p:cNvSpPr txBox="1"/>
              <p:nvPr/>
            </p:nvSpPr>
            <p:spPr>
              <a:xfrm>
                <a:off x="34586" y="3408209"/>
                <a:ext cx="1610641" cy="707886"/>
              </a:xfrm>
              <a:prstGeom prst="rect">
                <a:avLst/>
              </a:prstGeom>
              <a:noFill/>
            </p:spPr>
            <p:txBody>
              <a:bodyPr wrap="square" rtlCol="0">
                <a:spAutoFit/>
              </a:bodyPr>
              <a:lstStyle/>
              <a:p>
                <a:r>
                  <a:rPr lang="en-US" altLang="ko-KR" sz="2000" dirty="0" smtClean="0">
                    <a:solidFill>
                      <a:srgbClr val="444444"/>
                    </a:solidFill>
                  </a:rPr>
                  <a:t>Given inputs </a:t>
                </a:r>
                <a:r>
                  <a:rPr lang="en-US" altLang="ko-KR" sz="2000" dirty="0">
                    <a:solidFill>
                      <a:srgbClr val="0000CC"/>
                    </a:solidFill>
                  </a:rPr>
                  <a:t>0.05 and </a:t>
                </a:r>
                <a:r>
                  <a:rPr lang="en-US" altLang="ko-KR" sz="2000" dirty="0" smtClean="0">
                    <a:solidFill>
                      <a:srgbClr val="0000CC"/>
                    </a:solidFill>
                  </a:rPr>
                  <a:t>0.10</a:t>
                </a:r>
                <a:endParaRPr lang="ko-KR" altLang="en-US" sz="2000" dirty="0">
                  <a:latin typeface="나눔명조" panose="02020603020101020101" pitchFamily="18" charset="-127"/>
                  <a:ea typeface="나눔명조" panose="02020603020101020101" pitchFamily="18" charset="-127"/>
                </a:endParaRPr>
              </a:p>
            </p:txBody>
          </p:sp>
          <p:cxnSp>
            <p:nvCxnSpPr>
              <p:cNvPr id="7" name="Straight Arrow Connector 6"/>
              <p:cNvCxnSpPr>
                <a:stCxn id="11" idx="3"/>
              </p:cNvCxnSpPr>
              <p:nvPr/>
            </p:nvCxnSpPr>
            <p:spPr>
              <a:xfrm>
                <a:off x="1645227" y="3762152"/>
                <a:ext cx="817393" cy="265432"/>
              </a:xfrm>
              <a:prstGeom prst="straightConnector1">
                <a:avLst/>
              </a:prstGeom>
              <a:ln w="38100">
                <a:solidFill>
                  <a:srgbClr val="0000CC"/>
                </a:solidFill>
                <a:headEnd type="none" w="med" len="med"/>
                <a:tailEnd type="triangle"/>
              </a:ln>
            </p:spPr>
            <p:style>
              <a:lnRef idx="1">
                <a:schemeClr val="accent1"/>
              </a:lnRef>
              <a:fillRef idx="0">
                <a:schemeClr val="accent1"/>
              </a:fillRef>
              <a:effectRef idx="0">
                <a:schemeClr val="accent1"/>
              </a:effectRef>
              <a:fontRef idx="minor">
                <a:schemeClr val="tx1"/>
              </a:fontRef>
            </p:style>
          </p:cxnSp>
        </p:grpSp>
        <p:cxnSp>
          <p:nvCxnSpPr>
            <p:cNvPr id="17" name="Straight Arrow Connector 16"/>
            <p:cNvCxnSpPr>
              <a:stCxn id="11" idx="3"/>
            </p:cNvCxnSpPr>
            <p:nvPr/>
          </p:nvCxnSpPr>
          <p:spPr>
            <a:xfrm>
              <a:off x="1645227" y="3762152"/>
              <a:ext cx="817393" cy="1531731"/>
            </a:xfrm>
            <a:prstGeom prst="straightConnector1">
              <a:avLst/>
            </a:prstGeom>
            <a:ln w="38100">
              <a:solidFill>
                <a:srgbClr val="0000CC"/>
              </a:solidFill>
              <a:headEnd type="none" w="med" len="med"/>
              <a:tailEnd type="triangle"/>
            </a:ln>
          </p:spPr>
          <p:style>
            <a:lnRef idx="1">
              <a:schemeClr val="accent1"/>
            </a:lnRef>
            <a:fillRef idx="0">
              <a:schemeClr val="accent1"/>
            </a:fillRef>
            <a:effectRef idx="0">
              <a:schemeClr val="accent1"/>
            </a:effectRef>
            <a:fontRef idx="minor">
              <a:schemeClr val="tx1"/>
            </a:fontRef>
          </p:style>
        </p:cxnSp>
      </p:grpSp>
      <p:grpSp>
        <p:nvGrpSpPr>
          <p:cNvPr id="27" name="Group 26"/>
          <p:cNvGrpSpPr/>
          <p:nvPr/>
        </p:nvGrpSpPr>
        <p:grpSpPr>
          <a:xfrm>
            <a:off x="6082748" y="3510161"/>
            <a:ext cx="2480665" cy="1707882"/>
            <a:chOff x="6082748" y="3510161"/>
            <a:chExt cx="2480665" cy="1707882"/>
          </a:xfrm>
        </p:grpSpPr>
        <p:sp>
          <p:nvSpPr>
            <p:cNvPr id="14" name="TextBox 13"/>
            <p:cNvSpPr txBox="1"/>
            <p:nvPr/>
          </p:nvSpPr>
          <p:spPr>
            <a:xfrm>
              <a:off x="6797561" y="3510161"/>
              <a:ext cx="1765852" cy="1323439"/>
            </a:xfrm>
            <a:prstGeom prst="rect">
              <a:avLst/>
            </a:prstGeom>
            <a:noFill/>
          </p:spPr>
          <p:txBody>
            <a:bodyPr wrap="square" rtlCol="0">
              <a:spAutoFit/>
            </a:bodyPr>
            <a:lstStyle/>
            <a:p>
              <a:r>
                <a:rPr lang="en-US" altLang="ko-KR" sz="2000" dirty="0" smtClean="0">
                  <a:solidFill>
                    <a:srgbClr val="444444"/>
                  </a:solidFill>
                </a:rPr>
                <a:t>We </a:t>
              </a:r>
              <a:r>
                <a:rPr lang="en-US" altLang="ko-KR" sz="2000" dirty="0">
                  <a:solidFill>
                    <a:srgbClr val="444444"/>
                  </a:solidFill>
                </a:rPr>
                <a:t>want the neural network to output </a:t>
              </a:r>
              <a:r>
                <a:rPr lang="en-US" altLang="ko-KR" sz="2000" dirty="0">
                  <a:solidFill>
                    <a:srgbClr val="0000CC"/>
                  </a:solidFill>
                </a:rPr>
                <a:t>0.01 and 0.99</a:t>
              </a:r>
              <a:r>
                <a:rPr lang="en-US" altLang="ko-KR" sz="2000" dirty="0" smtClean="0">
                  <a:solidFill>
                    <a:srgbClr val="0000CC"/>
                  </a:solidFill>
                </a:rPr>
                <a:t>.</a:t>
              </a:r>
              <a:endParaRPr lang="ko-KR" altLang="en-US" sz="2000" dirty="0">
                <a:latin typeface="나눔명조" panose="02020603020101020101" pitchFamily="18" charset="-127"/>
                <a:ea typeface="나눔명조" panose="02020603020101020101" pitchFamily="18" charset="-127"/>
              </a:endParaRPr>
            </a:p>
          </p:txBody>
        </p:sp>
        <p:cxnSp>
          <p:nvCxnSpPr>
            <p:cNvPr id="15" name="Straight Arrow Connector 14"/>
            <p:cNvCxnSpPr/>
            <p:nvPr/>
          </p:nvCxnSpPr>
          <p:spPr>
            <a:xfrm flipH="1">
              <a:off x="6162261" y="3716513"/>
              <a:ext cx="692852" cy="234022"/>
            </a:xfrm>
            <a:prstGeom prst="straightConnector1">
              <a:avLst/>
            </a:prstGeom>
            <a:ln w="38100">
              <a:solidFill>
                <a:srgbClr val="0000CC"/>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H="1">
              <a:off x="6082748" y="3716513"/>
              <a:ext cx="751597" cy="1501530"/>
            </a:xfrm>
            <a:prstGeom prst="straightConnector1">
              <a:avLst/>
            </a:prstGeom>
            <a:ln w="38100">
              <a:solidFill>
                <a:srgbClr val="0000CC"/>
              </a:solidFill>
              <a:headEnd type="none" w="med" len="med"/>
              <a:tailEnd type="triangle"/>
            </a:ln>
          </p:spPr>
          <p:style>
            <a:lnRef idx="1">
              <a:schemeClr val="accent1"/>
            </a:lnRef>
            <a:fillRef idx="0">
              <a:schemeClr val="accent1"/>
            </a:fillRef>
            <a:effectRef idx="0">
              <a:schemeClr val="accent1"/>
            </a:effectRef>
            <a:fontRef idx="minor">
              <a:schemeClr val="tx1"/>
            </a:fontRef>
          </p:style>
        </p:cxnSp>
      </p:grpSp>
      <p:grpSp>
        <p:nvGrpSpPr>
          <p:cNvPr id="12" name="Group 11"/>
          <p:cNvGrpSpPr/>
          <p:nvPr/>
        </p:nvGrpSpPr>
        <p:grpSpPr>
          <a:xfrm>
            <a:off x="832403" y="2359075"/>
            <a:ext cx="8093761" cy="590220"/>
            <a:chOff x="832403" y="2359075"/>
            <a:chExt cx="8093761" cy="590220"/>
          </a:xfrm>
        </p:grpSpPr>
        <p:grpSp>
          <p:nvGrpSpPr>
            <p:cNvPr id="8" name="Group 7"/>
            <p:cNvGrpSpPr/>
            <p:nvPr/>
          </p:nvGrpSpPr>
          <p:grpSpPr>
            <a:xfrm>
              <a:off x="832403" y="2359075"/>
              <a:ext cx="8093761" cy="590220"/>
              <a:chOff x="832403" y="2359075"/>
              <a:chExt cx="8093761" cy="590220"/>
            </a:xfrm>
          </p:grpSpPr>
          <p:sp>
            <p:nvSpPr>
              <p:cNvPr id="18" name="TextBox 17"/>
              <p:cNvSpPr txBox="1"/>
              <p:nvPr/>
            </p:nvSpPr>
            <p:spPr>
              <a:xfrm>
                <a:off x="832403" y="2449005"/>
                <a:ext cx="6294538" cy="400110"/>
              </a:xfrm>
              <a:prstGeom prst="rect">
                <a:avLst/>
              </a:prstGeom>
              <a:noFill/>
            </p:spPr>
            <p:txBody>
              <a:bodyPr wrap="square" rtlCol="0">
                <a:spAutoFit/>
              </a:bodyPr>
              <a:lstStyle/>
              <a:p>
                <a:r>
                  <a:rPr lang="en-US" altLang="ko-KR" sz="2000" dirty="0" smtClean="0"/>
                  <a:t>Suppose </a:t>
                </a:r>
                <a:r>
                  <a:rPr lang="en-US" altLang="ko-KR" sz="2000" dirty="0"/>
                  <a:t>using an </a:t>
                </a:r>
                <a:r>
                  <a:rPr lang="en-US" altLang="ko-KR" sz="2000" dirty="0">
                    <a:solidFill>
                      <a:srgbClr val="00B0F0"/>
                    </a:solidFill>
                  </a:rPr>
                  <a:t>activation function </a:t>
                </a:r>
                <a:r>
                  <a:rPr lang="en-US" altLang="ko-KR" sz="2000" dirty="0"/>
                  <a:t>with logistic function</a:t>
                </a:r>
              </a:p>
            </p:txBody>
          </p:sp>
          <p:graphicFrame>
            <p:nvGraphicFramePr>
              <p:cNvPr id="6" name="Object 5"/>
              <p:cNvGraphicFramePr>
                <a:graphicFrameLocks noChangeAspect="1"/>
              </p:cNvGraphicFramePr>
              <p:nvPr>
                <p:extLst>
                  <p:ext uri="{D42A27DB-BD31-4B8C-83A1-F6EECF244321}">
                    <p14:modId xmlns:p14="http://schemas.microsoft.com/office/powerpoint/2010/main" val="1217362122"/>
                  </p:ext>
                </p:extLst>
              </p:nvPr>
            </p:nvGraphicFramePr>
            <p:xfrm>
              <a:off x="7459524" y="2359075"/>
              <a:ext cx="1466640" cy="590220"/>
            </p:xfrm>
            <a:graphic>
              <a:graphicData uri="http://schemas.openxmlformats.org/presentationml/2006/ole">
                <mc:AlternateContent xmlns:mc="http://schemas.openxmlformats.org/markup-compatibility/2006">
                  <mc:Choice xmlns:v="urn:schemas-microsoft-com:vml" Requires="v">
                    <p:oleObj spid="_x0000_s55482" name="Equation" r:id="rId6" imgW="977760" imgH="393480" progId="Equation.DSMT4">
                      <p:embed/>
                    </p:oleObj>
                  </mc:Choice>
                  <mc:Fallback>
                    <p:oleObj name="Equation" r:id="rId6" imgW="977760" imgH="393480" progId="Equation.DSMT4">
                      <p:embed/>
                      <p:pic>
                        <p:nvPicPr>
                          <p:cNvPr id="0" name=""/>
                          <p:cNvPicPr/>
                          <p:nvPr/>
                        </p:nvPicPr>
                        <p:blipFill>
                          <a:blip r:embed="rId7"/>
                          <a:stretch>
                            <a:fillRect/>
                          </a:stretch>
                        </p:blipFill>
                        <p:spPr>
                          <a:xfrm>
                            <a:off x="7459524" y="2359075"/>
                            <a:ext cx="1466640" cy="590220"/>
                          </a:xfrm>
                          <a:prstGeom prst="rect">
                            <a:avLst/>
                          </a:prstGeom>
                        </p:spPr>
                      </p:pic>
                    </p:oleObj>
                  </mc:Fallback>
                </mc:AlternateContent>
              </a:graphicData>
            </a:graphic>
          </p:graphicFrame>
        </p:grpSp>
        <p:sp>
          <p:nvSpPr>
            <p:cNvPr id="24" name="Freeform 23"/>
            <p:cNvSpPr/>
            <p:nvPr/>
          </p:nvSpPr>
          <p:spPr>
            <a:xfrm>
              <a:off x="6966500" y="2513912"/>
              <a:ext cx="449249" cy="249420"/>
            </a:xfrm>
            <a:custGeom>
              <a:avLst/>
              <a:gdLst>
                <a:gd name="connsiteX0" fmla="*/ 0 w 1296062"/>
                <a:gd name="connsiteY0" fmla="*/ 787552 h 791465"/>
                <a:gd name="connsiteX1" fmla="*/ 218661 w 1296062"/>
                <a:gd name="connsiteY1" fmla="*/ 779601 h 791465"/>
                <a:gd name="connsiteX2" fmla="*/ 441297 w 1296062"/>
                <a:gd name="connsiteY2" fmla="*/ 688161 h 791465"/>
                <a:gd name="connsiteX3" fmla="*/ 652007 w 1296062"/>
                <a:gd name="connsiteY3" fmla="*/ 382035 h 791465"/>
                <a:gd name="connsiteX4" fmla="*/ 866692 w 1296062"/>
                <a:gd name="connsiteY4" fmla="*/ 79886 h 791465"/>
                <a:gd name="connsiteX5" fmla="*/ 1081377 w 1296062"/>
                <a:gd name="connsiteY5" fmla="*/ 8324 h 791465"/>
                <a:gd name="connsiteX6" fmla="*/ 1296062 w 1296062"/>
                <a:gd name="connsiteY6" fmla="*/ 4348 h 791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6062" h="791465">
                  <a:moveTo>
                    <a:pt x="0" y="787552"/>
                  </a:moveTo>
                  <a:cubicBezTo>
                    <a:pt x="72555" y="791859"/>
                    <a:pt x="145111" y="796166"/>
                    <a:pt x="218661" y="779601"/>
                  </a:cubicBezTo>
                  <a:cubicBezTo>
                    <a:pt x="292211" y="763036"/>
                    <a:pt x="369073" y="754422"/>
                    <a:pt x="441297" y="688161"/>
                  </a:cubicBezTo>
                  <a:cubicBezTo>
                    <a:pt x="513521" y="621900"/>
                    <a:pt x="581108" y="483414"/>
                    <a:pt x="652007" y="382035"/>
                  </a:cubicBezTo>
                  <a:cubicBezTo>
                    <a:pt x="722906" y="280656"/>
                    <a:pt x="795130" y="142171"/>
                    <a:pt x="866692" y="79886"/>
                  </a:cubicBezTo>
                  <a:cubicBezTo>
                    <a:pt x="938254" y="17601"/>
                    <a:pt x="1009815" y="20914"/>
                    <a:pt x="1081377" y="8324"/>
                  </a:cubicBezTo>
                  <a:cubicBezTo>
                    <a:pt x="1152939" y="-4266"/>
                    <a:pt x="1224500" y="41"/>
                    <a:pt x="1296062" y="4348"/>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6" name="TextBox 25"/>
          <p:cNvSpPr txBox="1"/>
          <p:nvPr/>
        </p:nvSpPr>
        <p:spPr>
          <a:xfrm>
            <a:off x="4824528" y="5544227"/>
            <a:ext cx="3488199" cy="400110"/>
          </a:xfrm>
          <a:prstGeom prst="rect">
            <a:avLst/>
          </a:prstGeom>
          <a:noFill/>
        </p:spPr>
        <p:txBody>
          <a:bodyPr wrap="square" rtlCol="0">
            <a:spAutoFit/>
          </a:bodyPr>
          <a:lstStyle/>
          <a:p>
            <a:r>
              <a:rPr lang="en-US" altLang="ko-KR" sz="2000" dirty="0" smtClean="0">
                <a:solidFill>
                  <a:srgbClr val="006600"/>
                </a:solidFill>
                <a:latin typeface="Comic Sans MS" panose="030F0702030302020204" pitchFamily="66" charset="0"/>
                <a:ea typeface="나눔명조" panose="02020603020101020101" pitchFamily="18" charset="-127"/>
              </a:rPr>
              <a:t>Q: Do you like initial guess?</a:t>
            </a:r>
            <a:endParaRPr lang="ko-KR" altLang="en-US" sz="2000" dirty="0">
              <a:solidFill>
                <a:srgbClr val="006600"/>
              </a:solidFill>
              <a:latin typeface="Comic Sans MS" panose="030F0702030302020204" pitchFamily="66" charset="0"/>
              <a:ea typeface="나눔명조" panose="02020603020101020101" pitchFamily="18" charset="-127"/>
            </a:endParaRPr>
          </a:p>
        </p:txBody>
      </p:sp>
      <p:sp>
        <p:nvSpPr>
          <p:cNvPr id="29" name="TextBox 28"/>
          <p:cNvSpPr txBox="1"/>
          <p:nvPr/>
        </p:nvSpPr>
        <p:spPr>
          <a:xfrm>
            <a:off x="4824529" y="5981341"/>
            <a:ext cx="4260096" cy="400110"/>
          </a:xfrm>
          <a:prstGeom prst="rect">
            <a:avLst/>
          </a:prstGeom>
          <a:noFill/>
        </p:spPr>
        <p:txBody>
          <a:bodyPr wrap="square" rtlCol="0">
            <a:spAutoFit/>
          </a:bodyPr>
          <a:lstStyle/>
          <a:p>
            <a:r>
              <a:rPr lang="en-US" altLang="ko-KR" sz="2000" dirty="0" smtClean="0">
                <a:solidFill>
                  <a:srgbClr val="0000CC"/>
                </a:solidFill>
                <a:latin typeface="Comic Sans MS" panose="030F0702030302020204" pitchFamily="66" charset="0"/>
                <a:ea typeface="나눔명조" panose="02020603020101020101" pitchFamily="18" charset="-127"/>
              </a:rPr>
              <a:t>A: i2, h2 weight should be greater</a:t>
            </a:r>
            <a:endParaRPr lang="ko-KR" altLang="en-US" sz="2000" dirty="0">
              <a:solidFill>
                <a:srgbClr val="0000CC"/>
              </a:solidFill>
              <a:latin typeface="Comic Sans MS" panose="030F0702030302020204" pitchFamily="66" charset="0"/>
              <a:ea typeface="나눔명조" panose="02020603020101020101" pitchFamily="18" charset="-127"/>
            </a:endParaRPr>
          </a:p>
        </p:txBody>
      </p:sp>
      <p:cxnSp>
        <p:nvCxnSpPr>
          <p:cNvPr id="19" name="Straight Arrow Connector 18"/>
          <p:cNvCxnSpPr/>
          <p:nvPr/>
        </p:nvCxnSpPr>
        <p:spPr>
          <a:xfrm>
            <a:off x="3427507" y="2806224"/>
            <a:ext cx="752607" cy="637620"/>
          </a:xfrm>
          <a:prstGeom prst="straightConnector1">
            <a:avLst/>
          </a:prstGeom>
          <a:ln w="76200">
            <a:solidFill>
              <a:srgbClr val="00B0F0"/>
            </a:solidFill>
            <a:headEnd type="none" w="med"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14351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10"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par>
                                <p:cTn id="16" presetID="10" presetClass="entr" presetSubtype="0" fill="hold" nodeType="withEffect">
                                  <p:stCondLst>
                                    <p:cond delay="0"/>
                                  </p:stCondLst>
                                  <p:childTnLst>
                                    <p:set>
                                      <p:cBhvr>
                                        <p:cTn id="17" dur="1" fill="hold">
                                          <p:stCondLst>
                                            <p:cond delay="0"/>
                                          </p:stCondLst>
                                        </p:cTn>
                                        <p:tgtEl>
                                          <p:spTgt spid="22"/>
                                        </p:tgtEl>
                                        <p:attrNameLst>
                                          <p:attrName>style.visibility</p:attrName>
                                        </p:attrNameLst>
                                      </p:cBhvr>
                                      <p:to>
                                        <p:strVal val="visible"/>
                                      </p:to>
                                    </p:set>
                                    <p:animEffect transition="in" filter="fade">
                                      <p:cBhvr>
                                        <p:cTn id="18" dur="500"/>
                                        <p:tgtEl>
                                          <p:spTgt spid="22"/>
                                        </p:tgtEl>
                                      </p:cBhvr>
                                    </p:animEffect>
                                  </p:childTnLst>
                                </p:cTn>
                              </p:par>
                              <p:par>
                                <p:cTn id="19" presetID="10" presetClass="entr" presetSubtype="0" fill="hold" nodeType="withEffect">
                                  <p:stCondLst>
                                    <p:cond delay="0"/>
                                  </p:stCondLst>
                                  <p:childTnLst>
                                    <p:set>
                                      <p:cBhvr>
                                        <p:cTn id="20" dur="1" fill="hold">
                                          <p:stCondLst>
                                            <p:cond delay="0"/>
                                          </p:stCondLst>
                                        </p:cTn>
                                        <p:tgtEl>
                                          <p:spTgt spid="27"/>
                                        </p:tgtEl>
                                        <p:attrNameLst>
                                          <p:attrName>style.visibility</p:attrName>
                                        </p:attrNameLst>
                                      </p:cBhvr>
                                      <p:to>
                                        <p:strVal val="visible"/>
                                      </p:to>
                                    </p:set>
                                    <p:animEffect transition="in" filter="fade">
                                      <p:cBhvr>
                                        <p:cTn id="21" dur="500"/>
                                        <p:tgtEl>
                                          <p:spTgt spid="27"/>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26"/>
                                        </p:tgtEl>
                                        <p:attrNameLst>
                                          <p:attrName>style.visibility</p:attrName>
                                        </p:attrNameLst>
                                      </p:cBhvr>
                                      <p:to>
                                        <p:strVal val="visible"/>
                                      </p:to>
                                    </p:set>
                                    <p:animEffect transition="in" filter="fade">
                                      <p:cBhvr>
                                        <p:cTn id="26" dur="500"/>
                                        <p:tgtEl>
                                          <p:spTgt spid="26"/>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9"/>
                                        </p:tgtEl>
                                        <p:attrNameLst>
                                          <p:attrName>style.visibility</p:attrName>
                                        </p:attrNameLst>
                                      </p:cBhvr>
                                      <p:to>
                                        <p:strVal val="visible"/>
                                      </p:to>
                                    </p:set>
                                    <p:animEffect transition="in" filter="fade">
                                      <p:cBhvr>
                                        <p:cTn id="31" dur="500"/>
                                        <p:tgtEl>
                                          <p:spTgt spid="29"/>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fade">
                                      <p:cBhvr>
                                        <p:cTn id="36" dur="500"/>
                                        <p:tgtEl>
                                          <p:spTgt spid="12"/>
                                        </p:tgtEl>
                                      </p:cBhvr>
                                    </p:animEffect>
                                  </p:childTnLst>
                                </p:cTn>
                              </p:par>
                            </p:childTnLst>
                          </p:cTn>
                        </p:par>
                        <p:par>
                          <p:cTn id="37" fill="hold">
                            <p:stCondLst>
                              <p:cond delay="500"/>
                            </p:stCondLst>
                            <p:childTnLst>
                              <p:par>
                                <p:cTn id="38" presetID="22" presetClass="entr" presetSubtype="1" fill="hold" nodeType="afterEffect">
                                  <p:stCondLst>
                                    <p:cond delay="0"/>
                                  </p:stCondLst>
                                  <p:childTnLst>
                                    <p:set>
                                      <p:cBhvr>
                                        <p:cTn id="39" dur="1" fill="hold">
                                          <p:stCondLst>
                                            <p:cond delay="0"/>
                                          </p:stCondLst>
                                        </p:cTn>
                                        <p:tgtEl>
                                          <p:spTgt spid="19"/>
                                        </p:tgtEl>
                                        <p:attrNameLst>
                                          <p:attrName>style.visibility</p:attrName>
                                        </p:attrNameLst>
                                      </p:cBhvr>
                                      <p:to>
                                        <p:strVal val="visible"/>
                                      </p:to>
                                    </p:set>
                                    <p:animEffect transition="in" filter="wipe(up)">
                                      <p:cBhvr>
                                        <p:cTn id="40"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6" grpId="0"/>
      <p:bldP spid="29"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5" name="Group 54"/>
          <p:cNvGrpSpPr/>
          <p:nvPr/>
        </p:nvGrpSpPr>
        <p:grpSpPr>
          <a:xfrm>
            <a:off x="4053284" y="3291101"/>
            <a:ext cx="4965588" cy="2077643"/>
            <a:chOff x="3958106" y="3288852"/>
            <a:chExt cx="4965588" cy="2077643"/>
          </a:xfrm>
        </p:grpSpPr>
        <p:grpSp>
          <p:nvGrpSpPr>
            <p:cNvPr id="56" name="Group 55"/>
            <p:cNvGrpSpPr/>
            <p:nvPr/>
          </p:nvGrpSpPr>
          <p:grpSpPr>
            <a:xfrm>
              <a:off x="3958106" y="3288852"/>
              <a:ext cx="2368513" cy="2077643"/>
              <a:chOff x="4023321" y="3200400"/>
              <a:chExt cx="2368513" cy="2077643"/>
            </a:xfrm>
            <a:solidFill>
              <a:schemeClr val="accent2">
                <a:lumMod val="20000"/>
                <a:lumOff val="80000"/>
              </a:schemeClr>
            </a:solidFill>
          </p:grpSpPr>
          <p:sp>
            <p:nvSpPr>
              <p:cNvPr id="58" name="Right Arrow 57"/>
              <p:cNvSpPr/>
              <p:nvPr/>
            </p:nvSpPr>
            <p:spPr>
              <a:xfrm>
                <a:off x="4023321" y="3200400"/>
                <a:ext cx="2368513" cy="636494"/>
              </a:xfrm>
              <a:prstGeom prst="rightArrow">
                <a:avLst/>
              </a:prstGeom>
              <a:solidFill>
                <a:schemeClr val="accent6">
                  <a:lumMod val="40000"/>
                  <a:lumOff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9" name="Rectangle 58"/>
              <p:cNvSpPr/>
              <p:nvPr/>
            </p:nvSpPr>
            <p:spPr>
              <a:xfrm rot="2457453">
                <a:off x="4657006" y="3351620"/>
                <a:ext cx="311505" cy="1926423"/>
              </a:xfrm>
              <a:prstGeom prst="rect">
                <a:avLst/>
              </a:prstGeom>
              <a:solidFill>
                <a:schemeClr val="accent6">
                  <a:lumMod val="40000"/>
                  <a:lumOff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cxnSp>
          <p:nvCxnSpPr>
            <p:cNvPr id="57" name="Straight Connector 56"/>
            <p:cNvCxnSpPr/>
            <p:nvPr/>
          </p:nvCxnSpPr>
          <p:spPr>
            <a:xfrm>
              <a:off x="4250170" y="3594847"/>
              <a:ext cx="4673524" cy="0"/>
            </a:xfrm>
            <a:prstGeom prst="line">
              <a:avLst/>
            </a:prstGeom>
            <a:ln w="76200">
              <a:no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26" name="Group 25"/>
          <p:cNvGrpSpPr/>
          <p:nvPr/>
        </p:nvGrpSpPr>
        <p:grpSpPr>
          <a:xfrm>
            <a:off x="2434311" y="3296847"/>
            <a:ext cx="5952822" cy="2124141"/>
            <a:chOff x="3958106" y="3288852"/>
            <a:chExt cx="5952822" cy="2124141"/>
          </a:xfrm>
        </p:grpSpPr>
        <p:grpSp>
          <p:nvGrpSpPr>
            <p:cNvPr id="28" name="Group 27"/>
            <p:cNvGrpSpPr/>
            <p:nvPr/>
          </p:nvGrpSpPr>
          <p:grpSpPr>
            <a:xfrm>
              <a:off x="3958106" y="3288852"/>
              <a:ext cx="2368513" cy="2124141"/>
              <a:chOff x="4023321" y="3200400"/>
              <a:chExt cx="2368513" cy="2124141"/>
            </a:xfrm>
            <a:solidFill>
              <a:schemeClr val="accent2">
                <a:lumMod val="20000"/>
                <a:lumOff val="80000"/>
              </a:schemeClr>
            </a:solidFill>
          </p:grpSpPr>
          <p:sp>
            <p:nvSpPr>
              <p:cNvPr id="30" name="Right Arrow 29"/>
              <p:cNvSpPr/>
              <p:nvPr/>
            </p:nvSpPr>
            <p:spPr>
              <a:xfrm>
                <a:off x="4023321" y="3200400"/>
                <a:ext cx="2368513" cy="636494"/>
              </a:xfrm>
              <a:prstGeom prst="rightArrow">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Rectangle 30"/>
              <p:cNvSpPr/>
              <p:nvPr/>
            </p:nvSpPr>
            <p:spPr>
              <a:xfrm rot="2349251">
                <a:off x="4677055" y="3398118"/>
                <a:ext cx="311505" cy="1926423"/>
              </a:xfrm>
              <a:prstGeom prst="rect">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cxnSp>
          <p:nvCxnSpPr>
            <p:cNvPr id="29" name="Straight Connector 28"/>
            <p:cNvCxnSpPr/>
            <p:nvPr/>
          </p:nvCxnSpPr>
          <p:spPr>
            <a:xfrm>
              <a:off x="4250170" y="3594847"/>
              <a:ext cx="5660758" cy="0"/>
            </a:xfrm>
            <a:prstGeom prst="line">
              <a:avLst/>
            </a:prstGeom>
            <a:ln w="76200">
              <a:no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pic>
        <p:nvPicPr>
          <p:cNvPr id="24" name="Picture 23"/>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173720" y="3124051"/>
            <a:ext cx="4152900" cy="3533775"/>
          </a:xfrm>
          <a:prstGeom prst="rect">
            <a:avLst/>
          </a:prstGeom>
        </p:spPr>
      </p:pic>
      <p:sp>
        <p:nvSpPr>
          <p:cNvPr id="7" name="Title 6"/>
          <p:cNvSpPr>
            <a:spLocks noGrp="1"/>
          </p:cNvSpPr>
          <p:nvPr>
            <p:ph type="title"/>
          </p:nvPr>
        </p:nvSpPr>
        <p:spPr/>
        <p:txBody>
          <a:bodyPr/>
          <a:lstStyle/>
          <a:p>
            <a:r>
              <a:rPr lang="en-US" altLang="ko-KR" dirty="0"/>
              <a:t>Backpropagation</a:t>
            </a:r>
            <a:endParaRPr lang="ko-KR" altLang="en-US" dirty="0"/>
          </a:p>
        </p:txBody>
      </p:sp>
      <p:sp>
        <p:nvSpPr>
          <p:cNvPr id="4" name="Slide Number Placeholder 3"/>
          <p:cNvSpPr>
            <a:spLocks noGrp="1"/>
          </p:cNvSpPr>
          <p:nvPr>
            <p:ph type="sldNum" sz="quarter" idx="12"/>
          </p:nvPr>
        </p:nvSpPr>
        <p:spPr/>
        <p:txBody>
          <a:bodyPr/>
          <a:lstStyle/>
          <a:p>
            <a:fld id="{E7B612BC-FA30-47E7-8F83-60B8876EFC04}" type="slidenum">
              <a:rPr lang="ko-KR" altLang="en-US" smtClean="0">
                <a:solidFill>
                  <a:prstClr val="black">
                    <a:tint val="75000"/>
                  </a:prstClr>
                </a:solidFill>
              </a:rPr>
              <a:pPr/>
              <a:t>63</a:t>
            </a:fld>
            <a:endParaRPr lang="ko-KR" altLang="en-US">
              <a:solidFill>
                <a:prstClr val="black">
                  <a:tint val="75000"/>
                </a:prstClr>
              </a:solidFill>
            </a:endParaRPr>
          </a:p>
        </p:txBody>
      </p:sp>
      <p:sp>
        <p:nvSpPr>
          <p:cNvPr id="27" name="Rectangle 26"/>
          <p:cNvSpPr/>
          <p:nvPr/>
        </p:nvSpPr>
        <p:spPr>
          <a:xfrm>
            <a:off x="0" y="6582910"/>
            <a:ext cx="5276496" cy="276999"/>
          </a:xfrm>
          <a:prstGeom prst="rect">
            <a:avLst/>
          </a:prstGeom>
        </p:spPr>
        <p:txBody>
          <a:bodyPr wrap="square">
            <a:spAutoFit/>
          </a:bodyPr>
          <a:lstStyle/>
          <a:p>
            <a:r>
              <a:rPr lang="ko-KR" altLang="en-US" sz="1200" dirty="0"/>
              <a:t>https://mattmazur.com/2015/03/17/a-step-by-step-backpropagation-example/</a:t>
            </a:r>
          </a:p>
        </p:txBody>
      </p:sp>
      <p:sp>
        <p:nvSpPr>
          <p:cNvPr id="35" name="TextBox 34"/>
          <p:cNvSpPr txBox="1"/>
          <p:nvPr/>
        </p:nvSpPr>
        <p:spPr>
          <a:xfrm>
            <a:off x="1019430" y="1287176"/>
            <a:ext cx="7084941" cy="338554"/>
          </a:xfrm>
          <a:prstGeom prst="rect">
            <a:avLst/>
          </a:prstGeom>
          <a:noFill/>
        </p:spPr>
        <p:txBody>
          <a:bodyPr wrap="square" rtlCol="0">
            <a:spAutoFit/>
          </a:bodyPr>
          <a:lstStyle/>
          <a:p>
            <a:pPr lvl="1"/>
            <a:r>
              <a:rPr lang="en-US" altLang="ko-KR" sz="1600" dirty="0" smtClean="0"/>
              <a:t>net</a:t>
            </a:r>
            <a:r>
              <a:rPr lang="en-US" altLang="ko-KR" sz="1600" baseline="-25000" dirty="0" smtClean="0"/>
              <a:t>h1</a:t>
            </a:r>
            <a:r>
              <a:rPr lang="en-US" altLang="ko-KR" sz="1600" dirty="0" smtClean="0"/>
              <a:t> = w1 * i1 + w2 * i2 + b1 * 1 = 0.15 * 0.05 + 0.2 * 0.1 + 0.35 * 1 = 0.3775</a:t>
            </a:r>
            <a:endParaRPr lang="en-US" altLang="ko-KR" sz="1600" dirty="0"/>
          </a:p>
        </p:txBody>
      </p:sp>
      <p:grpSp>
        <p:nvGrpSpPr>
          <p:cNvPr id="39" name="Group 38"/>
          <p:cNvGrpSpPr/>
          <p:nvPr/>
        </p:nvGrpSpPr>
        <p:grpSpPr>
          <a:xfrm>
            <a:off x="429375" y="1835402"/>
            <a:ext cx="8492952" cy="590550"/>
            <a:chOff x="517176" y="1949043"/>
            <a:chExt cx="8492952" cy="590550"/>
          </a:xfrm>
        </p:grpSpPr>
        <p:graphicFrame>
          <p:nvGraphicFramePr>
            <p:cNvPr id="22" name="Object 21"/>
            <p:cNvGraphicFramePr>
              <a:graphicFrameLocks noChangeAspect="1"/>
            </p:cNvGraphicFramePr>
            <p:nvPr>
              <p:extLst>
                <p:ext uri="{D42A27DB-BD31-4B8C-83A1-F6EECF244321}">
                  <p14:modId xmlns:p14="http://schemas.microsoft.com/office/powerpoint/2010/main" val="2872560008"/>
                </p:ext>
              </p:extLst>
            </p:nvPr>
          </p:nvGraphicFramePr>
          <p:xfrm>
            <a:off x="5828778" y="1949043"/>
            <a:ext cx="3181350" cy="590550"/>
          </p:xfrm>
          <a:graphic>
            <a:graphicData uri="http://schemas.openxmlformats.org/presentationml/2006/ole">
              <mc:AlternateContent xmlns:mc="http://schemas.openxmlformats.org/markup-compatibility/2006">
                <mc:Choice xmlns:v="urn:schemas-microsoft-com:vml" Requires="v">
                  <p:oleObj spid="_x0000_s56504" name="Equation" r:id="rId5" imgW="2120760" imgH="393480" progId="Equation.DSMT4">
                    <p:embed/>
                  </p:oleObj>
                </mc:Choice>
                <mc:Fallback>
                  <p:oleObj name="Equation" r:id="rId5" imgW="2120760" imgH="393480" progId="Equation.DSMT4">
                    <p:embed/>
                    <p:pic>
                      <p:nvPicPr>
                        <p:cNvPr id="6" name="Object 5"/>
                        <p:cNvPicPr/>
                        <p:nvPr/>
                      </p:nvPicPr>
                      <p:blipFill>
                        <a:blip r:embed="rId6"/>
                        <a:stretch>
                          <a:fillRect/>
                        </a:stretch>
                      </p:blipFill>
                      <p:spPr>
                        <a:xfrm>
                          <a:off x="5828778" y="1949043"/>
                          <a:ext cx="3181350" cy="590550"/>
                        </a:xfrm>
                        <a:prstGeom prst="rect">
                          <a:avLst/>
                        </a:prstGeom>
                      </p:spPr>
                    </p:pic>
                  </p:oleObj>
                </mc:Fallback>
              </mc:AlternateContent>
            </a:graphicData>
          </a:graphic>
        </p:graphicFrame>
        <p:sp>
          <p:nvSpPr>
            <p:cNvPr id="38" name="TextBox 37"/>
            <p:cNvSpPr txBox="1"/>
            <p:nvPr/>
          </p:nvSpPr>
          <p:spPr>
            <a:xfrm>
              <a:off x="517176" y="2044263"/>
              <a:ext cx="5809444" cy="400110"/>
            </a:xfrm>
            <a:prstGeom prst="rect">
              <a:avLst/>
            </a:prstGeom>
            <a:noFill/>
          </p:spPr>
          <p:txBody>
            <a:bodyPr wrap="square" rtlCol="0">
              <a:spAutoFit/>
            </a:bodyPr>
            <a:lstStyle/>
            <a:p>
              <a:pPr marL="342900" indent="-342900">
                <a:buFont typeface="Arial" panose="020B0604020202020204" pitchFamily="34" charset="0"/>
                <a:buChar char="•"/>
              </a:pPr>
              <a:r>
                <a:rPr lang="en-US" altLang="ko-KR" sz="2000" dirty="0" smtClean="0"/>
                <a:t>Using </a:t>
              </a:r>
              <a:r>
                <a:rPr lang="en-US" altLang="ko-KR" sz="2000" dirty="0" smtClean="0">
                  <a:solidFill>
                    <a:srgbClr val="0000CC"/>
                  </a:solidFill>
                </a:rPr>
                <a:t>logistic function </a:t>
              </a:r>
              <a:r>
                <a:rPr lang="en-US" altLang="ko-KR" sz="2000" dirty="0" smtClean="0"/>
                <a:t>to get the output of h1:</a:t>
              </a:r>
              <a:endParaRPr lang="en-US" altLang="ko-KR" sz="2000" dirty="0"/>
            </a:p>
          </p:txBody>
        </p:sp>
      </p:grpSp>
      <p:sp>
        <p:nvSpPr>
          <p:cNvPr id="42" name="TextBox 41"/>
          <p:cNvSpPr txBox="1"/>
          <p:nvPr/>
        </p:nvSpPr>
        <p:spPr>
          <a:xfrm>
            <a:off x="429374" y="2489489"/>
            <a:ext cx="6668715" cy="400110"/>
          </a:xfrm>
          <a:prstGeom prst="rect">
            <a:avLst/>
          </a:prstGeom>
          <a:noFill/>
        </p:spPr>
        <p:txBody>
          <a:bodyPr wrap="square" rtlCol="0">
            <a:spAutoFit/>
          </a:bodyPr>
          <a:lstStyle/>
          <a:p>
            <a:pPr marL="342900" indent="-342900">
              <a:buFont typeface="Arial" panose="020B0604020202020204" pitchFamily="34" charset="0"/>
              <a:buChar char="•"/>
            </a:pPr>
            <a:r>
              <a:rPr lang="en-US" altLang="ko-KR" sz="2000" dirty="0"/>
              <a:t>Carrying out the same process for </a:t>
            </a:r>
            <a:r>
              <a:rPr lang="en-US" altLang="ko-KR" sz="2000" dirty="0" smtClean="0"/>
              <a:t>h2 </a:t>
            </a:r>
            <a:r>
              <a:rPr lang="en-US" altLang="ko-KR" sz="2000" dirty="0"/>
              <a:t>we get: out</a:t>
            </a:r>
            <a:r>
              <a:rPr lang="en-US" altLang="ko-KR" sz="2000" baseline="-25000" dirty="0"/>
              <a:t>h2</a:t>
            </a:r>
            <a:r>
              <a:rPr lang="en-US" altLang="ko-KR" sz="2000" dirty="0"/>
              <a:t> = 0.597</a:t>
            </a:r>
          </a:p>
        </p:txBody>
      </p:sp>
      <p:grpSp>
        <p:nvGrpSpPr>
          <p:cNvPr id="48" name="Group 47"/>
          <p:cNvGrpSpPr/>
          <p:nvPr/>
        </p:nvGrpSpPr>
        <p:grpSpPr>
          <a:xfrm>
            <a:off x="429375" y="856289"/>
            <a:ext cx="5809444" cy="2719733"/>
            <a:chOff x="526990" y="857225"/>
            <a:chExt cx="5809444" cy="2719733"/>
          </a:xfrm>
        </p:grpSpPr>
        <p:sp>
          <p:nvSpPr>
            <p:cNvPr id="13" name="TextBox 12"/>
            <p:cNvSpPr txBox="1"/>
            <p:nvPr/>
          </p:nvSpPr>
          <p:spPr>
            <a:xfrm>
              <a:off x="526990" y="857225"/>
              <a:ext cx="5809444" cy="400110"/>
            </a:xfrm>
            <a:prstGeom prst="rect">
              <a:avLst/>
            </a:prstGeom>
            <a:noFill/>
          </p:spPr>
          <p:txBody>
            <a:bodyPr wrap="square" rtlCol="0">
              <a:spAutoFit/>
            </a:bodyPr>
            <a:lstStyle/>
            <a:p>
              <a:pPr marL="342900" indent="-342900">
                <a:buFont typeface="Arial" panose="020B0604020202020204" pitchFamily="34" charset="0"/>
                <a:buChar char="•"/>
              </a:pPr>
              <a:r>
                <a:rPr lang="en-US" altLang="ko-KR" sz="2000" dirty="0"/>
                <a:t>Here’s how we calculate the total </a:t>
              </a:r>
              <a:r>
                <a:rPr lang="en-US" altLang="ko-KR" sz="2000" dirty="0">
                  <a:solidFill>
                    <a:srgbClr val="0000CC"/>
                  </a:solidFill>
                </a:rPr>
                <a:t>net</a:t>
              </a:r>
              <a:r>
                <a:rPr lang="en-US" altLang="ko-KR" sz="2000" dirty="0"/>
                <a:t> input for h1</a:t>
              </a:r>
              <a:r>
                <a:rPr lang="en-US" altLang="ko-KR" sz="2000" dirty="0" smtClean="0"/>
                <a:t>:</a:t>
              </a:r>
              <a:endParaRPr lang="en-US" altLang="ko-KR" sz="2000" dirty="0"/>
            </a:p>
          </p:txBody>
        </p:sp>
        <p:cxnSp>
          <p:nvCxnSpPr>
            <p:cNvPr id="45" name="Elbow Connector 44"/>
            <p:cNvCxnSpPr>
              <a:stCxn id="13" idx="1"/>
            </p:cNvCxnSpPr>
            <p:nvPr/>
          </p:nvCxnSpPr>
          <p:spPr>
            <a:xfrm rot="10800000" flipH="1" flipV="1">
              <a:off x="526990" y="1057279"/>
              <a:ext cx="2455606" cy="2519679"/>
            </a:xfrm>
            <a:prstGeom prst="bentConnector4">
              <a:avLst>
                <a:gd name="adj1" fmla="val -9309"/>
                <a:gd name="adj2" fmla="val 83296"/>
              </a:avLst>
            </a:prstGeom>
            <a:ln w="38100">
              <a:solidFill>
                <a:schemeClr val="accent2"/>
              </a:solidFill>
              <a:headEnd type="none" w="med" len="med"/>
              <a:tailEnd type="triangle"/>
            </a:ln>
          </p:spPr>
          <p:style>
            <a:lnRef idx="1">
              <a:schemeClr val="accent1"/>
            </a:lnRef>
            <a:fillRef idx="0">
              <a:schemeClr val="accent1"/>
            </a:fillRef>
            <a:effectRef idx="0">
              <a:schemeClr val="accent1"/>
            </a:effectRef>
            <a:fontRef idx="minor">
              <a:schemeClr val="tx1"/>
            </a:fontRef>
          </p:style>
        </p:cxnSp>
      </p:grpSp>
      <p:sp>
        <p:nvSpPr>
          <p:cNvPr id="49" name="TextBox 48"/>
          <p:cNvSpPr txBox="1"/>
          <p:nvPr/>
        </p:nvSpPr>
        <p:spPr>
          <a:xfrm>
            <a:off x="6467708" y="3414005"/>
            <a:ext cx="2676292" cy="2862322"/>
          </a:xfrm>
          <a:prstGeom prst="rect">
            <a:avLst/>
          </a:prstGeom>
          <a:noFill/>
        </p:spPr>
        <p:txBody>
          <a:bodyPr wrap="square" rtlCol="0">
            <a:spAutoFit/>
          </a:bodyPr>
          <a:lstStyle/>
          <a:p>
            <a:r>
              <a:rPr lang="en-US" altLang="ko-KR" sz="2000" dirty="0" smtClean="0">
                <a:solidFill>
                  <a:srgbClr val="006600"/>
                </a:solidFill>
              </a:rPr>
              <a:t>Repeat </a:t>
            </a:r>
            <a:r>
              <a:rPr lang="en-US" altLang="ko-KR" sz="2000" dirty="0">
                <a:solidFill>
                  <a:srgbClr val="006600"/>
                </a:solidFill>
              </a:rPr>
              <a:t>this process for the output layer neurons, using the output from the hidden layer neurons as </a:t>
            </a:r>
            <a:r>
              <a:rPr lang="en-US" altLang="ko-KR" sz="2000" dirty="0" smtClean="0">
                <a:solidFill>
                  <a:srgbClr val="006600"/>
                </a:solidFill>
              </a:rPr>
              <a:t>inputs</a:t>
            </a:r>
          </a:p>
          <a:p>
            <a:endParaRPr lang="en-US" altLang="ko-KR" sz="2000" dirty="0">
              <a:solidFill>
                <a:srgbClr val="006600"/>
              </a:solidFill>
            </a:endParaRPr>
          </a:p>
          <a:p>
            <a:r>
              <a:rPr lang="en-US" altLang="ko-KR" sz="2000" dirty="0" smtClean="0">
                <a:solidFill>
                  <a:srgbClr val="006600"/>
                </a:solidFill>
              </a:rPr>
              <a:t>	+ (plus)</a:t>
            </a:r>
          </a:p>
          <a:p>
            <a:endParaRPr lang="en-US" altLang="ko-KR" sz="2000" dirty="0">
              <a:solidFill>
                <a:srgbClr val="006600"/>
              </a:solidFill>
            </a:endParaRPr>
          </a:p>
          <a:p>
            <a:r>
              <a:rPr lang="en-US" altLang="ko-KR" sz="2000" dirty="0" smtClean="0">
                <a:solidFill>
                  <a:srgbClr val="006600"/>
                </a:solidFill>
              </a:rPr>
              <a:t>Activation function</a:t>
            </a:r>
            <a:endParaRPr lang="en-US" altLang="ko-KR" sz="2000" dirty="0">
              <a:solidFill>
                <a:srgbClr val="006600"/>
              </a:solidFill>
            </a:endParaRPr>
          </a:p>
        </p:txBody>
      </p:sp>
      <p:sp>
        <p:nvSpPr>
          <p:cNvPr id="25" name="TextBox 24"/>
          <p:cNvSpPr txBox="1"/>
          <p:nvPr/>
        </p:nvSpPr>
        <p:spPr>
          <a:xfrm>
            <a:off x="3731728" y="4336145"/>
            <a:ext cx="823193" cy="400110"/>
          </a:xfrm>
          <a:prstGeom prst="rect">
            <a:avLst/>
          </a:prstGeom>
          <a:noFill/>
        </p:spPr>
        <p:txBody>
          <a:bodyPr wrap="square" rtlCol="0">
            <a:spAutoFit/>
          </a:bodyPr>
          <a:lstStyle/>
          <a:p>
            <a:r>
              <a:rPr lang="en-US" altLang="ko-KR" sz="2000" dirty="0" smtClean="0"/>
              <a:t>0.597</a:t>
            </a:r>
            <a:endParaRPr lang="en-US" altLang="ko-KR" sz="2000" dirty="0"/>
          </a:p>
        </p:txBody>
      </p:sp>
      <p:sp>
        <p:nvSpPr>
          <p:cNvPr id="32" name="TextBox 31"/>
          <p:cNvSpPr txBox="1"/>
          <p:nvPr/>
        </p:nvSpPr>
        <p:spPr>
          <a:xfrm>
            <a:off x="3731728" y="3001330"/>
            <a:ext cx="823193" cy="400110"/>
          </a:xfrm>
          <a:prstGeom prst="rect">
            <a:avLst/>
          </a:prstGeom>
          <a:noFill/>
        </p:spPr>
        <p:txBody>
          <a:bodyPr wrap="square" rtlCol="0">
            <a:spAutoFit/>
          </a:bodyPr>
          <a:lstStyle/>
          <a:p>
            <a:r>
              <a:rPr lang="en-US" altLang="ko-KR" sz="2000" dirty="0" smtClean="0"/>
              <a:t>0.593</a:t>
            </a:r>
            <a:endParaRPr lang="en-US" altLang="ko-KR" sz="2000" dirty="0"/>
          </a:p>
        </p:txBody>
      </p:sp>
    </p:spTree>
    <p:extLst>
      <p:ext uri="{BB962C8B-B14F-4D97-AF65-F5344CB8AC3E}">
        <p14:creationId xmlns:p14="http://schemas.microsoft.com/office/powerpoint/2010/main" val="3434716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left)">
                                      <p:cBhvr>
                                        <p:cTn id="7" dur="5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8"/>
                                        </p:tgtEl>
                                        <p:attrNameLst>
                                          <p:attrName>style.visibility</p:attrName>
                                        </p:attrNameLst>
                                      </p:cBhvr>
                                      <p:to>
                                        <p:strVal val="visible"/>
                                      </p:to>
                                    </p:set>
                                    <p:animEffect transition="in" filter="fade">
                                      <p:cBhvr>
                                        <p:cTn id="12" dur="500"/>
                                        <p:tgtEl>
                                          <p:spTgt spid="48"/>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fade">
                                      <p:cBhvr>
                                        <p:cTn id="16" dur="500"/>
                                        <p:tgtEl>
                                          <p:spTgt spid="3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9"/>
                                        </p:tgtEl>
                                        <p:attrNameLst>
                                          <p:attrName>style.visibility</p:attrName>
                                        </p:attrNameLst>
                                      </p:cBhvr>
                                      <p:to>
                                        <p:strVal val="visible"/>
                                      </p:to>
                                    </p:set>
                                    <p:animEffect transition="in" filter="fade">
                                      <p:cBhvr>
                                        <p:cTn id="21" dur="500"/>
                                        <p:tgtEl>
                                          <p:spTgt spid="39"/>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42"/>
                                        </p:tgtEl>
                                        <p:attrNameLst>
                                          <p:attrName>style.visibility</p:attrName>
                                        </p:attrNameLst>
                                      </p:cBhvr>
                                      <p:to>
                                        <p:strVal val="visible"/>
                                      </p:to>
                                    </p:set>
                                    <p:animEffect transition="in" filter="fade">
                                      <p:cBhvr>
                                        <p:cTn id="26" dur="500"/>
                                        <p:tgtEl>
                                          <p:spTgt spid="42"/>
                                        </p:tgtEl>
                                      </p:cBhvr>
                                    </p:animEffect>
                                  </p:childTnLst>
                                </p:cTn>
                              </p:par>
                            </p:childTnLst>
                          </p:cTn>
                        </p:par>
                        <p:par>
                          <p:cTn id="27" fill="hold">
                            <p:stCondLst>
                              <p:cond delay="500"/>
                            </p:stCondLst>
                            <p:childTnLst>
                              <p:par>
                                <p:cTn id="28" presetID="10" presetClass="entr" presetSubtype="0" fill="hold" grpId="0" nodeType="afterEffect">
                                  <p:stCondLst>
                                    <p:cond delay="0"/>
                                  </p:stCondLst>
                                  <p:childTnLst>
                                    <p:set>
                                      <p:cBhvr>
                                        <p:cTn id="29" dur="1" fill="hold">
                                          <p:stCondLst>
                                            <p:cond delay="0"/>
                                          </p:stCondLst>
                                        </p:cTn>
                                        <p:tgtEl>
                                          <p:spTgt spid="25"/>
                                        </p:tgtEl>
                                        <p:attrNameLst>
                                          <p:attrName>style.visibility</p:attrName>
                                        </p:attrNameLst>
                                      </p:cBhvr>
                                      <p:to>
                                        <p:strVal val="visible"/>
                                      </p:to>
                                    </p:set>
                                    <p:animEffect transition="in" filter="fade">
                                      <p:cBhvr>
                                        <p:cTn id="30" dur="500"/>
                                        <p:tgtEl>
                                          <p:spTgt spid="25"/>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2"/>
                                        </p:tgtEl>
                                        <p:attrNameLst>
                                          <p:attrName>style.visibility</p:attrName>
                                        </p:attrNameLst>
                                      </p:cBhvr>
                                      <p:to>
                                        <p:strVal val="visible"/>
                                      </p:to>
                                    </p:set>
                                    <p:animEffect transition="in" filter="fade">
                                      <p:cBhvr>
                                        <p:cTn id="33" dur="500"/>
                                        <p:tgtEl>
                                          <p:spTgt spid="32"/>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nodeType="clickEffect">
                                  <p:stCondLst>
                                    <p:cond delay="0"/>
                                  </p:stCondLst>
                                  <p:childTnLst>
                                    <p:set>
                                      <p:cBhvr>
                                        <p:cTn id="37" dur="1" fill="hold">
                                          <p:stCondLst>
                                            <p:cond delay="0"/>
                                          </p:stCondLst>
                                        </p:cTn>
                                        <p:tgtEl>
                                          <p:spTgt spid="55"/>
                                        </p:tgtEl>
                                        <p:attrNameLst>
                                          <p:attrName>style.visibility</p:attrName>
                                        </p:attrNameLst>
                                      </p:cBhvr>
                                      <p:to>
                                        <p:strVal val="visible"/>
                                      </p:to>
                                    </p:set>
                                    <p:animEffect transition="in" filter="wipe(left)">
                                      <p:cBhvr>
                                        <p:cTn id="38" dur="500"/>
                                        <p:tgtEl>
                                          <p:spTgt spid="55"/>
                                        </p:tgtEl>
                                      </p:cBhvr>
                                    </p:animEffect>
                                  </p:childTnLst>
                                </p:cTn>
                              </p:par>
                            </p:childTnLst>
                          </p:cTn>
                        </p:par>
                        <p:par>
                          <p:cTn id="39" fill="hold">
                            <p:stCondLst>
                              <p:cond delay="500"/>
                            </p:stCondLst>
                            <p:childTnLst>
                              <p:par>
                                <p:cTn id="40" presetID="10" presetClass="entr" presetSubtype="0" fill="hold" grpId="0" nodeType="afterEffect">
                                  <p:stCondLst>
                                    <p:cond delay="0"/>
                                  </p:stCondLst>
                                  <p:childTnLst>
                                    <p:set>
                                      <p:cBhvr>
                                        <p:cTn id="41" dur="1" fill="hold">
                                          <p:stCondLst>
                                            <p:cond delay="0"/>
                                          </p:stCondLst>
                                        </p:cTn>
                                        <p:tgtEl>
                                          <p:spTgt spid="49"/>
                                        </p:tgtEl>
                                        <p:attrNameLst>
                                          <p:attrName>style.visibility</p:attrName>
                                        </p:attrNameLst>
                                      </p:cBhvr>
                                      <p:to>
                                        <p:strVal val="visible"/>
                                      </p:to>
                                    </p:set>
                                    <p:animEffect transition="in" filter="fade">
                                      <p:cBhvr>
                                        <p:cTn id="42"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42" grpId="0"/>
      <p:bldP spid="49" grpId="0"/>
      <p:bldP spid="25" grpId="0"/>
      <p:bldP spid="32"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p:cNvGrpSpPr/>
          <p:nvPr/>
        </p:nvGrpSpPr>
        <p:grpSpPr>
          <a:xfrm>
            <a:off x="1970829" y="3365931"/>
            <a:ext cx="2368513" cy="2077643"/>
            <a:chOff x="4023321" y="3200400"/>
            <a:chExt cx="2368513" cy="2077643"/>
          </a:xfrm>
          <a:solidFill>
            <a:schemeClr val="accent2">
              <a:lumMod val="20000"/>
              <a:lumOff val="80000"/>
            </a:schemeClr>
          </a:solidFill>
        </p:grpSpPr>
        <p:sp>
          <p:nvSpPr>
            <p:cNvPr id="18" name="Right Arrow 17"/>
            <p:cNvSpPr/>
            <p:nvPr/>
          </p:nvSpPr>
          <p:spPr>
            <a:xfrm>
              <a:off x="4023321" y="3200400"/>
              <a:ext cx="2368513" cy="636494"/>
            </a:xfrm>
            <a:prstGeom prst="rightArrow">
              <a:avLst/>
            </a:prstGeom>
            <a:solidFill>
              <a:schemeClr val="accent6">
                <a:lumMod val="40000"/>
                <a:lumOff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Rectangle 18"/>
            <p:cNvSpPr/>
            <p:nvPr/>
          </p:nvSpPr>
          <p:spPr>
            <a:xfrm rot="2457453">
              <a:off x="4657006" y="3351620"/>
              <a:ext cx="311505" cy="1926423"/>
            </a:xfrm>
            <a:prstGeom prst="rect">
              <a:avLst/>
            </a:prstGeom>
            <a:solidFill>
              <a:schemeClr val="accent6">
                <a:lumMod val="40000"/>
                <a:lumOff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5" name="Title 4"/>
          <p:cNvSpPr>
            <a:spLocks noGrp="1"/>
          </p:cNvSpPr>
          <p:nvPr>
            <p:ph type="title"/>
          </p:nvPr>
        </p:nvSpPr>
        <p:spPr/>
        <p:txBody>
          <a:bodyPr/>
          <a:lstStyle/>
          <a:p>
            <a:r>
              <a:rPr lang="en-US" altLang="ko-KR" dirty="0"/>
              <a:t>Backpropagation</a:t>
            </a:r>
            <a:endParaRPr lang="ko-KR" altLang="en-US" dirty="0"/>
          </a:p>
        </p:txBody>
      </p:sp>
      <p:sp>
        <p:nvSpPr>
          <p:cNvPr id="4" name="Slide Number Placeholder 3"/>
          <p:cNvSpPr>
            <a:spLocks noGrp="1"/>
          </p:cNvSpPr>
          <p:nvPr>
            <p:ph type="sldNum" sz="quarter" idx="12"/>
          </p:nvPr>
        </p:nvSpPr>
        <p:spPr/>
        <p:txBody>
          <a:bodyPr/>
          <a:lstStyle/>
          <a:p>
            <a:fld id="{E7B612BC-FA30-47E7-8F83-60B8876EFC04}" type="slidenum">
              <a:rPr lang="ko-KR" altLang="en-US" smtClean="0">
                <a:solidFill>
                  <a:prstClr val="black">
                    <a:tint val="75000"/>
                  </a:prstClr>
                </a:solidFill>
              </a:rPr>
              <a:pPr/>
              <a:t>64</a:t>
            </a:fld>
            <a:endParaRPr lang="ko-KR" altLang="en-US">
              <a:solidFill>
                <a:prstClr val="black">
                  <a:tint val="75000"/>
                </a:prstClr>
              </a:solidFill>
            </a:endParaRPr>
          </a:p>
        </p:txBody>
      </p:sp>
      <p:graphicFrame>
        <p:nvGraphicFramePr>
          <p:cNvPr id="8" name="Object 7"/>
          <p:cNvGraphicFramePr>
            <a:graphicFrameLocks noChangeAspect="1"/>
          </p:cNvGraphicFramePr>
          <p:nvPr>
            <p:extLst>
              <p:ext uri="{D42A27DB-BD31-4B8C-83A1-F6EECF244321}">
                <p14:modId xmlns:p14="http://schemas.microsoft.com/office/powerpoint/2010/main" val="444324285"/>
              </p:ext>
            </p:extLst>
          </p:nvPr>
        </p:nvGraphicFramePr>
        <p:xfrm>
          <a:off x="1277938" y="1658938"/>
          <a:ext cx="3276600" cy="609600"/>
        </p:xfrm>
        <a:graphic>
          <a:graphicData uri="http://schemas.openxmlformats.org/presentationml/2006/ole">
            <mc:AlternateContent xmlns:mc="http://schemas.openxmlformats.org/markup-compatibility/2006">
              <mc:Choice xmlns:v="urn:schemas-microsoft-com:vml" Requires="v">
                <p:oleObj spid="_x0000_s57709" name="Equation" r:id="rId4" imgW="2184120" imgH="406080" progId="Equation.DSMT4">
                  <p:embed/>
                </p:oleObj>
              </mc:Choice>
              <mc:Fallback>
                <p:oleObj name="Equation" r:id="rId4" imgW="2184120" imgH="406080" progId="Equation.DSMT4">
                  <p:embed/>
                  <p:pic>
                    <p:nvPicPr>
                      <p:cNvPr id="22" name="Object 21"/>
                      <p:cNvPicPr/>
                      <p:nvPr/>
                    </p:nvPicPr>
                    <p:blipFill>
                      <a:blip r:embed="rId5"/>
                      <a:stretch>
                        <a:fillRect/>
                      </a:stretch>
                    </p:blipFill>
                    <p:spPr>
                      <a:xfrm>
                        <a:off x="1277938" y="1658938"/>
                        <a:ext cx="3276600" cy="609600"/>
                      </a:xfrm>
                      <a:prstGeom prst="rect">
                        <a:avLst/>
                      </a:prstGeom>
                    </p:spPr>
                  </p:pic>
                </p:oleObj>
              </mc:Fallback>
            </mc:AlternateContent>
          </a:graphicData>
        </a:graphic>
      </p:graphicFrame>
      <p:sp>
        <p:nvSpPr>
          <p:cNvPr id="10" name="TextBox 9"/>
          <p:cNvSpPr txBox="1"/>
          <p:nvPr/>
        </p:nvSpPr>
        <p:spPr>
          <a:xfrm>
            <a:off x="396832" y="2394604"/>
            <a:ext cx="3127939" cy="400110"/>
          </a:xfrm>
          <a:prstGeom prst="rect">
            <a:avLst/>
          </a:prstGeom>
          <a:noFill/>
        </p:spPr>
        <p:txBody>
          <a:bodyPr wrap="square" rtlCol="0">
            <a:spAutoFit/>
          </a:bodyPr>
          <a:lstStyle/>
          <a:p>
            <a:pPr marL="342900" indent="-342900">
              <a:buFont typeface="Arial" panose="020B0604020202020204" pitchFamily="34" charset="0"/>
              <a:buChar char="•"/>
            </a:pPr>
            <a:r>
              <a:rPr lang="en-US" altLang="ko-KR" sz="2000" dirty="0"/>
              <a:t>Similarly, out</a:t>
            </a:r>
            <a:r>
              <a:rPr lang="en-US" altLang="ko-KR" sz="2000" baseline="-25000" dirty="0"/>
              <a:t>o2</a:t>
            </a:r>
            <a:r>
              <a:rPr lang="en-US" altLang="ko-KR" sz="2000" dirty="0"/>
              <a:t> = </a:t>
            </a:r>
            <a:r>
              <a:rPr lang="en-US" altLang="ko-KR" sz="2000" dirty="0" smtClean="0"/>
              <a:t>0.773</a:t>
            </a:r>
            <a:endParaRPr lang="en-US" altLang="ko-KR" sz="2000" dirty="0"/>
          </a:p>
        </p:txBody>
      </p:sp>
      <p:pic>
        <p:nvPicPr>
          <p:cNvPr id="14" name="Picture 13"/>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00723" y="3123837"/>
            <a:ext cx="4152900" cy="3533775"/>
          </a:xfrm>
          <a:prstGeom prst="rect">
            <a:avLst/>
          </a:prstGeom>
        </p:spPr>
      </p:pic>
      <p:grpSp>
        <p:nvGrpSpPr>
          <p:cNvPr id="24" name="Group 23"/>
          <p:cNvGrpSpPr/>
          <p:nvPr/>
        </p:nvGrpSpPr>
        <p:grpSpPr>
          <a:xfrm>
            <a:off x="396831" y="874519"/>
            <a:ext cx="8395928" cy="2701909"/>
            <a:chOff x="396831" y="874519"/>
            <a:chExt cx="8395928" cy="2701909"/>
          </a:xfrm>
        </p:grpSpPr>
        <p:grpSp>
          <p:nvGrpSpPr>
            <p:cNvPr id="13" name="Group 12"/>
            <p:cNvGrpSpPr/>
            <p:nvPr/>
          </p:nvGrpSpPr>
          <p:grpSpPr>
            <a:xfrm>
              <a:off x="396832" y="874519"/>
              <a:ext cx="8395927" cy="708047"/>
              <a:chOff x="526400" y="1583541"/>
              <a:chExt cx="8395927" cy="708047"/>
            </a:xfrm>
          </p:grpSpPr>
          <p:sp>
            <p:nvSpPr>
              <p:cNvPr id="6" name="TextBox 5"/>
              <p:cNvSpPr txBox="1"/>
              <p:nvPr/>
            </p:nvSpPr>
            <p:spPr>
              <a:xfrm>
                <a:off x="1439344" y="1953034"/>
                <a:ext cx="7482983" cy="338554"/>
              </a:xfrm>
              <a:prstGeom prst="rect">
                <a:avLst/>
              </a:prstGeom>
              <a:noFill/>
            </p:spPr>
            <p:txBody>
              <a:bodyPr wrap="square" rtlCol="0">
                <a:spAutoFit/>
              </a:bodyPr>
              <a:lstStyle/>
              <a:p>
                <a:r>
                  <a:rPr lang="en-US" altLang="ko-KR" sz="1600" dirty="0"/>
                  <a:t>net</a:t>
                </a:r>
                <a:r>
                  <a:rPr lang="en-US" altLang="ko-KR" sz="1600" baseline="-25000" dirty="0"/>
                  <a:t>o1</a:t>
                </a:r>
                <a:r>
                  <a:rPr lang="en-US" altLang="ko-KR" sz="1600" dirty="0"/>
                  <a:t> = w5 * out</a:t>
                </a:r>
                <a:r>
                  <a:rPr lang="en-US" altLang="ko-KR" sz="1600" baseline="-25000" dirty="0"/>
                  <a:t>h1 </a:t>
                </a:r>
                <a:r>
                  <a:rPr lang="en-US" altLang="ko-KR" sz="1600" dirty="0"/>
                  <a:t>+ w6 * out</a:t>
                </a:r>
                <a:r>
                  <a:rPr lang="en-US" altLang="ko-KR" sz="1600" baseline="-25000" dirty="0"/>
                  <a:t>h2</a:t>
                </a:r>
                <a:r>
                  <a:rPr lang="en-US" altLang="ko-KR" sz="1600" dirty="0"/>
                  <a:t> + b2 * 1 = 0.4 * 0.593 + 0.45 * 0.597 + 0.6 * 1 = 1.106</a:t>
                </a:r>
              </a:p>
            </p:txBody>
          </p:sp>
          <p:sp>
            <p:nvSpPr>
              <p:cNvPr id="12" name="TextBox 11"/>
              <p:cNvSpPr txBox="1"/>
              <p:nvPr/>
            </p:nvSpPr>
            <p:spPr>
              <a:xfrm>
                <a:off x="526400" y="1583541"/>
                <a:ext cx="3162822" cy="400110"/>
              </a:xfrm>
              <a:prstGeom prst="rect">
                <a:avLst/>
              </a:prstGeom>
              <a:noFill/>
            </p:spPr>
            <p:txBody>
              <a:bodyPr wrap="square" rtlCol="0">
                <a:spAutoFit/>
              </a:bodyPr>
              <a:lstStyle/>
              <a:p>
                <a:pPr marL="342900" indent="-342900">
                  <a:buFont typeface="Arial" panose="020B0604020202020204" pitchFamily="34" charset="0"/>
                  <a:buChar char="•"/>
                </a:pPr>
                <a:r>
                  <a:rPr lang="en-US" altLang="ko-KR" sz="2000" dirty="0"/>
                  <a:t>Here’s the output for o1</a:t>
                </a:r>
                <a:r>
                  <a:rPr lang="en-US" altLang="ko-KR" sz="2000" dirty="0" smtClean="0"/>
                  <a:t>:</a:t>
                </a:r>
                <a:endParaRPr lang="en-US" altLang="ko-KR" sz="2000" dirty="0"/>
              </a:p>
            </p:txBody>
          </p:sp>
        </p:grpSp>
        <p:cxnSp>
          <p:nvCxnSpPr>
            <p:cNvPr id="20" name="Elbow Connector 19"/>
            <p:cNvCxnSpPr>
              <a:stCxn id="12" idx="1"/>
            </p:cNvCxnSpPr>
            <p:nvPr/>
          </p:nvCxnSpPr>
          <p:spPr>
            <a:xfrm rot="10800000" flipH="1" flipV="1">
              <a:off x="396831" y="1074573"/>
              <a:ext cx="2303073" cy="2501855"/>
            </a:xfrm>
            <a:prstGeom prst="bentConnector4">
              <a:avLst>
                <a:gd name="adj1" fmla="val -9926"/>
                <a:gd name="adj2" fmla="val 74388"/>
              </a:avLst>
            </a:prstGeom>
            <a:ln w="38100">
              <a:solidFill>
                <a:srgbClr val="006600"/>
              </a:solidFill>
              <a:headEnd type="none" w="med" len="med"/>
              <a:tailEnd type="triangle"/>
            </a:ln>
          </p:spPr>
          <p:style>
            <a:lnRef idx="1">
              <a:schemeClr val="accent1"/>
            </a:lnRef>
            <a:fillRef idx="0">
              <a:schemeClr val="accent1"/>
            </a:fillRef>
            <a:effectRef idx="0">
              <a:schemeClr val="accent1"/>
            </a:effectRef>
            <a:fontRef idx="minor">
              <a:schemeClr val="tx1"/>
            </a:fontRef>
          </p:style>
        </p:cxnSp>
      </p:grpSp>
      <p:sp>
        <p:nvSpPr>
          <p:cNvPr id="57" name="Freeform 56"/>
          <p:cNvSpPr/>
          <p:nvPr/>
        </p:nvSpPr>
        <p:spPr>
          <a:xfrm>
            <a:off x="4230819" y="3217972"/>
            <a:ext cx="385339" cy="757445"/>
          </a:xfrm>
          <a:custGeom>
            <a:avLst/>
            <a:gdLst>
              <a:gd name="connsiteX0" fmla="*/ 192505 w 625642"/>
              <a:gd name="connsiteY0" fmla="*/ 0 h 2011680"/>
              <a:gd name="connsiteX1" fmla="*/ 625642 w 625642"/>
              <a:gd name="connsiteY1" fmla="*/ 0 h 2011680"/>
              <a:gd name="connsiteX2" fmla="*/ 625642 w 625642"/>
              <a:gd name="connsiteY2" fmla="*/ 2011680 h 2011680"/>
              <a:gd name="connsiteX3" fmla="*/ 0 w 625642"/>
              <a:gd name="connsiteY3" fmla="*/ 2011680 h 2011680"/>
            </a:gdLst>
            <a:ahLst/>
            <a:cxnLst>
              <a:cxn ang="0">
                <a:pos x="connsiteX0" y="connsiteY0"/>
              </a:cxn>
              <a:cxn ang="0">
                <a:pos x="connsiteX1" y="connsiteY1"/>
              </a:cxn>
              <a:cxn ang="0">
                <a:pos x="connsiteX2" y="connsiteY2"/>
              </a:cxn>
              <a:cxn ang="0">
                <a:pos x="connsiteX3" y="connsiteY3"/>
              </a:cxn>
            </a:cxnLst>
            <a:rect l="l" t="t" r="r" b="b"/>
            <a:pathLst>
              <a:path w="625642" h="2011680">
                <a:moveTo>
                  <a:pt x="192505" y="0"/>
                </a:moveTo>
                <a:lnTo>
                  <a:pt x="625642" y="0"/>
                </a:lnTo>
                <a:lnTo>
                  <a:pt x="625642" y="2011680"/>
                </a:lnTo>
                <a:lnTo>
                  <a:pt x="0" y="2011680"/>
                </a:lnTo>
              </a:path>
            </a:pathLst>
          </a:custGeom>
          <a:no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8" name="TextBox 57"/>
          <p:cNvSpPr txBox="1"/>
          <p:nvPr/>
        </p:nvSpPr>
        <p:spPr>
          <a:xfrm>
            <a:off x="3831904" y="3944744"/>
            <a:ext cx="525367" cy="307777"/>
          </a:xfrm>
          <a:prstGeom prst="rect">
            <a:avLst/>
          </a:prstGeom>
          <a:solidFill>
            <a:schemeClr val="bg1"/>
          </a:solidFill>
        </p:spPr>
        <p:txBody>
          <a:bodyPr wrap="square" rtlCol="0">
            <a:spAutoFit/>
          </a:bodyPr>
          <a:lstStyle/>
          <a:p>
            <a:r>
              <a:rPr lang="en-US" altLang="ko-KR" sz="1400" dirty="0" smtClean="0"/>
              <a:t>0.01</a:t>
            </a:r>
            <a:endParaRPr lang="en-US" altLang="ko-KR" sz="1400" dirty="0"/>
          </a:p>
        </p:txBody>
      </p:sp>
      <p:sp>
        <p:nvSpPr>
          <p:cNvPr id="62" name="TextBox 61"/>
          <p:cNvSpPr txBox="1"/>
          <p:nvPr/>
        </p:nvSpPr>
        <p:spPr>
          <a:xfrm>
            <a:off x="3831904" y="5212465"/>
            <a:ext cx="571571" cy="307777"/>
          </a:xfrm>
          <a:prstGeom prst="rect">
            <a:avLst/>
          </a:prstGeom>
          <a:solidFill>
            <a:schemeClr val="bg1"/>
          </a:solidFill>
        </p:spPr>
        <p:txBody>
          <a:bodyPr wrap="square" rtlCol="0">
            <a:spAutoFit/>
          </a:bodyPr>
          <a:lstStyle/>
          <a:p>
            <a:r>
              <a:rPr lang="en-US" altLang="ko-KR" sz="1400" dirty="0" smtClean="0"/>
              <a:t>0.99</a:t>
            </a:r>
            <a:endParaRPr lang="en-US" altLang="ko-KR" sz="1400" dirty="0"/>
          </a:p>
        </p:txBody>
      </p:sp>
      <p:sp>
        <p:nvSpPr>
          <p:cNvPr id="65" name="Freeform 64"/>
          <p:cNvSpPr/>
          <p:nvPr/>
        </p:nvSpPr>
        <p:spPr>
          <a:xfrm>
            <a:off x="4249565" y="4497254"/>
            <a:ext cx="304974" cy="797926"/>
          </a:xfrm>
          <a:custGeom>
            <a:avLst/>
            <a:gdLst>
              <a:gd name="connsiteX0" fmla="*/ 0 w 2656573"/>
              <a:gd name="connsiteY0" fmla="*/ 0 h 2348564"/>
              <a:gd name="connsiteX1" fmla="*/ 2656573 w 2656573"/>
              <a:gd name="connsiteY1" fmla="*/ 0 h 2348564"/>
              <a:gd name="connsiteX2" fmla="*/ 2656573 w 2656573"/>
              <a:gd name="connsiteY2" fmla="*/ 2348564 h 2348564"/>
              <a:gd name="connsiteX3" fmla="*/ 1155032 w 2656573"/>
              <a:gd name="connsiteY3" fmla="*/ 2348564 h 2348564"/>
            </a:gdLst>
            <a:ahLst/>
            <a:cxnLst>
              <a:cxn ang="0">
                <a:pos x="connsiteX0" y="connsiteY0"/>
              </a:cxn>
              <a:cxn ang="0">
                <a:pos x="connsiteX1" y="connsiteY1"/>
              </a:cxn>
              <a:cxn ang="0">
                <a:pos x="connsiteX2" y="connsiteY2"/>
              </a:cxn>
              <a:cxn ang="0">
                <a:pos x="connsiteX3" y="connsiteY3"/>
              </a:cxn>
            </a:cxnLst>
            <a:rect l="l" t="t" r="r" b="b"/>
            <a:pathLst>
              <a:path w="2656573" h="2348564">
                <a:moveTo>
                  <a:pt x="0" y="0"/>
                </a:moveTo>
                <a:lnTo>
                  <a:pt x="2656573" y="0"/>
                </a:lnTo>
                <a:lnTo>
                  <a:pt x="2656573" y="2348564"/>
                </a:lnTo>
                <a:lnTo>
                  <a:pt x="1155032" y="2348564"/>
                </a:lnTo>
              </a:path>
            </a:pathLst>
          </a:custGeom>
          <a:no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36" name="Group 35"/>
          <p:cNvGrpSpPr/>
          <p:nvPr/>
        </p:nvGrpSpPr>
        <p:grpSpPr>
          <a:xfrm>
            <a:off x="5238634" y="2742353"/>
            <a:ext cx="3838025" cy="972671"/>
            <a:chOff x="4990878" y="2634611"/>
            <a:chExt cx="3838025" cy="972671"/>
          </a:xfrm>
        </p:grpSpPr>
        <p:sp>
          <p:nvSpPr>
            <p:cNvPr id="9" name="TextBox 8"/>
            <p:cNvSpPr txBox="1"/>
            <p:nvPr/>
          </p:nvSpPr>
          <p:spPr>
            <a:xfrm>
              <a:off x="4990878" y="2634611"/>
              <a:ext cx="3838025" cy="400110"/>
            </a:xfrm>
            <a:prstGeom prst="rect">
              <a:avLst/>
            </a:prstGeom>
            <a:noFill/>
          </p:spPr>
          <p:txBody>
            <a:bodyPr wrap="square" rtlCol="0">
              <a:spAutoFit/>
            </a:bodyPr>
            <a:lstStyle/>
            <a:p>
              <a:pPr marL="342900" indent="-342900">
                <a:buFont typeface="Arial" panose="020B0604020202020204" pitchFamily="34" charset="0"/>
                <a:buChar char="•"/>
              </a:pPr>
              <a:r>
                <a:rPr lang="en-US" altLang="ko-KR" sz="2000" dirty="0" smtClean="0">
                  <a:solidFill>
                    <a:srgbClr val="0000CC"/>
                  </a:solidFill>
                </a:rPr>
                <a:t>Then calculate the loss function</a:t>
              </a:r>
              <a:endParaRPr lang="en-US" altLang="ko-KR" sz="2000" dirty="0">
                <a:solidFill>
                  <a:srgbClr val="0000CC"/>
                </a:solidFill>
              </a:endParaRPr>
            </a:p>
          </p:txBody>
        </p:sp>
        <p:pic>
          <p:nvPicPr>
            <p:cNvPr id="25" name="Picture 24"/>
            <p:cNvPicPr>
              <a:picLocks noChangeAspect="1"/>
            </p:cNvPicPr>
            <p:nvPr/>
          </p:nvPicPr>
          <p:blipFill>
            <a:blip r:embed="rId7">
              <a:duotone>
                <a:prstClr val="black"/>
                <a:schemeClr val="accent1">
                  <a:tint val="45000"/>
                  <a:satMod val="400000"/>
                </a:schemeClr>
              </a:duotone>
            </a:blip>
            <a:stretch>
              <a:fillRect/>
            </a:stretch>
          </p:blipFill>
          <p:spPr>
            <a:xfrm>
              <a:off x="5375130" y="2997682"/>
              <a:ext cx="3343275" cy="609600"/>
            </a:xfrm>
            <a:prstGeom prst="rect">
              <a:avLst/>
            </a:prstGeom>
          </p:spPr>
        </p:pic>
      </p:grpSp>
      <p:graphicFrame>
        <p:nvGraphicFramePr>
          <p:cNvPr id="67" name="Object 66"/>
          <p:cNvGraphicFramePr>
            <a:graphicFrameLocks noChangeAspect="1"/>
          </p:cNvGraphicFramePr>
          <p:nvPr>
            <p:extLst>
              <p:ext uri="{D42A27DB-BD31-4B8C-83A1-F6EECF244321}">
                <p14:modId xmlns:p14="http://schemas.microsoft.com/office/powerpoint/2010/main" val="2969284364"/>
              </p:ext>
            </p:extLst>
          </p:nvPr>
        </p:nvGraphicFramePr>
        <p:xfrm>
          <a:off x="5738421" y="3946890"/>
          <a:ext cx="2838450" cy="2038350"/>
        </p:xfrm>
        <a:graphic>
          <a:graphicData uri="http://schemas.openxmlformats.org/presentationml/2006/ole">
            <mc:AlternateContent xmlns:mc="http://schemas.openxmlformats.org/markup-compatibility/2006">
              <mc:Choice xmlns:v="urn:schemas-microsoft-com:vml" Requires="v">
                <p:oleObj spid="_x0000_s57710" name="Equation" r:id="rId8" imgW="1892160" imgH="1358640" progId="Equation.DSMT4">
                  <p:embed/>
                </p:oleObj>
              </mc:Choice>
              <mc:Fallback>
                <p:oleObj name="Equation" r:id="rId8" imgW="1892160" imgH="1358640" progId="Equation.DSMT4">
                  <p:embed/>
                  <p:pic>
                    <p:nvPicPr>
                      <p:cNvPr id="8" name="Object 7"/>
                      <p:cNvPicPr/>
                      <p:nvPr/>
                    </p:nvPicPr>
                    <p:blipFill>
                      <a:blip r:embed="rId9"/>
                      <a:stretch>
                        <a:fillRect/>
                      </a:stretch>
                    </p:blipFill>
                    <p:spPr>
                      <a:xfrm>
                        <a:off x="5738421" y="3946890"/>
                        <a:ext cx="2838450" cy="2038350"/>
                      </a:xfrm>
                      <a:prstGeom prst="rect">
                        <a:avLst/>
                      </a:prstGeom>
                    </p:spPr>
                  </p:pic>
                </p:oleObj>
              </mc:Fallback>
            </mc:AlternateContent>
          </a:graphicData>
        </a:graphic>
      </p:graphicFrame>
      <p:grpSp>
        <p:nvGrpSpPr>
          <p:cNvPr id="71" name="Group 70"/>
          <p:cNvGrpSpPr/>
          <p:nvPr/>
        </p:nvGrpSpPr>
        <p:grpSpPr>
          <a:xfrm>
            <a:off x="5851678" y="5943023"/>
            <a:ext cx="3224981" cy="719664"/>
            <a:chOff x="5919019" y="5525708"/>
            <a:chExt cx="3224981" cy="719664"/>
          </a:xfrm>
        </p:grpSpPr>
        <p:cxnSp>
          <p:nvCxnSpPr>
            <p:cNvPr id="69" name="Straight Connector 68"/>
            <p:cNvCxnSpPr/>
            <p:nvPr/>
          </p:nvCxnSpPr>
          <p:spPr>
            <a:xfrm>
              <a:off x="7423840" y="5525708"/>
              <a:ext cx="642131" cy="0"/>
            </a:xfrm>
            <a:prstGeom prst="line">
              <a:avLst/>
            </a:prstGeom>
            <a:ln w="76200">
              <a:solidFill>
                <a:srgbClr val="0066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0" name="TextBox 69"/>
            <p:cNvSpPr txBox="1"/>
            <p:nvPr/>
          </p:nvSpPr>
          <p:spPr>
            <a:xfrm>
              <a:off x="5919019" y="5537486"/>
              <a:ext cx="3224981" cy="707886"/>
            </a:xfrm>
            <a:prstGeom prst="rect">
              <a:avLst/>
            </a:prstGeom>
            <a:noFill/>
          </p:spPr>
          <p:txBody>
            <a:bodyPr wrap="square" rtlCol="0">
              <a:spAutoFit/>
            </a:bodyPr>
            <a:lstStyle/>
            <a:p>
              <a:r>
                <a:rPr lang="en-US" altLang="ko-KR" sz="2000" dirty="0" smtClean="0">
                  <a:solidFill>
                    <a:srgbClr val="006600"/>
                  </a:solidFill>
                </a:rPr>
                <a:t>Q: Which output component contributes to error more?</a:t>
              </a:r>
              <a:endParaRPr lang="en-US" altLang="ko-KR" sz="2000" dirty="0">
                <a:solidFill>
                  <a:srgbClr val="006600"/>
                </a:solidFill>
              </a:endParaRPr>
            </a:p>
          </p:txBody>
        </p:sp>
      </p:grpSp>
      <p:cxnSp>
        <p:nvCxnSpPr>
          <p:cNvPr id="80" name="Straight Connector 79"/>
          <p:cNvCxnSpPr/>
          <p:nvPr/>
        </p:nvCxnSpPr>
        <p:spPr>
          <a:xfrm>
            <a:off x="3040376" y="3650853"/>
            <a:ext cx="338091" cy="0"/>
          </a:xfrm>
          <a:prstGeom prst="line">
            <a:avLst/>
          </a:prstGeom>
          <a:ln w="76200">
            <a:solidFill>
              <a:srgbClr val="0066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2" name="TextBox 81"/>
          <p:cNvSpPr txBox="1"/>
          <p:nvPr/>
        </p:nvSpPr>
        <p:spPr>
          <a:xfrm>
            <a:off x="2783636" y="2742353"/>
            <a:ext cx="2522339" cy="400110"/>
          </a:xfrm>
          <a:prstGeom prst="rect">
            <a:avLst/>
          </a:prstGeom>
          <a:solidFill>
            <a:schemeClr val="bg1"/>
          </a:solidFill>
        </p:spPr>
        <p:txBody>
          <a:bodyPr wrap="square" rtlCol="0">
            <a:spAutoFit/>
          </a:bodyPr>
          <a:lstStyle/>
          <a:p>
            <a:r>
              <a:rPr lang="en-US" altLang="ko-KR" sz="2000" dirty="0" smtClean="0">
                <a:solidFill>
                  <a:srgbClr val="006600"/>
                </a:solidFill>
              </a:rPr>
              <a:t>Q: how to change w5?</a:t>
            </a:r>
            <a:endParaRPr lang="en-US" altLang="ko-KR" sz="2000" dirty="0">
              <a:solidFill>
                <a:srgbClr val="006600"/>
              </a:solidFill>
            </a:endParaRPr>
          </a:p>
        </p:txBody>
      </p:sp>
      <p:cxnSp>
        <p:nvCxnSpPr>
          <p:cNvPr id="83" name="Straight Connector 82"/>
          <p:cNvCxnSpPr/>
          <p:nvPr/>
        </p:nvCxnSpPr>
        <p:spPr>
          <a:xfrm>
            <a:off x="7153694" y="4410009"/>
            <a:ext cx="518607" cy="0"/>
          </a:xfrm>
          <a:prstGeom prst="line">
            <a:avLst/>
          </a:prstGeom>
          <a:ln w="76200">
            <a:solidFill>
              <a:srgbClr val="0066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5" name="TextBox 84"/>
          <p:cNvSpPr txBox="1"/>
          <p:nvPr/>
        </p:nvSpPr>
        <p:spPr>
          <a:xfrm>
            <a:off x="6482816" y="4394904"/>
            <a:ext cx="2649922" cy="400110"/>
          </a:xfrm>
          <a:prstGeom prst="rect">
            <a:avLst/>
          </a:prstGeom>
          <a:noFill/>
        </p:spPr>
        <p:txBody>
          <a:bodyPr wrap="square" rtlCol="0">
            <a:spAutoFit/>
          </a:bodyPr>
          <a:lstStyle/>
          <a:p>
            <a:r>
              <a:rPr lang="en-US" altLang="ko-KR" sz="2000" dirty="0" smtClean="0">
                <a:solidFill>
                  <a:srgbClr val="006600"/>
                </a:solidFill>
              </a:rPr>
              <a:t>Q: what affects to out</a:t>
            </a:r>
            <a:r>
              <a:rPr lang="en-US" altLang="ko-KR" sz="2000" baseline="-25000" dirty="0" smtClean="0">
                <a:solidFill>
                  <a:srgbClr val="006600"/>
                </a:solidFill>
              </a:rPr>
              <a:t>o1</a:t>
            </a:r>
            <a:r>
              <a:rPr lang="en-US" altLang="ko-KR" sz="2000" dirty="0" smtClean="0">
                <a:solidFill>
                  <a:srgbClr val="006600"/>
                </a:solidFill>
              </a:rPr>
              <a:t>?</a:t>
            </a:r>
            <a:endParaRPr lang="en-US" altLang="ko-KR" sz="2000" dirty="0">
              <a:solidFill>
                <a:srgbClr val="006600"/>
              </a:solidFill>
            </a:endParaRPr>
          </a:p>
        </p:txBody>
      </p:sp>
      <p:grpSp>
        <p:nvGrpSpPr>
          <p:cNvPr id="2" name="Group 1"/>
          <p:cNvGrpSpPr/>
          <p:nvPr/>
        </p:nvGrpSpPr>
        <p:grpSpPr>
          <a:xfrm>
            <a:off x="1808294" y="3048327"/>
            <a:ext cx="823193" cy="1638520"/>
            <a:chOff x="3731728" y="3097735"/>
            <a:chExt cx="823193" cy="1638520"/>
          </a:xfrm>
        </p:grpSpPr>
        <p:sp>
          <p:nvSpPr>
            <p:cNvPr id="32" name="TextBox 31"/>
            <p:cNvSpPr txBox="1"/>
            <p:nvPr/>
          </p:nvSpPr>
          <p:spPr>
            <a:xfrm>
              <a:off x="3731728" y="4336145"/>
              <a:ext cx="823193" cy="400110"/>
            </a:xfrm>
            <a:prstGeom prst="rect">
              <a:avLst/>
            </a:prstGeom>
            <a:noFill/>
          </p:spPr>
          <p:txBody>
            <a:bodyPr wrap="square" rtlCol="0">
              <a:spAutoFit/>
            </a:bodyPr>
            <a:lstStyle/>
            <a:p>
              <a:r>
                <a:rPr lang="en-US" altLang="ko-KR" sz="2000" dirty="0" smtClean="0"/>
                <a:t>0.597</a:t>
              </a:r>
              <a:endParaRPr lang="en-US" altLang="ko-KR" sz="2000" dirty="0"/>
            </a:p>
          </p:txBody>
        </p:sp>
        <p:sp>
          <p:nvSpPr>
            <p:cNvPr id="33" name="TextBox 32"/>
            <p:cNvSpPr txBox="1"/>
            <p:nvPr/>
          </p:nvSpPr>
          <p:spPr>
            <a:xfrm>
              <a:off x="3731728" y="3097735"/>
              <a:ext cx="823193" cy="400110"/>
            </a:xfrm>
            <a:prstGeom prst="rect">
              <a:avLst/>
            </a:prstGeom>
            <a:noFill/>
          </p:spPr>
          <p:txBody>
            <a:bodyPr wrap="square" rtlCol="0">
              <a:spAutoFit/>
            </a:bodyPr>
            <a:lstStyle/>
            <a:p>
              <a:r>
                <a:rPr lang="en-US" altLang="ko-KR" sz="2000" dirty="0" smtClean="0"/>
                <a:t>0.593</a:t>
              </a:r>
              <a:endParaRPr lang="en-US" altLang="ko-KR" sz="2000" dirty="0"/>
            </a:p>
          </p:txBody>
        </p:sp>
      </p:grpSp>
      <p:grpSp>
        <p:nvGrpSpPr>
          <p:cNvPr id="35" name="Group 34"/>
          <p:cNvGrpSpPr/>
          <p:nvPr/>
        </p:nvGrpSpPr>
        <p:grpSpPr>
          <a:xfrm>
            <a:off x="3479483" y="3060804"/>
            <a:ext cx="823193" cy="1638520"/>
            <a:chOff x="3731728" y="3097735"/>
            <a:chExt cx="823193" cy="1638520"/>
          </a:xfrm>
        </p:grpSpPr>
        <p:sp>
          <p:nvSpPr>
            <p:cNvPr id="37" name="TextBox 36"/>
            <p:cNvSpPr txBox="1"/>
            <p:nvPr/>
          </p:nvSpPr>
          <p:spPr>
            <a:xfrm>
              <a:off x="3731728" y="4336145"/>
              <a:ext cx="823193" cy="400110"/>
            </a:xfrm>
            <a:prstGeom prst="rect">
              <a:avLst/>
            </a:prstGeom>
            <a:noFill/>
          </p:spPr>
          <p:txBody>
            <a:bodyPr wrap="square" rtlCol="0">
              <a:spAutoFit/>
            </a:bodyPr>
            <a:lstStyle/>
            <a:p>
              <a:r>
                <a:rPr lang="en-US" altLang="ko-KR" sz="2000" dirty="0" smtClean="0">
                  <a:solidFill>
                    <a:srgbClr val="0000CC"/>
                  </a:solidFill>
                </a:rPr>
                <a:t>0.773</a:t>
              </a:r>
              <a:endParaRPr lang="en-US" altLang="ko-KR" sz="2000" dirty="0">
                <a:solidFill>
                  <a:srgbClr val="0000CC"/>
                </a:solidFill>
              </a:endParaRPr>
            </a:p>
          </p:txBody>
        </p:sp>
        <p:sp>
          <p:nvSpPr>
            <p:cNvPr id="38" name="TextBox 37"/>
            <p:cNvSpPr txBox="1"/>
            <p:nvPr/>
          </p:nvSpPr>
          <p:spPr>
            <a:xfrm>
              <a:off x="3731728" y="3097735"/>
              <a:ext cx="823193" cy="400110"/>
            </a:xfrm>
            <a:prstGeom prst="rect">
              <a:avLst/>
            </a:prstGeom>
            <a:noFill/>
          </p:spPr>
          <p:txBody>
            <a:bodyPr wrap="square" rtlCol="0">
              <a:spAutoFit/>
            </a:bodyPr>
            <a:lstStyle/>
            <a:p>
              <a:r>
                <a:rPr lang="en-US" altLang="ko-KR" sz="2000" dirty="0" smtClean="0">
                  <a:solidFill>
                    <a:srgbClr val="0000CC"/>
                  </a:solidFill>
                </a:rPr>
                <a:t>0.751</a:t>
              </a:r>
              <a:endParaRPr lang="en-US" altLang="ko-KR" sz="2000" dirty="0">
                <a:solidFill>
                  <a:srgbClr val="0000CC"/>
                </a:solidFill>
              </a:endParaRPr>
            </a:p>
          </p:txBody>
        </p:sp>
      </p:grpSp>
    </p:spTree>
    <p:extLst>
      <p:ext uri="{BB962C8B-B14F-4D97-AF65-F5344CB8AC3E}">
        <p14:creationId xmlns:p14="http://schemas.microsoft.com/office/powerpoint/2010/main" val="1186155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par>
                          <p:cTn id="18" fill="hold">
                            <p:stCondLst>
                              <p:cond delay="500"/>
                            </p:stCondLst>
                            <p:childTnLst>
                              <p:par>
                                <p:cTn id="19" presetID="10" presetClass="entr" presetSubtype="0" fill="hold" nodeType="afterEffect">
                                  <p:stCondLst>
                                    <p:cond delay="0"/>
                                  </p:stCondLst>
                                  <p:childTnLst>
                                    <p:set>
                                      <p:cBhvr>
                                        <p:cTn id="20" dur="1" fill="hold">
                                          <p:stCondLst>
                                            <p:cond delay="0"/>
                                          </p:stCondLst>
                                        </p:cTn>
                                        <p:tgtEl>
                                          <p:spTgt spid="35"/>
                                        </p:tgtEl>
                                        <p:attrNameLst>
                                          <p:attrName>style.visibility</p:attrName>
                                        </p:attrNameLst>
                                      </p:cBhvr>
                                      <p:to>
                                        <p:strVal val="visible"/>
                                      </p:to>
                                    </p:set>
                                    <p:animEffect transition="in" filter="fade">
                                      <p:cBhvr>
                                        <p:cTn id="21" dur="500"/>
                                        <p:tgtEl>
                                          <p:spTgt spid="35"/>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57"/>
                                        </p:tgtEl>
                                        <p:attrNameLst>
                                          <p:attrName>style.visibility</p:attrName>
                                        </p:attrNameLst>
                                      </p:cBhvr>
                                      <p:to>
                                        <p:strVal val="visible"/>
                                      </p:to>
                                    </p:set>
                                    <p:animEffect transition="in" filter="fade">
                                      <p:cBhvr>
                                        <p:cTn id="26" dur="500"/>
                                        <p:tgtEl>
                                          <p:spTgt spid="57"/>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65"/>
                                        </p:tgtEl>
                                        <p:attrNameLst>
                                          <p:attrName>style.visibility</p:attrName>
                                        </p:attrNameLst>
                                      </p:cBhvr>
                                      <p:to>
                                        <p:strVal val="visible"/>
                                      </p:to>
                                    </p:set>
                                    <p:animEffect transition="in" filter="fade">
                                      <p:cBhvr>
                                        <p:cTn id="29" dur="500"/>
                                        <p:tgtEl>
                                          <p:spTgt spid="65"/>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36"/>
                                        </p:tgtEl>
                                        <p:attrNameLst>
                                          <p:attrName>style.visibility</p:attrName>
                                        </p:attrNameLst>
                                      </p:cBhvr>
                                      <p:to>
                                        <p:strVal val="visible"/>
                                      </p:to>
                                    </p:set>
                                    <p:animEffect transition="in" filter="fade">
                                      <p:cBhvr>
                                        <p:cTn id="34" dur="500"/>
                                        <p:tgtEl>
                                          <p:spTgt spid="36"/>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67"/>
                                        </p:tgtEl>
                                        <p:attrNameLst>
                                          <p:attrName>style.visibility</p:attrName>
                                        </p:attrNameLst>
                                      </p:cBhvr>
                                      <p:to>
                                        <p:strVal val="visible"/>
                                      </p:to>
                                    </p:set>
                                    <p:animEffect transition="in" filter="fade">
                                      <p:cBhvr>
                                        <p:cTn id="39" dur="500"/>
                                        <p:tgtEl>
                                          <p:spTgt spid="67"/>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71"/>
                                        </p:tgtEl>
                                        <p:attrNameLst>
                                          <p:attrName>style.visibility</p:attrName>
                                        </p:attrNameLst>
                                      </p:cBhvr>
                                      <p:to>
                                        <p:strVal val="visible"/>
                                      </p:to>
                                    </p:set>
                                    <p:animEffect transition="in" filter="fade">
                                      <p:cBhvr>
                                        <p:cTn id="44" dur="500"/>
                                        <p:tgtEl>
                                          <p:spTgt spid="71"/>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nodeType="clickEffect">
                                  <p:stCondLst>
                                    <p:cond delay="0"/>
                                  </p:stCondLst>
                                  <p:childTnLst>
                                    <p:set>
                                      <p:cBhvr>
                                        <p:cTn id="48" dur="1" fill="hold">
                                          <p:stCondLst>
                                            <p:cond delay="0"/>
                                          </p:stCondLst>
                                        </p:cTn>
                                        <p:tgtEl>
                                          <p:spTgt spid="83"/>
                                        </p:tgtEl>
                                        <p:attrNameLst>
                                          <p:attrName>style.visibility</p:attrName>
                                        </p:attrNameLst>
                                      </p:cBhvr>
                                      <p:to>
                                        <p:strVal val="visible"/>
                                      </p:to>
                                    </p:set>
                                    <p:animEffect transition="in" filter="wipe(left)">
                                      <p:cBhvr>
                                        <p:cTn id="49" dur="500"/>
                                        <p:tgtEl>
                                          <p:spTgt spid="83"/>
                                        </p:tgtEl>
                                      </p:cBhvr>
                                    </p:animEffect>
                                  </p:childTnLst>
                                </p:cTn>
                              </p:par>
                            </p:childTnLst>
                          </p:cTn>
                        </p:par>
                        <p:par>
                          <p:cTn id="50" fill="hold">
                            <p:stCondLst>
                              <p:cond delay="500"/>
                            </p:stCondLst>
                            <p:childTnLst>
                              <p:par>
                                <p:cTn id="51" presetID="10" presetClass="entr" presetSubtype="0" fill="hold" grpId="0" nodeType="afterEffect">
                                  <p:stCondLst>
                                    <p:cond delay="0"/>
                                  </p:stCondLst>
                                  <p:childTnLst>
                                    <p:set>
                                      <p:cBhvr>
                                        <p:cTn id="52" dur="1" fill="hold">
                                          <p:stCondLst>
                                            <p:cond delay="0"/>
                                          </p:stCondLst>
                                        </p:cTn>
                                        <p:tgtEl>
                                          <p:spTgt spid="85"/>
                                        </p:tgtEl>
                                        <p:attrNameLst>
                                          <p:attrName>style.visibility</p:attrName>
                                        </p:attrNameLst>
                                      </p:cBhvr>
                                      <p:to>
                                        <p:strVal val="visible"/>
                                      </p:to>
                                    </p:set>
                                    <p:animEffect transition="in" filter="fade">
                                      <p:cBhvr>
                                        <p:cTn id="53" dur="500"/>
                                        <p:tgtEl>
                                          <p:spTgt spid="85"/>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8" fill="hold" nodeType="clickEffect">
                                  <p:stCondLst>
                                    <p:cond delay="0"/>
                                  </p:stCondLst>
                                  <p:childTnLst>
                                    <p:set>
                                      <p:cBhvr>
                                        <p:cTn id="57" dur="1" fill="hold">
                                          <p:stCondLst>
                                            <p:cond delay="0"/>
                                          </p:stCondLst>
                                        </p:cTn>
                                        <p:tgtEl>
                                          <p:spTgt spid="80"/>
                                        </p:tgtEl>
                                        <p:attrNameLst>
                                          <p:attrName>style.visibility</p:attrName>
                                        </p:attrNameLst>
                                      </p:cBhvr>
                                      <p:to>
                                        <p:strVal val="visible"/>
                                      </p:to>
                                    </p:set>
                                    <p:animEffect transition="in" filter="wipe(left)">
                                      <p:cBhvr>
                                        <p:cTn id="58" dur="500"/>
                                        <p:tgtEl>
                                          <p:spTgt spid="80"/>
                                        </p:tgtEl>
                                      </p:cBhvr>
                                    </p:animEffect>
                                  </p:childTnLst>
                                </p:cTn>
                              </p:par>
                            </p:childTnLst>
                          </p:cTn>
                        </p:par>
                        <p:par>
                          <p:cTn id="59" fill="hold">
                            <p:stCondLst>
                              <p:cond delay="500"/>
                            </p:stCondLst>
                            <p:childTnLst>
                              <p:par>
                                <p:cTn id="60" presetID="10" presetClass="entr" presetSubtype="0" fill="hold" grpId="0" nodeType="afterEffect">
                                  <p:stCondLst>
                                    <p:cond delay="0"/>
                                  </p:stCondLst>
                                  <p:childTnLst>
                                    <p:set>
                                      <p:cBhvr>
                                        <p:cTn id="61" dur="1" fill="hold">
                                          <p:stCondLst>
                                            <p:cond delay="0"/>
                                          </p:stCondLst>
                                        </p:cTn>
                                        <p:tgtEl>
                                          <p:spTgt spid="82"/>
                                        </p:tgtEl>
                                        <p:attrNameLst>
                                          <p:attrName>style.visibility</p:attrName>
                                        </p:attrNameLst>
                                      </p:cBhvr>
                                      <p:to>
                                        <p:strVal val="visible"/>
                                      </p:to>
                                    </p:set>
                                    <p:animEffect transition="in" filter="fade">
                                      <p:cBhvr>
                                        <p:cTn id="62" dur="500"/>
                                        <p:tgtEl>
                                          <p:spTgt spid="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57" grpId="0" animBg="1"/>
      <p:bldP spid="65" grpId="0" animBg="1"/>
      <p:bldP spid="82" grpId="0" animBg="1"/>
      <p:bldP spid="85"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dirty="0"/>
              <a:t>Backward pass</a:t>
            </a:r>
            <a:endParaRPr lang="ko-KR" altLang="en-US" dirty="0"/>
          </a:p>
        </p:txBody>
      </p:sp>
      <p:sp>
        <p:nvSpPr>
          <p:cNvPr id="3" name="Slide Number Placeholder 2"/>
          <p:cNvSpPr>
            <a:spLocks noGrp="1"/>
          </p:cNvSpPr>
          <p:nvPr>
            <p:ph type="sldNum" sz="quarter" idx="12"/>
          </p:nvPr>
        </p:nvSpPr>
        <p:spPr/>
        <p:txBody>
          <a:bodyPr/>
          <a:lstStyle/>
          <a:p>
            <a:fld id="{E7B612BC-FA30-47E7-8F83-60B8876EFC04}" type="slidenum">
              <a:rPr lang="ko-KR" altLang="en-US" smtClean="0">
                <a:solidFill>
                  <a:prstClr val="black">
                    <a:tint val="75000"/>
                  </a:prstClr>
                </a:solidFill>
              </a:rPr>
              <a:pPr/>
              <a:t>65</a:t>
            </a:fld>
            <a:endParaRPr lang="ko-KR" altLang="en-US" dirty="0">
              <a:solidFill>
                <a:prstClr val="black">
                  <a:tint val="75000"/>
                </a:prstClr>
              </a:solidFill>
            </a:endParaRPr>
          </a:p>
        </p:txBody>
      </p:sp>
      <p:pic>
        <p:nvPicPr>
          <p:cNvPr id="4" name="Picture 3"/>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00723" y="3123837"/>
            <a:ext cx="4152900" cy="3533775"/>
          </a:xfrm>
          <a:prstGeom prst="rect">
            <a:avLst/>
          </a:prstGeom>
        </p:spPr>
      </p:pic>
      <p:grpSp>
        <p:nvGrpSpPr>
          <p:cNvPr id="13" name="Group 12"/>
          <p:cNvGrpSpPr/>
          <p:nvPr/>
        </p:nvGrpSpPr>
        <p:grpSpPr>
          <a:xfrm>
            <a:off x="382705" y="848328"/>
            <a:ext cx="8006025" cy="2445877"/>
            <a:chOff x="382705" y="848328"/>
            <a:chExt cx="8006025" cy="2445877"/>
          </a:xfrm>
        </p:grpSpPr>
        <p:sp>
          <p:nvSpPr>
            <p:cNvPr id="6" name="TextBox 5"/>
            <p:cNvSpPr txBox="1"/>
            <p:nvPr/>
          </p:nvSpPr>
          <p:spPr>
            <a:xfrm>
              <a:off x="382705" y="848328"/>
              <a:ext cx="8006025" cy="400110"/>
            </a:xfrm>
            <a:prstGeom prst="rect">
              <a:avLst/>
            </a:prstGeom>
            <a:noFill/>
          </p:spPr>
          <p:txBody>
            <a:bodyPr wrap="square" rtlCol="0">
              <a:spAutoFit/>
            </a:bodyPr>
            <a:lstStyle/>
            <a:p>
              <a:r>
                <a:rPr lang="en-US" altLang="ko-KR" sz="2000" dirty="0" smtClean="0">
                  <a:solidFill>
                    <a:srgbClr val="006600"/>
                  </a:solidFill>
                </a:rPr>
                <a:t>Q: </a:t>
              </a:r>
              <a:r>
                <a:rPr lang="en-US" altLang="ko-KR" sz="2000" dirty="0">
                  <a:solidFill>
                    <a:srgbClr val="006600"/>
                  </a:solidFill>
                </a:rPr>
                <a:t>We want to know how much a change in w5 affects the total </a:t>
              </a:r>
              <a:r>
                <a:rPr lang="en-US" altLang="ko-KR" sz="2000" dirty="0" smtClean="0">
                  <a:solidFill>
                    <a:srgbClr val="006600"/>
                  </a:solidFill>
                </a:rPr>
                <a:t>error? </a:t>
              </a:r>
              <a:endParaRPr lang="en-US" altLang="ko-KR" sz="2000" dirty="0">
                <a:solidFill>
                  <a:srgbClr val="006600"/>
                </a:solidFill>
              </a:endParaRPr>
            </a:p>
          </p:txBody>
        </p:sp>
        <p:cxnSp>
          <p:nvCxnSpPr>
            <p:cNvPr id="7" name="Elbow Connector 6"/>
            <p:cNvCxnSpPr>
              <a:stCxn id="6" idx="1"/>
            </p:cNvCxnSpPr>
            <p:nvPr/>
          </p:nvCxnSpPr>
          <p:spPr>
            <a:xfrm rot="10800000" flipH="1" flipV="1">
              <a:off x="382705" y="1048383"/>
              <a:ext cx="2811700" cy="2245822"/>
            </a:xfrm>
            <a:prstGeom prst="bentConnector4">
              <a:avLst>
                <a:gd name="adj1" fmla="val -8130"/>
                <a:gd name="adj2" fmla="val 88741"/>
              </a:avLst>
            </a:prstGeom>
            <a:ln w="38100">
              <a:solidFill>
                <a:srgbClr val="006600"/>
              </a:solidFill>
              <a:headEnd type="none" w="med" len="med"/>
              <a:tailEnd type="triangle"/>
            </a:ln>
          </p:spPr>
          <p:style>
            <a:lnRef idx="1">
              <a:schemeClr val="accent1"/>
            </a:lnRef>
            <a:fillRef idx="0">
              <a:schemeClr val="accent1"/>
            </a:fillRef>
            <a:effectRef idx="0">
              <a:schemeClr val="accent1"/>
            </a:effectRef>
            <a:fontRef idx="minor">
              <a:schemeClr val="tx1"/>
            </a:fontRef>
          </p:style>
        </p:cxnSp>
      </p:grpSp>
      <p:graphicFrame>
        <p:nvGraphicFramePr>
          <p:cNvPr id="16" name="Object 15"/>
          <p:cNvGraphicFramePr>
            <a:graphicFrameLocks noChangeAspect="1"/>
          </p:cNvGraphicFramePr>
          <p:nvPr>
            <p:extLst>
              <p:ext uri="{D42A27DB-BD31-4B8C-83A1-F6EECF244321}">
                <p14:modId xmlns:p14="http://schemas.microsoft.com/office/powerpoint/2010/main" val="2112404663"/>
              </p:ext>
            </p:extLst>
          </p:nvPr>
        </p:nvGraphicFramePr>
        <p:xfrm>
          <a:off x="1137933" y="1435886"/>
          <a:ext cx="628650" cy="647700"/>
        </p:xfrm>
        <a:graphic>
          <a:graphicData uri="http://schemas.openxmlformats.org/presentationml/2006/ole">
            <mc:AlternateContent xmlns:mc="http://schemas.openxmlformats.org/markup-compatibility/2006">
              <mc:Choice xmlns:v="urn:schemas-microsoft-com:vml" Requires="v">
                <p:oleObj spid="_x0000_s93444" name="Equation" r:id="rId5" imgW="419040" imgH="431640" progId="Equation.DSMT4">
                  <p:embed/>
                </p:oleObj>
              </mc:Choice>
              <mc:Fallback>
                <p:oleObj name="Equation" r:id="rId5" imgW="419040" imgH="431640" progId="Equation.DSMT4">
                  <p:embed/>
                  <p:pic>
                    <p:nvPicPr>
                      <p:cNvPr id="67" name="Object 66"/>
                      <p:cNvPicPr/>
                      <p:nvPr/>
                    </p:nvPicPr>
                    <p:blipFill>
                      <a:blip r:embed="rId6"/>
                      <a:stretch>
                        <a:fillRect/>
                      </a:stretch>
                    </p:blipFill>
                    <p:spPr>
                      <a:xfrm>
                        <a:off x="1137933" y="1435886"/>
                        <a:ext cx="628650" cy="647700"/>
                      </a:xfrm>
                      <a:prstGeom prst="rect">
                        <a:avLst/>
                      </a:prstGeom>
                      <a:solidFill>
                        <a:schemeClr val="accent6">
                          <a:lumMod val="40000"/>
                          <a:lumOff val="60000"/>
                        </a:schemeClr>
                      </a:solidFill>
                    </p:spPr>
                  </p:pic>
                </p:oleObj>
              </mc:Fallback>
            </mc:AlternateContent>
          </a:graphicData>
        </a:graphic>
      </p:graphicFrame>
      <p:cxnSp>
        <p:nvCxnSpPr>
          <p:cNvPr id="20" name="Straight Arrow Connector 19"/>
          <p:cNvCxnSpPr/>
          <p:nvPr/>
        </p:nvCxnSpPr>
        <p:spPr>
          <a:xfrm flipV="1">
            <a:off x="2377173" y="3710690"/>
            <a:ext cx="1155299" cy="1339762"/>
          </a:xfrm>
          <a:prstGeom prst="straightConnector1">
            <a:avLst/>
          </a:prstGeom>
          <a:ln w="76200">
            <a:solidFill>
              <a:schemeClr val="accent6"/>
            </a:solidFill>
            <a:headEnd type="none" w="med" len="med"/>
            <a:tailEnd type="triangle"/>
          </a:ln>
        </p:spPr>
        <p:style>
          <a:lnRef idx="1">
            <a:schemeClr val="accent1"/>
          </a:lnRef>
          <a:fillRef idx="0">
            <a:schemeClr val="accent1"/>
          </a:fillRef>
          <a:effectRef idx="0">
            <a:schemeClr val="accent1"/>
          </a:effectRef>
          <a:fontRef idx="minor">
            <a:schemeClr val="tx1"/>
          </a:fontRef>
        </p:style>
      </p:cxnSp>
      <p:grpSp>
        <p:nvGrpSpPr>
          <p:cNvPr id="27" name="Group 26"/>
          <p:cNvGrpSpPr/>
          <p:nvPr/>
        </p:nvGrpSpPr>
        <p:grpSpPr>
          <a:xfrm>
            <a:off x="4011187" y="3641033"/>
            <a:ext cx="583904" cy="1334085"/>
            <a:chOff x="4011187" y="3641033"/>
            <a:chExt cx="583904" cy="1334085"/>
          </a:xfrm>
        </p:grpSpPr>
        <p:cxnSp>
          <p:nvCxnSpPr>
            <p:cNvPr id="19" name="Straight Arrow Connector 18"/>
            <p:cNvCxnSpPr/>
            <p:nvPr/>
          </p:nvCxnSpPr>
          <p:spPr>
            <a:xfrm>
              <a:off x="4011188" y="3641033"/>
              <a:ext cx="583903" cy="0"/>
            </a:xfrm>
            <a:prstGeom prst="straightConnector1">
              <a:avLst/>
            </a:prstGeom>
            <a:ln w="76200">
              <a:solidFill>
                <a:schemeClr val="accent6"/>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4011187" y="4975118"/>
              <a:ext cx="583903" cy="0"/>
            </a:xfrm>
            <a:prstGeom prst="straightConnector1">
              <a:avLst/>
            </a:prstGeom>
            <a:ln w="76200">
              <a:solidFill>
                <a:schemeClr val="accent6"/>
              </a:solidFill>
              <a:headEnd type="none" w="med" len="med"/>
              <a:tailEnd type="triangle"/>
            </a:ln>
          </p:spPr>
          <p:style>
            <a:lnRef idx="1">
              <a:schemeClr val="accent1"/>
            </a:lnRef>
            <a:fillRef idx="0">
              <a:schemeClr val="accent1"/>
            </a:fillRef>
            <a:effectRef idx="0">
              <a:schemeClr val="accent1"/>
            </a:effectRef>
            <a:fontRef idx="minor">
              <a:schemeClr val="tx1"/>
            </a:fontRef>
          </p:style>
        </p:cxnSp>
      </p:grpSp>
      <p:cxnSp>
        <p:nvCxnSpPr>
          <p:cNvPr id="30" name="Straight Arrow Connector 29"/>
          <p:cNvCxnSpPr/>
          <p:nvPr/>
        </p:nvCxnSpPr>
        <p:spPr>
          <a:xfrm>
            <a:off x="2377173" y="3642112"/>
            <a:ext cx="1241926" cy="0"/>
          </a:xfrm>
          <a:prstGeom prst="straightConnector1">
            <a:avLst/>
          </a:prstGeom>
          <a:ln w="76200">
            <a:solidFill>
              <a:schemeClr val="accent6"/>
            </a:solidFill>
            <a:headEnd type="none" w="med" len="med"/>
            <a:tailEnd type="triangle"/>
          </a:ln>
        </p:spPr>
        <p:style>
          <a:lnRef idx="1">
            <a:schemeClr val="accent1"/>
          </a:lnRef>
          <a:fillRef idx="0">
            <a:schemeClr val="accent1"/>
          </a:fillRef>
          <a:effectRef idx="0">
            <a:schemeClr val="accent1"/>
          </a:effectRef>
          <a:fontRef idx="minor">
            <a:schemeClr val="tx1"/>
          </a:fontRef>
        </p:style>
      </p:cxnSp>
      <p:graphicFrame>
        <p:nvGraphicFramePr>
          <p:cNvPr id="35" name="Object 34"/>
          <p:cNvGraphicFramePr>
            <a:graphicFrameLocks noChangeAspect="1"/>
          </p:cNvGraphicFramePr>
          <p:nvPr>
            <p:extLst>
              <p:ext uri="{D42A27DB-BD31-4B8C-83A1-F6EECF244321}">
                <p14:modId xmlns:p14="http://schemas.microsoft.com/office/powerpoint/2010/main" val="4152693964"/>
              </p:ext>
            </p:extLst>
          </p:nvPr>
        </p:nvGraphicFramePr>
        <p:xfrm>
          <a:off x="1839487" y="1435886"/>
          <a:ext cx="2171700" cy="723900"/>
        </p:xfrm>
        <a:graphic>
          <a:graphicData uri="http://schemas.openxmlformats.org/presentationml/2006/ole">
            <mc:AlternateContent xmlns:mc="http://schemas.openxmlformats.org/markup-compatibility/2006">
              <mc:Choice xmlns:v="urn:schemas-microsoft-com:vml" Requires="v">
                <p:oleObj spid="_x0000_s93445" name="Equation" r:id="rId7" imgW="1447560" imgH="482400" progId="Equation.DSMT4">
                  <p:embed/>
                </p:oleObj>
              </mc:Choice>
              <mc:Fallback>
                <p:oleObj name="Equation" r:id="rId7" imgW="1447560" imgH="482400" progId="Equation.DSMT4">
                  <p:embed/>
                  <p:pic>
                    <p:nvPicPr>
                      <p:cNvPr id="16" name="Object 15"/>
                      <p:cNvPicPr/>
                      <p:nvPr/>
                    </p:nvPicPr>
                    <p:blipFill>
                      <a:blip r:embed="rId8"/>
                      <a:stretch>
                        <a:fillRect/>
                      </a:stretch>
                    </p:blipFill>
                    <p:spPr>
                      <a:xfrm>
                        <a:off x="1839487" y="1435886"/>
                        <a:ext cx="2171700" cy="723900"/>
                      </a:xfrm>
                      <a:prstGeom prst="rect">
                        <a:avLst/>
                      </a:prstGeom>
                      <a:solidFill>
                        <a:schemeClr val="accent6">
                          <a:lumMod val="40000"/>
                          <a:lumOff val="60000"/>
                        </a:schemeClr>
                      </a:solidFill>
                    </p:spPr>
                  </p:pic>
                </p:oleObj>
              </mc:Fallback>
            </mc:AlternateContent>
          </a:graphicData>
        </a:graphic>
      </p:graphicFrame>
      <p:graphicFrame>
        <p:nvGraphicFramePr>
          <p:cNvPr id="36" name="Object 35"/>
          <p:cNvGraphicFramePr>
            <a:graphicFrameLocks noChangeAspect="1"/>
          </p:cNvGraphicFramePr>
          <p:nvPr>
            <p:extLst>
              <p:ext uri="{D42A27DB-BD31-4B8C-83A1-F6EECF244321}">
                <p14:modId xmlns:p14="http://schemas.microsoft.com/office/powerpoint/2010/main" val="1999877118"/>
              </p:ext>
            </p:extLst>
          </p:nvPr>
        </p:nvGraphicFramePr>
        <p:xfrm>
          <a:off x="5805488" y="4173538"/>
          <a:ext cx="2838450" cy="1352550"/>
        </p:xfrm>
        <a:graphic>
          <a:graphicData uri="http://schemas.openxmlformats.org/presentationml/2006/ole">
            <mc:AlternateContent xmlns:mc="http://schemas.openxmlformats.org/markup-compatibility/2006">
              <mc:Choice xmlns:v="urn:schemas-microsoft-com:vml" Requires="v">
                <p:oleObj spid="_x0000_s93446" name="Equation" r:id="rId9" imgW="1892160" imgH="901440" progId="Equation.DSMT4">
                  <p:embed/>
                </p:oleObj>
              </mc:Choice>
              <mc:Fallback>
                <p:oleObj name="Equation" r:id="rId9" imgW="1892160" imgH="901440" progId="Equation.DSMT4">
                  <p:embed/>
                  <p:pic>
                    <p:nvPicPr>
                      <p:cNvPr id="67" name="Object 66"/>
                      <p:cNvPicPr/>
                      <p:nvPr/>
                    </p:nvPicPr>
                    <p:blipFill>
                      <a:blip r:embed="rId10"/>
                      <a:stretch>
                        <a:fillRect/>
                      </a:stretch>
                    </p:blipFill>
                    <p:spPr>
                      <a:xfrm>
                        <a:off x="5805488" y="4173538"/>
                        <a:ext cx="2838450" cy="1352550"/>
                      </a:xfrm>
                      <a:prstGeom prst="rect">
                        <a:avLst/>
                      </a:prstGeom>
                    </p:spPr>
                  </p:pic>
                </p:oleObj>
              </mc:Fallback>
            </mc:AlternateContent>
          </a:graphicData>
        </a:graphic>
      </p:graphicFrame>
      <p:graphicFrame>
        <p:nvGraphicFramePr>
          <p:cNvPr id="37" name="Object 36"/>
          <p:cNvGraphicFramePr>
            <a:graphicFrameLocks noChangeAspect="1"/>
          </p:cNvGraphicFramePr>
          <p:nvPr>
            <p:extLst>
              <p:ext uri="{D42A27DB-BD31-4B8C-83A1-F6EECF244321}">
                <p14:modId xmlns:p14="http://schemas.microsoft.com/office/powerpoint/2010/main" val="148464486"/>
              </p:ext>
            </p:extLst>
          </p:nvPr>
        </p:nvGraphicFramePr>
        <p:xfrm>
          <a:off x="4453623" y="1435886"/>
          <a:ext cx="4305300" cy="685800"/>
        </p:xfrm>
        <a:graphic>
          <a:graphicData uri="http://schemas.openxmlformats.org/presentationml/2006/ole">
            <mc:AlternateContent xmlns:mc="http://schemas.openxmlformats.org/markup-compatibility/2006">
              <mc:Choice xmlns:v="urn:schemas-microsoft-com:vml" Requires="v">
                <p:oleObj spid="_x0000_s93447" name="Equation" r:id="rId11" imgW="2869920" imgH="457200" progId="Equation.DSMT4">
                  <p:embed/>
                </p:oleObj>
              </mc:Choice>
              <mc:Fallback>
                <p:oleObj name="Equation" r:id="rId11" imgW="2869920" imgH="457200" progId="Equation.DSMT4">
                  <p:embed/>
                  <p:pic>
                    <p:nvPicPr>
                      <p:cNvPr id="35" name="Object 34"/>
                      <p:cNvPicPr/>
                      <p:nvPr/>
                    </p:nvPicPr>
                    <p:blipFill>
                      <a:blip r:embed="rId12"/>
                      <a:stretch>
                        <a:fillRect/>
                      </a:stretch>
                    </p:blipFill>
                    <p:spPr>
                      <a:xfrm>
                        <a:off x="4453623" y="1435886"/>
                        <a:ext cx="4305300" cy="685800"/>
                      </a:xfrm>
                      <a:prstGeom prst="rect">
                        <a:avLst/>
                      </a:prstGeom>
                      <a:noFill/>
                    </p:spPr>
                  </p:pic>
                </p:oleObj>
              </mc:Fallback>
            </mc:AlternateContent>
          </a:graphicData>
        </a:graphic>
      </p:graphicFrame>
      <p:grpSp>
        <p:nvGrpSpPr>
          <p:cNvPr id="44" name="Group 43"/>
          <p:cNvGrpSpPr/>
          <p:nvPr/>
        </p:nvGrpSpPr>
        <p:grpSpPr>
          <a:xfrm>
            <a:off x="7210884" y="4449703"/>
            <a:ext cx="1354759" cy="400110"/>
            <a:chOff x="7210884" y="4449703"/>
            <a:chExt cx="1354759" cy="400110"/>
          </a:xfrm>
        </p:grpSpPr>
        <p:cxnSp>
          <p:nvCxnSpPr>
            <p:cNvPr id="42" name="Straight Connector 41"/>
            <p:cNvCxnSpPr/>
            <p:nvPr/>
          </p:nvCxnSpPr>
          <p:spPr>
            <a:xfrm>
              <a:off x="7210884" y="4620126"/>
              <a:ext cx="556703" cy="0"/>
            </a:xfrm>
            <a:prstGeom prst="line">
              <a:avLst/>
            </a:prstGeom>
            <a:ln w="76200">
              <a:solidFill>
                <a:srgbClr val="0000CC"/>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7648928" y="4449703"/>
              <a:ext cx="916715" cy="400110"/>
            </a:xfrm>
            <a:prstGeom prst="rect">
              <a:avLst/>
            </a:prstGeom>
            <a:noFill/>
          </p:spPr>
          <p:txBody>
            <a:bodyPr wrap="square" rtlCol="0">
              <a:spAutoFit/>
            </a:bodyPr>
            <a:lstStyle/>
            <a:p>
              <a:r>
                <a:rPr lang="en-US" altLang="ko-KR" sz="2000" dirty="0" smtClean="0">
                  <a:solidFill>
                    <a:srgbClr val="0000CC"/>
                  </a:solidFill>
                </a:rPr>
                <a:t>out</a:t>
              </a:r>
              <a:r>
                <a:rPr lang="en-US" altLang="ko-KR" sz="2000" baseline="-25000" dirty="0" smtClean="0">
                  <a:solidFill>
                    <a:srgbClr val="0000CC"/>
                  </a:solidFill>
                </a:rPr>
                <a:t>o1</a:t>
              </a:r>
              <a:endParaRPr lang="en-US" altLang="ko-KR" sz="2000" baseline="-25000" dirty="0">
                <a:solidFill>
                  <a:srgbClr val="0000CC"/>
                </a:solidFill>
              </a:endParaRPr>
            </a:p>
          </p:txBody>
        </p:sp>
      </p:grpSp>
      <p:cxnSp>
        <p:nvCxnSpPr>
          <p:cNvPr id="48" name="Straight Connector 47"/>
          <p:cNvCxnSpPr/>
          <p:nvPr/>
        </p:nvCxnSpPr>
        <p:spPr>
          <a:xfrm>
            <a:off x="5798960" y="5631216"/>
            <a:ext cx="1561426" cy="0"/>
          </a:xfrm>
          <a:prstGeom prst="line">
            <a:avLst/>
          </a:prstGeom>
          <a:ln w="76200">
            <a:solidFill>
              <a:schemeClr val="accent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aphicFrame>
        <p:nvGraphicFramePr>
          <p:cNvPr id="55" name="Object 54"/>
          <p:cNvGraphicFramePr>
            <a:graphicFrameLocks noChangeAspect="1"/>
          </p:cNvGraphicFramePr>
          <p:nvPr>
            <p:extLst>
              <p:ext uri="{D42A27DB-BD31-4B8C-83A1-F6EECF244321}">
                <p14:modId xmlns:p14="http://schemas.microsoft.com/office/powerpoint/2010/main" val="4212872932"/>
              </p:ext>
            </p:extLst>
          </p:nvPr>
        </p:nvGraphicFramePr>
        <p:xfrm>
          <a:off x="4453623" y="2337202"/>
          <a:ext cx="2476500" cy="723900"/>
        </p:xfrm>
        <a:graphic>
          <a:graphicData uri="http://schemas.openxmlformats.org/presentationml/2006/ole">
            <mc:AlternateContent xmlns:mc="http://schemas.openxmlformats.org/markup-compatibility/2006">
              <mc:Choice xmlns:v="urn:schemas-microsoft-com:vml" Requires="v">
                <p:oleObj spid="_x0000_s93448" name="Equation" r:id="rId13" imgW="1650960" imgH="482400" progId="Equation.DSMT4">
                  <p:embed/>
                </p:oleObj>
              </mc:Choice>
              <mc:Fallback>
                <p:oleObj name="Equation" r:id="rId13" imgW="1650960" imgH="482400" progId="Equation.DSMT4">
                  <p:embed/>
                  <p:pic>
                    <p:nvPicPr>
                      <p:cNvPr id="37" name="Object 36"/>
                      <p:cNvPicPr/>
                      <p:nvPr/>
                    </p:nvPicPr>
                    <p:blipFill>
                      <a:blip r:embed="rId14"/>
                      <a:stretch>
                        <a:fillRect/>
                      </a:stretch>
                    </p:blipFill>
                    <p:spPr>
                      <a:xfrm>
                        <a:off x="4453623" y="2337202"/>
                        <a:ext cx="2476500" cy="723900"/>
                      </a:xfrm>
                      <a:prstGeom prst="rect">
                        <a:avLst/>
                      </a:prstGeom>
                      <a:noFill/>
                    </p:spPr>
                  </p:pic>
                </p:oleObj>
              </mc:Fallback>
            </mc:AlternateContent>
          </a:graphicData>
        </a:graphic>
      </p:graphicFrame>
      <p:graphicFrame>
        <p:nvGraphicFramePr>
          <p:cNvPr id="56" name="Object 55"/>
          <p:cNvGraphicFramePr>
            <a:graphicFrameLocks noChangeAspect="1"/>
          </p:cNvGraphicFramePr>
          <p:nvPr>
            <p:extLst>
              <p:ext uri="{D42A27DB-BD31-4B8C-83A1-F6EECF244321}">
                <p14:modId xmlns:p14="http://schemas.microsoft.com/office/powerpoint/2010/main" val="3307870796"/>
              </p:ext>
            </p:extLst>
          </p:nvPr>
        </p:nvGraphicFramePr>
        <p:xfrm>
          <a:off x="4806048" y="3207518"/>
          <a:ext cx="4248150" cy="647700"/>
        </p:xfrm>
        <a:graphic>
          <a:graphicData uri="http://schemas.openxmlformats.org/presentationml/2006/ole">
            <mc:AlternateContent xmlns:mc="http://schemas.openxmlformats.org/markup-compatibility/2006">
              <mc:Choice xmlns:v="urn:schemas-microsoft-com:vml" Requires="v">
                <p:oleObj spid="_x0000_s93449" name="Equation" r:id="rId15" imgW="2831760" imgH="431640" progId="Equation.DSMT4">
                  <p:embed/>
                </p:oleObj>
              </mc:Choice>
              <mc:Fallback>
                <p:oleObj name="Equation" r:id="rId15" imgW="2831760" imgH="431640" progId="Equation.DSMT4">
                  <p:embed/>
                  <p:pic>
                    <p:nvPicPr>
                      <p:cNvPr id="55" name="Object 54"/>
                      <p:cNvPicPr/>
                      <p:nvPr/>
                    </p:nvPicPr>
                    <p:blipFill>
                      <a:blip r:embed="rId16"/>
                      <a:stretch>
                        <a:fillRect/>
                      </a:stretch>
                    </p:blipFill>
                    <p:spPr>
                      <a:xfrm>
                        <a:off x="4806048" y="3207518"/>
                        <a:ext cx="4248150" cy="647700"/>
                      </a:xfrm>
                      <a:prstGeom prst="rect">
                        <a:avLst/>
                      </a:prstGeom>
                      <a:noFill/>
                    </p:spPr>
                  </p:pic>
                </p:oleObj>
              </mc:Fallback>
            </mc:AlternateContent>
          </a:graphicData>
        </a:graphic>
      </p:graphicFrame>
      <p:graphicFrame>
        <p:nvGraphicFramePr>
          <p:cNvPr id="60" name="Object 59"/>
          <p:cNvGraphicFramePr>
            <a:graphicFrameLocks noChangeAspect="1"/>
          </p:cNvGraphicFramePr>
          <p:nvPr>
            <p:extLst>
              <p:ext uri="{D42A27DB-BD31-4B8C-83A1-F6EECF244321}">
                <p14:modId xmlns:p14="http://schemas.microsoft.com/office/powerpoint/2010/main" val="2285512113"/>
              </p:ext>
            </p:extLst>
          </p:nvPr>
        </p:nvGraphicFramePr>
        <p:xfrm>
          <a:off x="6980114" y="2531492"/>
          <a:ext cx="761940" cy="266220"/>
        </p:xfrm>
        <a:graphic>
          <a:graphicData uri="http://schemas.openxmlformats.org/presentationml/2006/ole">
            <mc:AlternateContent xmlns:mc="http://schemas.openxmlformats.org/markup-compatibility/2006">
              <mc:Choice xmlns:v="urn:schemas-microsoft-com:vml" Requires="v">
                <p:oleObj spid="_x0000_s93450" name="Equation" r:id="rId17" imgW="507960" imgH="177480" progId="Equation.DSMT4">
                  <p:embed/>
                </p:oleObj>
              </mc:Choice>
              <mc:Fallback>
                <p:oleObj name="Equation" r:id="rId17" imgW="507960" imgH="177480" progId="Equation.DSMT4">
                  <p:embed/>
                  <p:pic>
                    <p:nvPicPr>
                      <p:cNvPr id="56" name="Object 55"/>
                      <p:cNvPicPr/>
                      <p:nvPr/>
                    </p:nvPicPr>
                    <p:blipFill>
                      <a:blip r:embed="rId18"/>
                      <a:stretch>
                        <a:fillRect/>
                      </a:stretch>
                    </p:blipFill>
                    <p:spPr>
                      <a:xfrm>
                        <a:off x="6980114" y="2531492"/>
                        <a:ext cx="761940" cy="266220"/>
                      </a:xfrm>
                      <a:prstGeom prst="rect">
                        <a:avLst/>
                      </a:prstGeom>
                      <a:noFill/>
                    </p:spPr>
                  </p:pic>
                </p:oleObj>
              </mc:Fallback>
            </mc:AlternateContent>
          </a:graphicData>
        </a:graphic>
      </p:graphicFrame>
      <p:cxnSp>
        <p:nvCxnSpPr>
          <p:cNvPr id="61" name="Straight Connector 60"/>
          <p:cNvCxnSpPr/>
          <p:nvPr/>
        </p:nvCxnSpPr>
        <p:spPr>
          <a:xfrm>
            <a:off x="3040376" y="3650853"/>
            <a:ext cx="338091" cy="0"/>
          </a:xfrm>
          <a:prstGeom prst="line">
            <a:avLst/>
          </a:prstGeom>
          <a:ln w="76200">
            <a:solidFill>
              <a:srgbClr val="0066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8" name="Group 7"/>
          <p:cNvGrpSpPr/>
          <p:nvPr/>
        </p:nvGrpSpPr>
        <p:grpSpPr>
          <a:xfrm>
            <a:off x="1940014" y="2159786"/>
            <a:ext cx="5943799" cy="2636719"/>
            <a:chOff x="1940014" y="2159786"/>
            <a:chExt cx="5943799" cy="2636719"/>
          </a:xfrm>
        </p:grpSpPr>
        <p:cxnSp>
          <p:nvCxnSpPr>
            <p:cNvPr id="34" name="Straight Connector 33"/>
            <p:cNvCxnSpPr/>
            <p:nvPr/>
          </p:nvCxnSpPr>
          <p:spPr>
            <a:xfrm>
              <a:off x="1940014" y="2159786"/>
              <a:ext cx="743809" cy="0"/>
            </a:xfrm>
            <a:prstGeom prst="line">
              <a:avLst/>
            </a:prstGeom>
            <a:ln w="76200">
              <a:solidFill>
                <a:srgbClr val="0066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5805488" y="4796505"/>
              <a:ext cx="2078325" cy="0"/>
            </a:xfrm>
            <a:prstGeom prst="line">
              <a:avLst/>
            </a:prstGeom>
            <a:ln w="76200">
              <a:solidFill>
                <a:srgbClr val="0066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33" name="Group 32"/>
          <p:cNvGrpSpPr/>
          <p:nvPr/>
        </p:nvGrpSpPr>
        <p:grpSpPr>
          <a:xfrm>
            <a:off x="3479483" y="3060804"/>
            <a:ext cx="823193" cy="1638520"/>
            <a:chOff x="3731728" y="3097735"/>
            <a:chExt cx="823193" cy="1638520"/>
          </a:xfrm>
        </p:grpSpPr>
        <p:sp>
          <p:nvSpPr>
            <p:cNvPr id="38" name="TextBox 37"/>
            <p:cNvSpPr txBox="1"/>
            <p:nvPr/>
          </p:nvSpPr>
          <p:spPr>
            <a:xfrm>
              <a:off x="3731728" y="4336145"/>
              <a:ext cx="823193" cy="400110"/>
            </a:xfrm>
            <a:prstGeom prst="rect">
              <a:avLst/>
            </a:prstGeom>
            <a:noFill/>
          </p:spPr>
          <p:txBody>
            <a:bodyPr wrap="square" rtlCol="0">
              <a:spAutoFit/>
            </a:bodyPr>
            <a:lstStyle/>
            <a:p>
              <a:r>
                <a:rPr lang="en-US" altLang="ko-KR" sz="2000" dirty="0" smtClean="0"/>
                <a:t>0.773</a:t>
              </a:r>
              <a:endParaRPr lang="en-US" altLang="ko-KR" sz="2000" dirty="0"/>
            </a:p>
          </p:txBody>
        </p:sp>
        <p:sp>
          <p:nvSpPr>
            <p:cNvPr id="39" name="TextBox 38"/>
            <p:cNvSpPr txBox="1"/>
            <p:nvPr/>
          </p:nvSpPr>
          <p:spPr>
            <a:xfrm>
              <a:off x="3731728" y="3097735"/>
              <a:ext cx="823193" cy="400110"/>
            </a:xfrm>
            <a:prstGeom prst="rect">
              <a:avLst/>
            </a:prstGeom>
            <a:noFill/>
          </p:spPr>
          <p:txBody>
            <a:bodyPr wrap="square" rtlCol="0">
              <a:spAutoFit/>
            </a:bodyPr>
            <a:lstStyle/>
            <a:p>
              <a:r>
                <a:rPr lang="en-US" altLang="ko-KR" sz="2000" dirty="0" smtClean="0"/>
                <a:t>0.751</a:t>
              </a:r>
              <a:endParaRPr lang="en-US" altLang="ko-KR" sz="2000" dirty="0"/>
            </a:p>
          </p:txBody>
        </p:sp>
      </p:grpSp>
      <p:sp>
        <p:nvSpPr>
          <p:cNvPr id="31" name="TextBox 30"/>
          <p:cNvSpPr txBox="1"/>
          <p:nvPr/>
        </p:nvSpPr>
        <p:spPr>
          <a:xfrm>
            <a:off x="4459197" y="3881150"/>
            <a:ext cx="916715" cy="584775"/>
          </a:xfrm>
          <a:prstGeom prst="rect">
            <a:avLst/>
          </a:prstGeom>
          <a:noFill/>
        </p:spPr>
        <p:txBody>
          <a:bodyPr wrap="square" rtlCol="0">
            <a:spAutoFit/>
          </a:bodyPr>
          <a:lstStyle/>
          <a:p>
            <a:r>
              <a:rPr lang="en-US" altLang="ko-KR" sz="3200" dirty="0" err="1" smtClean="0">
                <a:solidFill>
                  <a:schemeClr val="accent6">
                    <a:lumMod val="75000"/>
                  </a:schemeClr>
                </a:solidFill>
              </a:rPr>
              <a:t>E</a:t>
            </a:r>
            <a:r>
              <a:rPr lang="en-US" altLang="ko-KR" sz="3200" baseline="-25000" dirty="0" err="1" smtClean="0">
                <a:solidFill>
                  <a:schemeClr val="accent6">
                    <a:lumMod val="75000"/>
                  </a:schemeClr>
                </a:solidFill>
              </a:rPr>
              <a:t>total</a:t>
            </a:r>
            <a:endParaRPr lang="en-US" altLang="ko-KR" sz="3200" baseline="-25000" dirty="0">
              <a:solidFill>
                <a:schemeClr val="accent6">
                  <a:lumMod val="75000"/>
                </a:schemeClr>
              </a:solidFill>
            </a:endParaRPr>
          </a:p>
        </p:txBody>
      </p:sp>
      <p:grpSp>
        <p:nvGrpSpPr>
          <p:cNvPr id="5" name="Group 4"/>
          <p:cNvGrpSpPr/>
          <p:nvPr/>
        </p:nvGrpSpPr>
        <p:grpSpPr>
          <a:xfrm>
            <a:off x="428104" y="2171294"/>
            <a:ext cx="3681779" cy="726197"/>
            <a:chOff x="428104" y="2171294"/>
            <a:chExt cx="3681779" cy="726197"/>
          </a:xfrm>
        </p:grpSpPr>
        <p:sp>
          <p:nvSpPr>
            <p:cNvPr id="32" name="TextBox 31"/>
            <p:cNvSpPr txBox="1"/>
            <p:nvPr/>
          </p:nvSpPr>
          <p:spPr>
            <a:xfrm>
              <a:off x="428104" y="2189605"/>
              <a:ext cx="3681779" cy="707886"/>
            </a:xfrm>
            <a:prstGeom prst="rect">
              <a:avLst/>
            </a:prstGeom>
            <a:noFill/>
          </p:spPr>
          <p:txBody>
            <a:bodyPr wrap="square" rtlCol="0">
              <a:spAutoFit/>
            </a:bodyPr>
            <a:lstStyle/>
            <a:p>
              <a:r>
                <a:rPr lang="en-US" altLang="ko-KR" sz="2000" dirty="0" smtClean="0">
                  <a:solidFill>
                    <a:srgbClr val="0000CC"/>
                  </a:solidFill>
                </a:rPr>
                <a:t>w</a:t>
              </a:r>
              <a:r>
                <a:rPr lang="en-US" altLang="ko-KR" sz="2000" baseline="-25000" dirty="0" smtClean="0">
                  <a:solidFill>
                    <a:srgbClr val="0000CC"/>
                  </a:solidFill>
                </a:rPr>
                <a:t>5</a:t>
              </a:r>
              <a:r>
                <a:rPr lang="en-US" altLang="ko-KR" sz="2000" dirty="0" smtClean="0">
                  <a:solidFill>
                    <a:srgbClr val="0000CC"/>
                  </a:solidFill>
                </a:rPr>
                <a:t> affects to </a:t>
              </a:r>
              <a:r>
                <a:rPr lang="en-US" altLang="ko-KR" sz="2000" dirty="0" err="1" smtClean="0">
                  <a:solidFill>
                    <a:srgbClr val="0000CC"/>
                  </a:solidFill>
                </a:rPr>
                <a:t>E</a:t>
              </a:r>
              <a:r>
                <a:rPr lang="en-US" altLang="ko-KR" sz="2000" baseline="-25000" dirty="0" err="1" smtClean="0">
                  <a:solidFill>
                    <a:srgbClr val="0000CC"/>
                  </a:solidFill>
                </a:rPr>
                <a:t>total</a:t>
              </a:r>
              <a:r>
                <a:rPr lang="en-US" altLang="ko-KR" sz="2000" dirty="0" smtClean="0">
                  <a:solidFill>
                    <a:srgbClr val="0000CC"/>
                  </a:solidFill>
                </a:rPr>
                <a:t> through o</a:t>
              </a:r>
              <a:r>
                <a:rPr lang="en-US" altLang="ko-KR" sz="2000" baseline="-25000" dirty="0" smtClean="0">
                  <a:solidFill>
                    <a:srgbClr val="0000CC"/>
                  </a:solidFill>
                </a:rPr>
                <a:t>1</a:t>
              </a:r>
              <a:r>
                <a:rPr lang="en-US" altLang="ko-KR" sz="2000" dirty="0" smtClean="0">
                  <a:solidFill>
                    <a:srgbClr val="0000CC"/>
                  </a:solidFill>
                </a:rPr>
                <a:t> by network + activation function</a:t>
              </a:r>
              <a:endParaRPr lang="en-US" altLang="ko-KR" sz="2000" baseline="-25000" dirty="0">
                <a:solidFill>
                  <a:srgbClr val="0000CC"/>
                </a:solidFill>
              </a:endParaRPr>
            </a:p>
          </p:txBody>
        </p:sp>
        <p:cxnSp>
          <p:nvCxnSpPr>
            <p:cNvPr id="40" name="Straight Connector 39"/>
            <p:cNvCxnSpPr/>
            <p:nvPr/>
          </p:nvCxnSpPr>
          <p:spPr>
            <a:xfrm>
              <a:off x="1137933" y="2171294"/>
              <a:ext cx="556703" cy="0"/>
            </a:xfrm>
            <a:prstGeom prst="line">
              <a:avLst/>
            </a:prstGeom>
            <a:ln w="76200">
              <a:solidFill>
                <a:srgbClr val="0000CC"/>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044125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wipe(left)">
                                      <p:cBhvr>
                                        <p:cTn id="17" dur="500"/>
                                        <p:tgtEl>
                                          <p:spTgt spid="27"/>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1"/>
                                        </p:tgtEl>
                                        <p:attrNameLst>
                                          <p:attrName>style.visibility</p:attrName>
                                        </p:attrNameLst>
                                      </p:cBhvr>
                                      <p:to>
                                        <p:strVal val="visible"/>
                                      </p:to>
                                    </p:set>
                                    <p:animEffect transition="in" filter="fade">
                                      <p:cBhvr>
                                        <p:cTn id="20" dur="500"/>
                                        <p:tgtEl>
                                          <p:spTgt spid="31"/>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48"/>
                                        </p:tgtEl>
                                        <p:attrNameLst>
                                          <p:attrName>style.visibility</p:attrName>
                                        </p:attrNameLst>
                                      </p:cBhvr>
                                      <p:to>
                                        <p:strVal val="visible"/>
                                      </p:to>
                                    </p:set>
                                    <p:animEffect transition="in" filter="wipe(left)">
                                      <p:cBhvr>
                                        <p:cTn id="25" dur="500"/>
                                        <p:tgtEl>
                                          <p:spTgt spid="48"/>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30"/>
                                        </p:tgtEl>
                                        <p:attrNameLst>
                                          <p:attrName>style.visibility</p:attrName>
                                        </p:attrNameLst>
                                      </p:cBhvr>
                                      <p:to>
                                        <p:strVal val="visible"/>
                                      </p:to>
                                    </p:set>
                                    <p:animEffect transition="in" filter="wipe(left)">
                                      <p:cBhvr>
                                        <p:cTn id="30" dur="500"/>
                                        <p:tgtEl>
                                          <p:spTgt spid="30"/>
                                        </p:tgtEl>
                                      </p:cBhvr>
                                    </p:animEffect>
                                  </p:childTnLst>
                                </p:cTn>
                              </p:par>
                              <p:par>
                                <p:cTn id="31" presetID="22" presetClass="entr" presetSubtype="8" fill="hold" nodeType="withEffect">
                                  <p:stCondLst>
                                    <p:cond delay="0"/>
                                  </p:stCondLst>
                                  <p:childTnLst>
                                    <p:set>
                                      <p:cBhvr>
                                        <p:cTn id="32" dur="1" fill="hold">
                                          <p:stCondLst>
                                            <p:cond delay="0"/>
                                          </p:stCondLst>
                                        </p:cTn>
                                        <p:tgtEl>
                                          <p:spTgt spid="20"/>
                                        </p:tgtEl>
                                        <p:attrNameLst>
                                          <p:attrName>style.visibility</p:attrName>
                                        </p:attrNameLst>
                                      </p:cBhvr>
                                      <p:to>
                                        <p:strVal val="visible"/>
                                      </p:to>
                                    </p:set>
                                    <p:animEffect transition="in" filter="wipe(left)">
                                      <p:cBhvr>
                                        <p:cTn id="33" dur="500"/>
                                        <p:tgtEl>
                                          <p:spTgt spid="20"/>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5"/>
                                        </p:tgtEl>
                                        <p:attrNameLst>
                                          <p:attrName>style.visibility</p:attrName>
                                        </p:attrNameLst>
                                      </p:cBhvr>
                                      <p:to>
                                        <p:strVal val="visible"/>
                                      </p:to>
                                    </p:set>
                                    <p:animEffect transition="in" filter="fade">
                                      <p:cBhvr>
                                        <p:cTn id="38" dur="500"/>
                                        <p:tgtEl>
                                          <p:spTgt spid="5"/>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35"/>
                                        </p:tgtEl>
                                        <p:attrNameLst>
                                          <p:attrName>style.visibility</p:attrName>
                                        </p:attrNameLst>
                                      </p:cBhvr>
                                      <p:to>
                                        <p:strVal val="visible"/>
                                      </p:to>
                                    </p:set>
                                    <p:animEffect transition="in" filter="fade">
                                      <p:cBhvr>
                                        <p:cTn id="43" dur="500"/>
                                        <p:tgtEl>
                                          <p:spTgt spid="35"/>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8"/>
                                        </p:tgtEl>
                                        <p:attrNameLst>
                                          <p:attrName>style.visibility</p:attrName>
                                        </p:attrNameLst>
                                      </p:cBhvr>
                                      <p:to>
                                        <p:strVal val="visible"/>
                                      </p:to>
                                    </p:set>
                                    <p:animEffect transition="in" filter="fade">
                                      <p:cBhvr>
                                        <p:cTn id="48" dur="500"/>
                                        <p:tgtEl>
                                          <p:spTgt spid="8"/>
                                        </p:tgtEl>
                                      </p:cBhvr>
                                    </p:animEffect>
                                  </p:childTnLst>
                                </p:cTn>
                              </p:par>
                            </p:childTnLst>
                          </p:cTn>
                        </p:par>
                        <p:par>
                          <p:cTn id="49" fill="hold">
                            <p:stCondLst>
                              <p:cond delay="500"/>
                            </p:stCondLst>
                            <p:childTnLst>
                              <p:par>
                                <p:cTn id="50" presetID="10" presetClass="entr" presetSubtype="0" fill="hold" nodeType="afterEffect">
                                  <p:stCondLst>
                                    <p:cond delay="0"/>
                                  </p:stCondLst>
                                  <p:childTnLst>
                                    <p:set>
                                      <p:cBhvr>
                                        <p:cTn id="51" dur="1" fill="hold">
                                          <p:stCondLst>
                                            <p:cond delay="0"/>
                                          </p:stCondLst>
                                        </p:cTn>
                                        <p:tgtEl>
                                          <p:spTgt spid="44"/>
                                        </p:tgtEl>
                                        <p:attrNameLst>
                                          <p:attrName>style.visibility</p:attrName>
                                        </p:attrNameLst>
                                      </p:cBhvr>
                                      <p:to>
                                        <p:strVal val="visible"/>
                                      </p:to>
                                    </p:set>
                                    <p:animEffect transition="in" filter="fade">
                                      <p:cBhvr>
                                        <p:cTn id="52" dur="500"/>
                                        <p:tgtEl>
                                          <p:spTgt spid="44"/>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37"/>
                                        </p:tgtEl>
                                        <p:attrNameLst>
                                          <p:attrName>style.visibility</p:attrName>
                                        </p:attrNameLst>
                                      </p:cBhvr>
                                      <p:to>
                                        <p:strVal val="visible"/>
                                      </p:to>
                                    </p:set>
                                    <p:animEffect transition="in" filter="fade">
                                      <p:cBhvr>
                                        <p:cTn id="57" dur="500"/>
                                        <p:tgtEl>
                                          <p:spTgt spid="37"/>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55"/>
                                        </p:tgtEl>
                                        <p:attrNameLst>
                                          <p:attrName>style.visibility</p:attrName>
                                        </p:attrNameLst>
                                      </p:cBhvr>
                                      <p:to>
                                        <p:strVal val="visible"/>
                                      </p:to>
                                    </p:set>
                                    <p:animEffect transition="in" filter="fade">
                                      <p:cBhvr>
                                        <p:cTn id="62" dur="500"/>
                                        <p:tgtEl>
                                          <p:spTgt spid="55"/>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56"/>
                                        </p:tgtEl>
                                        <p:attrNameLst>
                                          <p:attrName>style.visibility</p:attrName>
                                        </p:attrNameLst>
                                      </p:cBhvr>
                                      <p:to>
                                        <p:strVal val="visible"/>
                                      </p:to>
                                    </p:set>
                                    <p:animEffect transition="in" filter="fade">
                                      <p:cBhvr>
                                        <p:cTn id="67" dur="500"/>
                                        <p:tgtEl>
                                          <p:spTgt spid="56"/>
                                        </p:tgtEl>
                                      </p:cBhvr>
                                    </p:animEffect>
                                  </p:childTnLst>
                                </p:cTn>
                              </p:par>
                            </p:childTnLst>
                          </p:cTn>
                        </p:par>
                        <p:par>
                          <p:cTn id="68" fill="hold">
                            <p:stCondLst>
                              <p:cond delay="500"/>
                            </p:stCondLst>
                            <p:childTnLst>
                              <p:par>
                                <p:cTn id="69" presetID="10" presetClass="entr" presetSubtype="0" fill="hold" nodeType="afterEffect">
                                  <p:stCondLst>
                                    <p:cond delay="0"/>
                                  </p:stCondLst>
                                  <p:childTnLst>
                                    <p:set>
                                      <p:cBhvr>
                                        <p:cTn id="70" dur="1" fill="hold">
                                          <p:stCondLst>
                                            <p:cond delay="0"/>
                                          </p:stCondLst>
                                        </p:cTn>
                                        <p:tgtEl>
                                          <p:spTgt spid="60"/>
                                        </p:tgtEl>
                                        <p:attrNameLst>
                                          <p:attrName>style.visibility</p:attrName>
                                        </p:attrNameLst>
                                      </p:cBhvr>
                                      <p:to>
                                        <p:strVal val="visible"/>
                                      </p:to>
                                    </p:set>
                                    <p:animEffect transition="in" filter="fade">
                                      <p:cBhvr>
                                        <p:cTn id="71"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dirty="0"/>
              <a:t>Backward pass</a:t>
            </a:r>
            <a:endParaRPr lang="ko-KR" altLang="en-US" dirty="0"/>
          </a:p>
        </p:txBody>
      </p:sp>
      <p:sp>
        <p:nvSpPr>
          <p:cNvPr id="3" name="Slide Number Placeholder 2"/>
          <p:cNvSpPr>
            <a:spLocks noGrp="1"/>
          </p:cNvSpPr>
          <p:nvPr>
            <p:ph type="sldNum" sz="quarter" idx="12"/>
          </p:nvPr>
        </p:nvSpPr>
        <p:spPr/>
        <p:txBody>
          <a:bodyPr/>
          <a:lstStyle/>
          <a:p>
            <a:fld id="{E7B612BC-FA30-47E7-8F83-60B8876EFC04}" type="slidenum">
              <a:rPr lang="ko-KR" altLang="en-US" smtClean="0">
                <a:solidFill>
                  <a:prstClr val="black">
                    <a:tint val="75000"/>
                  </a:prstClr>
                </a:solidFill>
              </a:rPr>
              <a:pPr/>
              <a:t>66</a:t>
            </a:fld>
            <a:endParaRPr lang="ko-KR" altLang="en-US">
              <a:solidFill>
                <a:prstClr val="black">
                  <a:tint val="75000"/>
                </a:prstClr>
              </a:solidFill>
            </a:endParaRPr>
          </a:p>
        </p:txBody>
      </p:sp>
      <p:pic>
        <p:nvPicPr>
          <p:cNvPr id="4" name="Picture 3"/>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00723" y="3123837"/>
            <a:ext cx="4152900" cy="3533775"/>
          </a:xfrm>
          <a:prstGeom prst="rect">
            <a:avLst/>
          </a:prstGeom>
        </p:spPr>
      </p:pic>
      <p:sp>
        <p:nvSpPr>
          <p:cNvPr id="6" name="Oval 5"/>
          <p:cNvSpPr/>
          <p:nvPr/>
        </p:nvSpPr>
        <p:spPr>
          <a:xfrm>
            <a:off x="3559743" y="3417729"/>
            <a:ext cx="480502" cy="480502"/>
          </a:xfrm>
          <a:prstGeom prst="ellipse">
            <a:avLst/>
          </a:prstGeom>
          <a:noFill/>
          <a:ln w="5715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9" name="Group 8"/>
          <p:cNvGrpSpPr/>
          <p:nvPr/>
        </p:nvGrpSpPr>
        <p:grpSpPr>
          <a:xfrm>
            <a:off x="1137933" y="1435886"/>
            <a:ext cx="2873254" cy="723900"/>
            <a:chOff x="1137933" y="1435886"/>
            <a:chExt cx="2873254" cy="723900"/>
          </a:xfrm>
        </p:grpSpPr>
        <p:graphicFrame>
          <p:nvGraphicFramePr>
            <p:cNvPr id="7" name="Object 6"/>
            <p:cNvGraphicFramePr>
              <a:graphicFrameLocks noChangeAspect="1"/>
            </p:cNvGraphicFramePr>
            <p:nvPr>
              <p:extLst>
                <p:ext uri="{D42A27DB-BD31-4B8C-83A1-F6EECF244321}">
                  <p14:modId xmlns:p14="http://schemas.microsoft.com/office/powerpoint/2010/main" val="3081607874"/>
                </p:ext>
              </p:extLst>
            </p:nvPr>
          </p:nvGraphicFramePr>
          <p:xfrm>
            <a:off x="1137933" y="1435886"/>
            <a:ext cx="628650" cy="647700"/>
          </p:xfrm>
          <a:graphic>
            <a:graphicData uri="http://schemas.openxmlformats.org/presentationml/2006/ole">
              <mc:AlternateContent xmlns:mc="http://schemas.openxmlformats.org/markup-compatibility/2006">
                <mc:Choice xmlns:v="urn:schemas-microsoft-com:vml" Requires="v">
                  <p:oleObj spid="_x0000_s98503" name="Equation" r:id="rId5" imgW="419040" imgH="431640" progId="Equation.DSMT4">
                    <p:embed/>
                  </p:oleObj>
                </mc:Choice>
                <mc:Fallback>
                  <p:oleObj name="Equation" r:id="rId5" imgW="419040" imgH="431640" progId="Equation.DSMT4">
                    <p:embed/>
                    <p:pic>
                      <p:nvPicPr>
                        <p:cNvPr id="16" name="Object 15"/>
                        <p:cNvPicPr/>
                        <p:nvPr/>
                      </p:nvPicPr>
                      <p:blipFill>
                        <a:blip r:embed="rId6"/>
                        <a:stretch>
                          <a:fillRect/>
                        </a:stretch>
                      </p:blipFill>
                      <p:spPr>
                        <a:xfrm>
                          <a:off x="1137933" y="1435886"/>
                          <a:ext cx="628650" cy="647700"/>
                        </a:xfrm>
                        <a:prstGeom prst="rect">
                          <a:avLst/>
                        </a:prstGeom>
                        <a:solidFill>
                          <a:schemeClr val="accent6">
                            <a:lumMod val="40000"/>
                            <a:lumOff val="60000"/>
                          </a:schemeClr>
                        </a:solidFill>
                      </p:spPr>
                    </p:pic>
                  </p:oleObj>
                </mc:Fallback>
              </mc:AlternateContent>
            </a:graphicData>
          </a:graphic>
        </p:graphicFrame>
        <p:graphicFrame>
          <p:nvGraphicFramePr>
            <p:cNvPr id="8" name="Object 7"/>
            <p:cNvGraphicFramePr>
              <a:graphicFrameLocks noChangeAspect="1"/>
            </p:cNvGraphicFramePr>
            <p:nvPr>
              <p:extLst>
                <p:ext uri="{D42A27DB-BD31-4B8C-83A1-F6EECF244321}">
                  <p14:modId xmlns:p14="http://schemas.microsoft.com/office/powerpoint/2010/main" val="75339429"/>
                </p:ext>
              </p:extLst>
            </p:nvPr>
          </p:nvGraphicFramePr>
          <p:xfrm>
            <a:off x="1839487" y="1435886"/>
            <a:ext cx="2171700" cy="723900"/>
          </p:xfrm>
          <a:graphic>
            <a:graphicData uri="http://schemas.openxmlformats.org/presentationml/2006/ole">
              <mc:AlternateContent xmlns:mc="http://schemas.openxmlformats.org/markup-compatibility/2006">
                <mc:Choice xmlns:v="urn:schemas-microsoft-com:vml" Requires="v">
                  <p:oleObj spid="_x0000_s98504" name="Equation" r:id="rId7" imgW="1447560" imgH="482400" progId="Equation.DSMT4">
                    <p:embed/>
                  </p:oleObj>
                </mc:Choice>
                <mc:Fallback>
                  <p:oleObj name="Equation" r:id="rId7" imgW="1447560" imgH="482400" progId="Equation.DSMT4">
                    <p:embed/>
                    <p:pic>
                      <p:nvPicPr>
                        <p:cNvPr id="35" name="Object 34"/>
                        <p:cNvPicPr/>
                        <p:nvPr/>
                      </p:nvPicPr>
                      <p:blipFill>
                        <a:blip r:embed="rId8"/>
                        <a:stretch>
                          <a:fillRect/>
                        </a:stretch>
                      </p:blipFill>
                      <p:spPr>
                        <a:xfrm>
                          <a:off x="1839487" y="1435886"/>
                          <a:ext cx="2171700" cy="723900"/>
                        </a:xfrm>
                        <a:prstGeom prst="rect">
                          <a:avLst/>
                        </a:prstGeom>
                        <a:solidFill>
                          <a:schemeClr val="accent6">
                            <a:lumMod val="40000"/>
                            <a:lumOff val="60000"/>
                          </a:schemeClr>
                        </a:solidFill>
                      </p:spPr>
                    </p:pic>
                  </p:oleObj>
                </mc:Fallback>
              </mc:AlternateContent>
            </a:graphicData>
          </a:graphic>
        </p:graphicFrame>
      </p:grpSp>
      <p:cxnSp>
        <p:nvCxnSpPr>
          <p:cNvPr id="11" name="Straight Connector 10"/>
          <p:cNvCxnSpPr/>
          <p:nvPr/>
        </p:nvCxnSpPr>
        <p:spPr>
          <a:xfrm>
            <a:off x="3414603" y="2159786"/>
            <a:ext cx="625642" cy="0"/>
          </a:xfrm>
          <a:prstGeom prst="line">
            <a:avLst/>
          </a:prstGeom>
          <a:ln w="76200">
            <a:solidFill>
              <a:srgbClr val="0000CC"/>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229062" y="903952"/>
            <a:ext cx="9005177" cy="400110"/>
          </a:xfrm>
          <a:prstGeom prst="rect">
            <a:avLst/>
          </a:prstGeom>
        </p:spPr>
        <p:txBody>
          <a:bodyPr wrap="square">
            <a:spAutoFit/>
          </a:bodyPr>
          <a:lstStyle/>
          <a:p>
            <a:pPr marL="342900" indent="-342900">
              <a:buFont typeface="Arial" panose="020B0604020202020204" pitchFamily="34" charset="0"/>
              <a:buChar char="•"/>
            </a:pPr>
            <a:r>
              <a:rPr lang="en-US" altLang="ko-KR" sz="2000" dirty="0">
                <a:solidFill>
                  <a:srgbClr val="0000CC"/>
                </a:solidFill>
              </a:rPr>
              <a:t>Finally, how much does the total net input of o1 change with respect to w5?</a:t>
            </a:r>
          </a:p>
        </p:txBody>
      </p:sp>
      <p:cxnSp>
        <p:nvCxnSpPr>
          <p:cNvPr id="19" name="Straight Arrow Connector 18"/>
          <p:cNvCxnSpPr/>
          <p:nvPr/>
        </p:nvCxnSpPr>
        <p:spPr>
          <a:xfrm flipV="1">
            <a:off x="2377173" y="3710690"/>
            <a:ext cx="1155299" cy="1339762"/>
          </a:xfrm>
          <a:prstGeom prst="straightConnector1">
            <a:avLst/>
          </a:prstGeom>
          <a:ln w="76200">
            <a:solidFill>
              <a:srgbClr val="0000CC"/>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515041" y="2948374"/>
            <a:ext cx="4080050" cy="343229"/>
          </a:xfrm>
          <a:prstGeom prst="rect">
            <a:avLst/>
          </a:prstGeom>
          <a:noFill/>
        </p:spPr>
        <p:txBody>
          <a:bodyPr wrap="square" rtlCol="0">
            <a:spAutoFit/>
          </a:bodyPr>
          <a:lstStyle/>
          <a:p>
            <a:r>
              <a:rPr lang="en-US" altLang="ko-KR" sz="1600" dirty="0" smtClean="0">
                <a:solidFill>
                  <a:srgbClr val="0000CC"/>
                </a:solidFill>
              </a:rPr>
              <a:t>Recall, net</a:t>
            </a:r>
            <a:r>
              <a:rPr lang="en-US" altLang="ko-KR" sz="1600" baseline="-25000" dirty="0" smtClean="0">
                <a:solidFill>
                  <a:srgbClr val="0000CC"/>
                </a:solidFill>
              </a:rPr>
              <a:t>o1</a:t>
            </a:r>
            <a:r>
              <a:rPr lang="en-US" altLang="ko-KR" sz="1600" dirty="0" smtClean="0">
                <a:solidFill>
                  <a:srgbClr val="0000CC"/>
                </a:solidFill>
              </a:rPr>
              <a:t> </a:t>
            </a:r>
            <a:r>
              <a:rPr lang="en-US" altLang="ko-KR" sz="1600" dirty="0">
                <a:solidFill>
                  <a:srgbClr val="0000CC"/>
                </a:solidFill>
              </a:rPr>
              <a:t>= w5 * out</a:t>
            </a:r>
            <a:r>
              <a:rPr lang="en-US" altLang="ko-KR" sz="1600" baseline="-25000" dirty="0">
                <a:solidFill>
                  <a:srgbClr val="0000CC"/>
                </a:solidFill>
              </a:rPr>
              <a:t>h1 </a:t>
            </a:r>
            <a:r>
              <a:rPr lang="en-US" altLang="ko-KR" sz="1600" dirty="0">
                <a:solidFill>
                  <a:srgbClr val="0000CC"/>
                </a:solidFill>
              </a:rPr>
              <a:t>+ w6 * out</a:t>
            </a:r>
            <a:r>
              <a:rPr lang="en-US" altLang="ko-KR" sz="1600" baseline="-25000" dirty="0">
                <a:solidFill>
                  <a:srgbClr val="0000CC"/>
                </a:solidFill>
              </a:rPr>
              <a:t>h2</a:t>
            </a:r>
            <a:r>
              <a:rPr lang="en-US" altLang="ko-KR" sz="1600" dirty="0">
                <a:solidFill>
                  <a:srgbClr val="0000CC"/>
                </a:solidFill>
              </a:rPr>
              <a:t> + b2 * </a:t>
            </a:r>
            <a:r>
              <a:rPr lang="en-US" altLang="ko-KR" sz="1600" dirty="0" smtClean="0">
                <a:solidFill>
                  <a:srgbClr val="0000CC"/>
                </a:solidFill>
              </a:rPr>
              <a:t>1</a:t>
            </a:r>
            <a:endParaRPr lang="en-US" altLang="ko-KR" sz="1600" dirty="0">
              <a:solidFill>
                <a:srgbClr val="0000CC"/>
              </a:solidFill>
            </a:endParaRPr>
          </a:p>
        </p:txBody>
      </p:sp>
      <p:graphicFrame>
        <p:nvGraphicFramePr>
          <p:cNvPr id="22" name="Object 21"/>
          <p:cNvGraphicFramePr>
            <a:graphicFrameLocks noChangeAspect="1"/>
          </p:cNvGraphicFramePr>
          <p:nvPr>
            <p:extLst>
              <p:ext uri="{D42A27DB-BD31-4B8C-83A1-F6EECF244321}">
                <p14:modId xmlns:p14="http://schemas.microsoft.com/office/powerpoint/2010/main" val="4245286868"/>
              </p:ext>
            </p:extLst>
          </p:nvPr>
        </p:nvGraphicFramePr>
        <p:xfrm>
          <a:off x="4230905" y="3289048"/>
          <a:ext cx="2286000" cy="685800"/>
        </p:xfrm>
        <a:graphic>
          <a:graphicData uri="http://schemas.openxmlformats.org/presentationml/2006/ole">
            <mc:AlternateContent xmlns:mc="http://schemas.openxmlformats.org/markup-compatibility/2006">
              <mc:Choice xmlns:v="urn:schemas-microsoft-com:vml" Requires="v">
                <p:oleObj spid="_x0000_s98505" name="Equation" r:id="rId9" imgW="1523880" imgH="457200" progId="Equation.DSMT4">
                  <p:embed/>
                </p:oleObj>
              </mc:Choice>
              <mc:Fallback>
                <p:oleObj name="Equation" r:id="rId9" imgW="1523880" imgH="457200" progId="Equation.DSMT4">
                  <p:embed/>
                  <p:pic>
                    <p:nvPicPr>
                      <p:cNvPr id="55" name="Object 54"/>
                      <p:cNvPicPr/>
                      <p:nvPr/>
                    </p:nvPicPr>
                    <p:blipFill>
                      <a:blip r:embed="rId10"/>
                      <a:stretch>
                        <a:fillRect/>
                      </a:stretch>
                    </p:blipFill>
                    <p:spPr>
                      <a:xfrm>
                        <a:off x="4230905" y="3289048"/>
                        <a:ext cx="2286000" cy="685800"/>
                      </a:xfrm>
                      <a:prstGeom prst="rect">
                        <a:avLst/>
                      </a:prstGeom>
                      <a:noFill/>
                    </p:spPr>
                  </p:pic>
                </p:oleObj>
              </mc:Fallback>
            </mc:AlternateContent>
          </a:graphicData>
        </a:graphic>
      </p:graphicFrame>
      <p:grpSp>
        <p:nvGrpSpPr>
          <p:cNvPr id="29" name="Group 28"/>
          <p:cNvGrpSpPr/>
          <p:nvPr/>
        </p:nvGrpSpPr>
        <p:grpSpPr>
          <a:xfrm>
            <a:off x="4453623" y="1435886"/>
            <a:ext cx="4305300" cy="1625216"/>
            <a:chOff x="4453623" y="1435886"/>
            <a:chExt cx="4305300" cy="1625216"/>
          </a:xfrm>
        </p:grpSpPr>
        <p:graphicFrame>
          <p:nvGraphicFramePr>
            <p:cNvPr id="26" name="Object 25"/>
            <p:cNvGraphicFramePr>
              <a:graphicFrameLocks noChangeAspect="1"/>
            </p:cNvGraphicFramePr>
            <p:nvPr>
              <p:extLst>
                <p:ext uri="{D42A27DB-BD31-4B8C-83A1-F6EECF244321}">
                  <p14:modId xmlns:p14="http://schemas.microsoft.com/office/powerpoint/2010/main" val="1965082378"/>
                </p:ext>
              </p:extLst>
            </p:nvPr>
          </p:nvGraphicFramePr>
          <p:xfrm>
            <a:off x="4453623" y="1435886"/>
            <a:ext cx="4305300" cy="685800"/>
          </p:xfrm>
          <a:graphic>
            <a:graphicData uri="http://schemas.openxmlformats.org/presentationml/2006/ole">
              <mc:AlternateContent xmlns:mc="http://schemas.openxmlformats.org/markup-compatibility/2006">
                <mc:Choice xmlns:v="urn:schemas-microsoft-com:vml" Requires="v">
                  <p:oleObj spid="_x0000_s98506" name="Equation" r:id="rId11" imgW="2869920" imgH="457200" progId="Equation.DSMT4">
                    <p:embed/>
                  </p:oleObj>
                </mc:Choice>
                <mc:Fallback>
                  <p:oleObj name="Equation" r:id="rId11" imgW="2869920" imgH="457200" progId="Equation.DSMT4">
                    <p:embed/>
                    <p:pic>
                      <p:nvPicPr>
                        <p:cNvPr id="37" name="Object 36"/>
                        <p:cNvPicPr/>
                        <p:nvPr/>
                      </p:nvPicPr>
                      <p:blipFill>
                        <a:blip r:embed="rId12"/>
                        <a:stretch>
                          <a:fillRect/>
                        </a:stretch>
                      </p:blipFill>
                      <p:spPr>
                        <a:xfrm>
                          <a:off x="4453623" y="1435886"/>
                          <a:ext cx="4305300" cy="685800"/>
                        </a:xfrm>
                        <a:prstGeom prst="rect">
                          <a:avLst/>
                        </a:prstGeom>
                        <a:noFill/>
                      </p:spPr>
                    </p:pic>
                  </p:oleObj>
                </mc:Fallback>
              </mc:AlternateContent>
            </a:graphicData>
          </a:graphic>
        </p:graphicFrame>
        <p:graphicFrame>
          <p:nvGraphicFramePr>
            <p:cNvPr id="27" name="Object 26"/>
            <p:cNvGraphicFramePr>
              <a:graphicFrameLocks noChangeAspect="1"/>
            </p:cNvGraphicFramePr>
            <p:nvPr>
              <p:extLst>
                <p:ext uri="{D42A27DB-BD31-4B8C-83A1-F6EECF244321}">
                  <p14:modId xmlns:p14="http://schemas.microsoft.com/office/powerpoint/2010/main" val="2076024138"/>
                </p:ext>
              </p:extLst>
            </p:nvPr>
          </p:nvGraphicFramePr>
          <p:xfrm>
            <a:off x="4453623" y="2337202"/>
            <a:ext cx="2476500" cy="723900"/>
          </p:xfrm>
          <a:graphic>
            <a:graphicData uri="http://schemas.openxmlformats.org/presentationml/2006/ole">
              <mc:AlternateContent xmlns:mc="http://schemas.openxmlformats.org/markup-compatibility/2006">
                <mc:Choice xmlns:v="urn:schemas-microsoft-com:vml" Requires="v">
                  <p:oleObj spid="_x0000_s98507" name="Equation" r:id="rId13" imgW="1650960" imgH="482400" progId="Equation.DSMT4">
                    <p:embed/>
                  </p:oleObj>
                </mc:Choice>
                <mc:Fallback>
                  <p:oleObj name="Equation" r:id="rId13" imgW="1650960" imgH="482400" progId="Equation.DSMT4">
                    <p:embed/>
                    <p:pic>
                      <p:nvPicPr>
                        <p:cNvPr id="55" name="Object 54"/>
                        <p:cNvPicPr/>
                        <p:nvPr/>
                      </p:nvPicPr>
                      <p:blipFill>
                        <a:blip r:embed="rId14"/>
                        <a:stretch>
                          <a:fillRect/>
                        </a:stretch>
                      </p:blipFill>
                      <p:spPr>
                        <a:xfrm>
                          <a:off x="4453623" y="2337202"/>
                          <a:ext cx="2476500" cy="723900"/>
                        </a:xfrm>
                        <a:prstGeom prst="rect">
                          <a:avLst/>
                        </a:prstGeom>
                        <a:noFill/>
                      </p:spPr>
                    </p:pic>
                  </p:oleObj>
                </mc:Fallback>
              </mc:AlternateContent>
            </a:graphicData>
          </a:graphic>
        </p:graphicFrame>
        <p:graphicFrame>
          <p:nvGraphicFramePr>
            <p:cNvPr id="28" name="Object 27"/>
            <p:cNvGraphicFramePr>
              <a:graphicFrameLocks noChangeAspect="1"/>
            </p:cNvGraphicFramePr>
            <p:nvPr>
              <p:extLst>
                <p:ext uri="{D42A27DB-BD31-4B8C-83A1-F6EECF244321}">
                  <p14:modId xmlns:p14="http://schemas.microsoft.com/office/powerpoint/2010/main" val="4001243267"/>
                </p:ext>
              </p:extLst>
            </p:nvPr>
          </p:nvGraphicFramePr>
          <p:xfrm>
            <a:off x="6980114" y="2531492"/>
            <a:ext cx="761940" cy="266220"/>
          </p:xfrm>
          <a:graphic>
            <a:graphicData uri="http://schemas.openxmlformats.org/presentationml/2006/ole">
              <mc:AlternateContent xmlns:mc="http://schemas.openxmlformats.org/markup-compatibility/2006">
                <mc:Choice xmlns:v="urn:schemas-microsoft-com:vml" Requires="v">
                  <p:oleObj spid="_x0000_s98508" name="Equation" r:id="rId15" imgW="507960" imgH="177480" progId="Equation.DSMT4">
                    <p:embed/>
                  </p:oleObj>
                </mc:Choice>
                <mc:Fallback>
                  <p:oleObj name="Equation" r:id="rId15" imgW="507960" imgH="177480" progId="Equation.DSMT4">
                    <p:embed/>
                    <p:pic>
                      <p:nvPicPr>
                        <p:cNvPr id="60" name="Object 59"/>
                        <p:cNvPicPr/>
                        <p:nvPr/>
                      </p:nvPicPr>
                      <p:blipFill>
                        <a:blip r:embed="rId16"/>
                        <a:stretch>
                          <a:fillRect/>
                        </a:stretch>
                      </p:blipFill>
                      <p:spPr>
                        <a:xfrm>
                          <a:off x="6980114" y="2531492"/>
                          <a:ext cx="761940" cy="266220"/>
                        </a:xfrm>
                        <a:prstGeom prst="rect">
                          <a:avLst/>
                        </a:prstGeom>
                        <a:noFill/>
                      </p:spPr>
                    </p:pic>
                  </p:oleObj>
                </mc:Fallback>
              </mc:AlternateContent>
            </a:graphicData>
          </a:graphic>
        </p:graphicFrame>
      </p:grpSp>
      <p:grpSp>
        <p:nvGrpSpPr>
          <p:cNvPr id="32" name="Group 31"/>
          <p:cNvGrpSpPr/>
          <p:nvPr/>
        </p:nvGrpSpPr>
        <p:grpSpPr>
          <a:xfrm>
            <a:off x="4595091" y="4312201"/>
            <a:ext cx="3508909" cy="1577246"/>
            <a:chOff x="4233145" y="4295983"/>
            <a:chExt cx="3508909" cy="1577246"/>
          </a:xfrm>
        </p:grpSpPr>
        <p:sp>
          <p:nvSpPr>
            <p:cNvPr id="30" name="TextBox 29"/>
            <p:cNvSpPr txBox="1"/>
            <p:nvPr/>
          </p:nvSpPr>
          <p:spPr>
            <a:xfrm>
              <a:off x="4233145" y="4295983"/>
              <a:ext cx="3127939" cy="400110"/>
            </a:xfrm>
            <a:prstGeom prst="rect">
              <a:avLst/>
            </a:prstGeom>
            <a:noFill/>
          </p:spPr>
          <p:txBody>
            <a:bodyPr wrap="square" rtlCol="0">
              <a:spAutoFit/>
            </a:bodyPr>
            <a:lstStyle/>
            <a:p>
              <a:pPr marL="342900" indent="-342900">
                <a:buFont typeface="Arial" panose="020B0604020202020204" pitchFamily="34" charset="0"/>
                <a:buChar char="•"/>
              </a:pPr>
              <a:r>
                <a:rPr lang="en-US" altLang="ko-KR" sz="2000" dirty="0" smtClean="0"/>
                <a:t>Putting all together</a:t>
              </a:r>
              <a:endParaRPr lang="en-US" altLang="ko-KR" sz="2000" dirty="0"/>
            </a:p>
          </p:txBody>
        </p:sp>
        <p:graphicFrame>
          <p:nvGraphicFramePr>
            <p:cNvPr id="31" name="Object 30"/>
            <p:cNvGraphicFramePr>
              <a:graphicFrameLocks noChangeAspect="1"/>
            </p:cNvGraphicFramePr>
            <p:nvPr>
              <p:extLst>
                <p:ext uri="{D42A27DB-BD31-4B8C-83A1-F6EECF244321}">
                  <p14:modId xmlns:p14="http://schemas.microsoft.com/office/powerpoint/2010/main" val="3818473630"/>
                </p:ext>
              </p:extLst>
            </p:nvPr>
          </p:nvGraphicFramePr>
          <p:xfrm>
            <a:off x="4960754" y="4844529"/>
            <a:ext cx="2781300" cy="1028700"/>
          </p:xfrm>
          <a:graphic>
            <a:graphicData uri="http://schemas.openxmlformats.org/presentationml/2006/ole">
              <mc:AlternateContent xmlns:mc="http://schemas.openxmlformats.org/markup-compatibility/2006">
                <mc:Choice xmlns:v="urn:schemas-microsoft-com:vml" Requires="v">
                  <p:oleObj spid="_x0000_s98509" name="Equation" r:id="rId17" imgW="1854000" imgH="685800" progId="Equation.DSMT4">
                    <p:embed/>
                  </p:oleObj>
                </mc:Choice>
                <mc:Fallback>
                  <p:oleObj name="Equation" r:id="rId17" imgW="1854000" imgH="685800" progId="Equation.DSMT4">
                    <p:embed/>
                    <p:pic>
                      <p:nvPicPr>
                        <p:cNvPr id="8" name="Object 7"/>
                        <p:cNvPicPr/>
                        <p:nvPr/>
                      </p:nvPicPr>
                      <p:blipFill>
                        <a:blip r:embed="rId18"/>
                        <a:stretch>
                          <a:fillRect/>
                        </a:stretch>
                      </p:blipFill>
                      <p:spPr>
                        <a:xfrm>
                          <a:off x="4960754" y="4844529"/>
                          <a:ext cx="2781300" cy="1028700"/>
                        </a:xfrm>
                        <a:prstGeom prst="rect">
                          <a:avLst/>
                        </a:prstGeom>
                        <a:noFill/>
                      </p:spPr>
                    </p:pic>
                  </p:oleObj>
                </mc:Fallback>
              </mc:AlternateContent>
            </a:graphicData>
          </a:graphic>
        </p:graphicFrame>
      </p:grpSp>
      <p:cxnSp>
        <p:nvCxnSpPr>
          <p:cNvPr id="33" name="Straight Connector 32"/>
          <p:cNvCxnSpPr/>
          <p:nvPr/>
        </p:nvCxnSpPr>
        <p:spPr>
          <a:xfrm>
            <a:off x="3040376" y="3650853"/>
            <a:ext cx="338091" cy="0"/>
          </a:xfrm>
          <a:prstGeom prst="line">
            <a:avLst/>
          </a:prstGeom>
          <a:ln w="76200">
            <a:solidFill>
              <a:srgbClr val="0066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2377173" y="3642112"/>
            <a:ext cx="1241926" cy="0"/>
          </a:xfrm>
          <a:prstGeom prst="straightConnector1">
            <a:avLst/>
          </a:prstGeom>
          <a:ln w="76200">
            <a:solidFill>
              <a:srgbClr val="0000CC"/>
            </a:solidFill>
            <a:headEnd type="none" w="med"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259678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500"/>
                                        <p:tgtEl>
                                          <p:spTgt spid="6"/>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wipe(left)">
                                      <p:cBhvr>
                                        <p:cTn id="19" dur="500"/>
                                        <p:tgtEl>
                                          <p:spTgt spid="20"/>
                                        </p:tgtEl>
                                      </p:cBhvr>
                                    </p:animEffect>
                                  </p:childTnLst>
                                </p:cTn>
                              </p:par>
                              <p:par>
                                <p:cTn id="20" presetID="22" presetClass="entr" presetSubtype="8" fill="hold" nodeType="with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wipe(left)">
                                      <p:cBhvr>
                                        <p:cTn id="22" dur="500"/>
                                        <p:tgtEl>
                                          <p:spTgt spid="19"/>
                                        </p:tgtEl>
                                      </p:cBhvr>
                                    </p:animEffect>
                                  </p:childTnLst>
                                </p:cTn>
                              </p:par>
                            </p:childTnLst>
                          </p:cTn>
                        </p:par>
                        <p:par>
                          <p:cTn id="23" fill="hold">
                            <p:stCondLst>
                              <p:cond delay="500"/>
                            </p:stCondLst>
                            <p:childTnLst>
                              <p:par>
                                <p:cTn id="24" presetID="10" presetClass="entr" presetSubtype="0" fill="hold" grpId="0" nodeType="after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fade">
                                      <p:cBhvr>
                                        <p:cTn id="26" dur="500"/>
                                        <p:tgtEl>
                                          <p:spTgt spid="21"/>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fade">
                                      <p:cBhvr>
                                        <p:cTn id="31" dur="500"/>
                                        <p:tgtEl>
                                          <p:spTgt spid="22"/>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32"/>
                                        </p:tgtEl>
                                        <p:attrNameLst>
                                          <p:attrName>style.visibility</p:attrName>
                                        </p:attrNameLst>
                                      </p:cBhvr>
                                      <p:to>
                                        <p:strVal val="visible"/>
                                      </p:to>
                                    </p:set>
                                    <p:animEffect transition="in" filter="fade">
                                      <p:cBhvr>
                                        <p:cTn id="36"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3" grpId="0"/>
      <p:bldP spid="21"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4">
            <a:clrChange>
              <a:clrFrom>
                <a:srgbClr val="FFFFFF"/>
              </a:clrFrom>
              <a:clrTo>
                <a:srgbClr val="FFFFFF">
                  <a:alpha val="0"/>
                </a:srgbClr>
              </a:clrTo>
            </a:clrChange>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00723" y="3123837"/>
            <a:ext cx="4152900" cy="3533775"/>
          </a:xfrm>
          <a:prstGeom prst="rect">
            <a:avLst/>
          </a:prstGeom>
        </p:spPr>
      </p:pic>
      <p:sp>
        <p:nvSpPr>
          <p:cNvPr id="2" name="Title 1"/>
          <p:cNvSpPr>
            <a:spLocks noGrp="1"/>
          </p:cNvSpPr>
          <p:nvPr>
            <p:ph type="title"/>
          </p:nvPr>
        </p:nvSpPr>
        <p:spPr/>
        <p:txBody>
          <a:bodyPr/>
          <a:lstStyle/>
          <a:p>
            <a:r>
              <a:rPr lang="en-US" altLang="ko-KR" dirty="0"/>
              <a:t>Backward pass</a:t>
            </a:r>
            <a:endParaRPr lang="ko-KR" altLang="en-US" dirty="0"/>
          </a:p>
        </p:txBody>
      </p:sp>
      <p:sp>
        <p:nvSpPr>
          <p:cNvPr id="3" name="Slide Number Placeholder 2"/>
          <p:cNvSpPr>
            <a:spLocks noGrp="1"/>
          </p:cNvSpPr>
          <p:nvPr>
            <p:ph type="sldNum" sz="quarter" idx="12"/>
          </p:nvPr>
        </p:nvSpPr>
        <p:spPr/>
        <p:txBody>
          <a:bodyPr/>
          <a:lstStyle/>
          <a:p>
            <a:fld id="{E7B612BC-FA30-47E7-8F83-60B8876EFC04}" type="slidenum">
              <a:rPr lang="ko-KR" altLang="en-US" smtClean="0">
                <a:solidFill>
                  <a:prstClr val="black">
                    <a:tint val="75000"/>
                  </a:prstClr>
                </a:solidFill>
              </a:rPr>
              <a:pPr/>
              <a:t>67</a:t>
            </a:fld>
            <a:endParaRPr lang="ko-KR" altLang="en-US">
              <a:solidFill>
                <a:prstClr val="black">
                  <a:tint val="75000"/>
                </a:prstClr>
              </a:solidFill>
            </a:endParaRPr>
          </a:p>
        </p:txBody>
      </p:sp>
      <p:sp>
        <p:nvSpPr>
          <p:cNvPr id="9" name="Rectangle 8"/>
          <p:cNvSpPr/>
          <p:nvPr/>
        </p:nvSpPr>
        <p:spPr>
          <a:xfrm>
            <a:off x="0" y="6582910"/>
            <a:ext cx="5276496" cy="276999"/>
          </a:xfrm>
          <a:prstGeom prst="rect">
            <a:avLst/>
          </a:prstGeom>
        </p:spPr>
        <p:txBody>
          <a:bodyPr wrap="square">
            <a:spAutoFit/>
          </a:bodyPr>
          <a:lstStyle/>
          <a:p>
            <a:r>
              <a:rPr lang="ko-KR" altLang="en-US" sz="1200" dirty="0"/>
              <a:t>https://mattmazur.com/2015/03/17/a-step-by-step-backpropagation-example/</a:t>
            </a:r>
          </a:p>
        </p:txBody>
      </p:sp>
      <p:sp>
        <p:nvSpPr>
          <p:cNvPr id="14" name="Rectangle 13"/>
          <p:cNvSpPr/>
          <p:nvPr/>
        </p:nvSpPr>
        <p:spPr>
          <a:xfrm>
            <a:off x="229062" y="903952"/>
            <a:ext cx="8683451" cy="1015663"/>
          </a:xfrm>
          <a:prstGeom prst="rect">
            <a:avLst/>
          </a:prstGeom>
        </p:spPr>
        <p:txBody>
          <a:bodyPr wrap="square">
            <a:spAutoFit/>
          </a:bodyPr>
          <a:lstStyle/>
          <a:p>
            <a:pPr marL="342900" indent="-342900">
              <a:buFont typeface="Arial" panose="020B0604020202020204" pitchFamily="34" charset="0"/>
              <a:buChar char="•"/>
            </a:pPr>
            <a:r>
              <a:rPr lang="en-US" altLang="ko-KR" sz="2000" dirty="0">
                <a:solidFill>
                  <a:srgbClr val="A50021"/>
                </a:solidFill>
              </a:rPr>
              <a:t>Update weight: </a:t>
            </a:r>
            <a:r>
              <a:rPr lang="en-US" altLang="ko-KR" sz="2000" dirty="0"/>
              <a:t>to decrease the error, we then subtract this value from the current weight (optionally multiplied by some learning rate, eta, which we’ll set to 0.5):</a:t>
            </a:r>
          </a:p>
        </p:txBody>
      </p:sp>
      <p:graphicFrame>
        <p:nvGraphicFramePr>
          <p:cNvPr id="15" name="Object 14"/>
          <p:cNvGraphicFramePr>
            <a:graphicFrameLocks noChangeAspect="1"/>
          </p:cNvGraphicFramePr>
          <p:nvPr>
            <p:extLst>
              <p:ext uri="{D42A27DB-BD31-4B8C-83A1-F6EECF244321}">
                <p14:modId xmlns:p14="http://schemas.microsoft.com/office/powerpoint/2010/main" val="2945779260"/>
              </p:ext>
            </p:extLst>
          </p:nvPr>
        </p:nvGraphicFramePr>
        <p:xfrm>
          <a:off x="1727001" y="1944218"/>
          <a:ext cx="1847850" cy="647700"/>
        </p:xfrm>
        <a:graphic>
          <a:graphicData uri="http://schemas.openxmlformats.org/presentationml/2006/ole">
            <mc:AlternateContent xmlns:mc="http://schemas.openxmlformats.org/markup-compatibility/2006">
              <mc:Choice xmlns:v="urn:schemas-microsoft-com:vml" Requires="v">
                <p:oleObj spid="_x0000_s61051" name="Equation" r:id="rId5" imgW="1231560" imgH="431640" progId="Equation.DSMT4">
                  <p:embed/>
                </p:oleObj>
              </mc:Choice>
              <mc:Fallback>
                <p:oleObj name="Equation" r:id="rId5" imgW="1231560" imgH="431640" progId="Equation.DSMT4">
                  <p:embed/>
                  <p:pic>
                    <p:nvPicPr>
                      <p:cNvPr id="8" name="Object 7"/>
                      <p:cNvPicPr/>
                      <p:nvPr/>
                    </p:nvPicPr>
                    <p:blipFill>
                      <a:blip r:embed="rId6"/>
                      <a:stretch>
                        <a:fillRect/>
                      </a:stretch>
                    </p:blipFill>
                    <p:spPr>
                      <a:xfrm>
                        <a:off x="1727001" y="1944218"/>
                        <a:ext cx="1847850" cy="647700"/>
                      </a:xfrm>
                      <a:prstGeom prst="rect">
                        <a:avLst/>
                      </a:prstGeom>
                      <a:solidFill>
                        <a:srgbClr val="FAD2D2"/>
                      </a:solidFill>
                    </p:spPr>
                  </p:pic>
                </p:oleObj>
              </mc:Fallback>
            </mc:AlternateContent>
          </a:graphicData>
        </a:graphic>
      </p:graphicFrame>
      <p:cxnSp>
        <p:nvCxnSpPr>
          <p:cNvPr id="17" name="Straight Connector 16"/>
          <p:cNvCxnSpPr/>
          <p:nvPr/>
        </p:nvCxnSpPr>
        <p:spPr>
          <a:xfrm>
            <a:off x="3040376" y="3650853"/>
            <a:ext cx="338091" cy="0"/>
          </a:xfrm>
          <a:prstGeom prst="line">
            <a:avLst/>
          </a:prstGeom>
          <a:ln w="76200">
            <a:solidFill>
              <a:srgbClr val="A5002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5193787" y="2451585"/>
            <a:ext cx="3814218" cy="707886"/>
          </a:xfrm>
          <a:prstGeom prst="rect">
            <a:avLst/>
          </a:prstGeom>
          <a:noFill/>
        </p:spPr>
        <p:txBody>
          <a:bodyPr wrap="square" rtlCol="0">
            <a:spAutoFit/>
          </a:bodyPr>
          <a:lstStyle/>
          <a:p>
            <a:r>
              <a:rPr lang="en-US" altLang="ko-KR" sz="2000" dirty="0" smtClean="0">
                <a:solidFill>
                  <a:srgbClr val="0000CC"/>
                </a:solidFill>
              </a:rPr>
              <a:t>Reduce weight w5 to reduce error (= loss function)</a:t>
            </a:r>
            <a:endParaRPr lang="en-US" altLang="ko-KR" sz="2000" dirty="0">
              <a:solidFill>
                <a:srgbClr val="0000CC"/>
              </a:solidFill>
            </a:endParaRPr>
          </a:p>
        </p:txBody>
      </p:sp>
      <p:cxnSp>
        <p:nvCxnSpPr>
          <p:cNvPr id="20" name="Straight Connector 19"/>
          <p:cNvCxnSpPr/>
          <p:nvPr/>
        </p:nvCxnSpPr>
        <p:spPr>
          <a:xfrm>
            <a:off x="2579255" y="2591918"/>
            <a:ext cx="995596" cy="0"/>
          </a:xfrm>
          <a:prstGeom prst="line">
            <a:avLst/>
          </a:prstGeom>
          <a:ln w="76200">
            <a:solidFill>
              <a:srgbClr val="0000CC"/>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4130190" y="2451295"/>
            <a:ext cx="1178464" cy="0"/>
          </a:xfrm>
          <a:prstGeom prst="line">
            <a:avLst/>
          </a:prstGeom>
          <a:ln w="76200">
            <a:solidFill>
              <a:srgbClr val="0000CC"/>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4754346" y="3604087"/>
            <a:ext cx="3814218" cy="707886"/>
          </a:xfrm>
          <a:prstGeom prst="rect">
            <a:avLst/>
          </a:prstGeom>
          <a:noFill/>
        </p:spPr>
        <p:txBody>
          <a:bodyPr wrap="square" rtlCol="0">
            <a:spAutoFit/>
          </a:bodyPr>
          <a:lstStyle/>
          <a:p>
            <a:r>
              <a:rPr lang="en-US" altLang="ko-KR" sz="2000" dirty="0"/>
              <a:t>We can repeat this process to get the new weights w6, w7, and w8:</a:t>
            </a:r>
          </a:p>
        </p:txBody>
      </p:sp>
      <p:graphicFrame>
        <p:nvGraphicFramePr>
          <p:cNvPr id="24" name="Object 23"/>
          <p:cNvGraphicFramePr>
            <a:graphicFrameLocks noChangeAspect="1"/>
          </p:cNvGraphicFramePr>
          <p:nvPr>
            <p:extLst>
              <p:ext uri="{D42A27DB-BD31-4B8C-83A1-F6EECF244321}">
                <p14:modId xmlns:p14="http://schemas.microsoft.com/office/powerpoint/2010/main" val="3311201153"/>
              </p:ext>
            </p:extLst>
          </p:nvPr>
        </p:nvGraphicFramePr>
        <p:xfrm>
          <a:off x="5458161" y="4616800"/>
          <a:ext cx="1123950" cy="1123950"/>
        </p:xfrm>
        <a:graphic>
          <a:graphicData uri="http://schemas.openxmlformats.org/presentationml/2006/ole">
            <mc:AlternateContent xmlns:mc="http://schemas.openxmlformats.org/markup-compatibility/2006">
              <mc:Choice xmlns:v="urn:schemas-microsoft-com:vml" Requires="v">
                <p:oleObj spid="_x0000_s61052" name="Equation" r:id="rId7" imgW="749160" imgH="749160" progId="Equation.DSMT4">
                  <p:embed/>
                </p:oleObj>
              </mc:Choice>
              <mc:Fallback>
                <p:oleObj name="Equation" r:id="rId7" imgW="749160" imgH="749160" progId="Equation.DSMT4">
                  <p:embed/>
                  <p:pic>
                    <p:nvPicPr>
                      <p:cNvPr id="15" name="Object 14"/>
                      <p:cNvPicPr/>
                      <p:nvPr/>
                    </p:nvPicPr>
                    <p:blipFill>
                      <a:blip r:embed="rId8"/>
                      <a:stretch>
                        <a:fillRect/>
                      </a:stretch>
                    </p:blipFill>
                    <p:spPr>
                      <a:xfrm>
                        <a:off x="5458161" y="4616800"/>
                        <a:ext cx="1123950" cy="1123950"/>
                      </a:xfrm>
                      <a:prstGeom prst="rect">
                        <a:avLst/>
                      </a:prstGeom>
                      <a:solidFill>
                        <a:schemeClr val="accent1">
                          <a:lumMod val="40000"/>
                          <a:lumOff val="60000"/>
                        </a:schemeClr>
                      </a:solidFill>
                    </p:spPr>
                  </p:pic>
                </p:oleObj>
              </mc:Fallback>
            </mc:AlternateContent>
          </a:graphicData>
        </a:graphic>
      </p:graphicFrame>
      <p:grpSp>
        <p:nvGrpSpPr>
          <p:cNvPr id="28" name="Group 27"/>
          <p:cNvGrpSpPr/>
          <p:nvPr/>
        </p:nvGrpSpPr>
        <p:grpSpPr>
          <a:xfrm>
            <a:off x="2809370" y="4083967"/>
            <a:ext cx="478451" cy="1161832"/>
            <a:chOff x="2809370" y="4083967"/>
            <a:chExt cx="478451" cy="1161832"/>
          </a:xfrm>
        </p:grpSpPr>
        <p:cxnSp>
          <p:nvCxnSpPr>
            <p:cNvPr id="25" name="Straight Connector 24"/>
            <p:cNvCxnSpPr/>
            <p:nvPr/>
          </p:nvCxnSpPr>
          <p:spPr>
            <a:xfrm>
              <a:off x="2809370" y="4083967"/>
              <a:ext cx="462012" cy="0"/>
            </a:xfrm>
            <a:prstGeom prst="line">
              <a:avLst/>
            </a:prstGeom>
            <a:ln w="76200">
              <a:solidFill>
                <a:srgbClr val="0000CC"/>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2825809" y="4765757"/>
              <a:ext cx="462012" cy="0"/>
            </a:xfrm>
            <a:prstGeom prst="line">
              <a:avLst/>
            </a:prstGeom>
            <a:ln w="76200">
              <a:solidFill>
                <a:srgbClr val="0000CC"/>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2825809" y="5245799"/>
              <a:ext cx="462012" cy="0"/>
            </a:xfrm>
            <a:prstGeom prst="line">
              <a:avLst/>
            </a:prstGeom>
            <a:ln w="76200">
              <a:solidFill>
                <a:srgbClr val="0000CC"/>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aphicFrame>
        <p:nvGraphicFramePr>
          <p:cNvPr id="19" name="Object 18"/>
          <p:cNvGraphicFramePr>
            <a:graphicFrameLocks noChangeAspect="1"/>
          </p:cNvGraphicFramePr>
          <p:nvPr>
            <p:extLst>
              <p:ext uri="{D42A27DB-BD31-4B8C-83A1-F6EECF244321}">
                <p14:modId xmlns:p14="http://schemas.microsoft.com/office/powerpoint/2010/main" val="3346460223"/>
              </p:ext>
            </p:extLst>
          </p:nvPr>
        </p:nvGraphicFramePr>
        <p:xfrm>
          <a:off x="3598943" y="2121295"/>
          <a:ext cx="2362200" cy="266700"/>
        </p:xfrm>
        <a:graphic>
          <a:graphicData uri="http://schemas.openxmlformats.org/presentationml/2006/ole">
            <mc:AlternateContent xmlns:mc="http://schemas.openxmlformats.org/markup-compatibility/2006">
              <mc:Choice xmlns:v="urn:schemas-microsoft-com:vml" Requires="v">
                <p:oleObj spid="_x0000_s61053" name="Equation" r:id="rId9" imgW="1574640" imgH="177480" progId="Equation.DSMT4">
                  <p:embed/>
                </p:oleObj>
              </mc:Choice>
              <mc:Fallback>
                <p:oleObj name="Equation" r:id="rId9" imgW="1574640" imgH="177480" progId="Equation.DSMT4">
                  <p:embed/>
                  <p:pic>
                    <p:nvPicPr>
                      <p:cNvPr id="15" name="Object 14"/>
                      <p:cNvPicPr/>
                      <p:nvPr/>
                    </p:nvPicPr>
                    <p:blipFill>
                      <a:blip r:embed="rId10"/>
                      <a:stretch>
                        <a:fillRect/>
                      </a:stretch>
                    </p:blipFill>
                    <p:spPr>
                      <a:xfrm>
                        <a:off x="3598943" y="2121295"/>
                        <a:ext cx="2362200" cy="266700"/>
                      </a:xfrm>
                      <a:prstGeom prst="rect">
                        <a:avLst/>
                      </a:prstGeom>
                      <a:noFill/>
                    </p:spPr>
                  </p:pic>
                </p:oleObj>
              </mc:Fallback>
            </mc:AlternateContent>
          </a:graphicData>
        </a:graphic>
      </p:graphicFrame>
      <p:graphicFrame>
        <p:nvGraphicFramePr>
          <p:cNvPr id="22" name="Object 21"/>
          <p:cNvGraphicFramePr>
            <a:graphicFrameLocks noChangeAspect="1"/>
          </p:cNvGraphicFramePr>
          <p:nvPr>
            <p:extLst>
              <p:ext uri="{D42A27DB-BD31-4B8C-83A1-F6EECF244321}">
                <p14:modId xmlns:p14="http://schemas.microsoft.com/office/powerpoint/2010/main" val="1001351225"/>
              </p:ext>
            </p:extLst>
          </p:nvPr>
        </p:nvGraphicFramePr>
        <p:xfrm>
          <a:off x="1837821" y="2780453"/>
          <a:ext cx="1371600" cy="647700"/>
        </p:xfrm>
        <a:graphic>
          <a:graphicData uri="http://schemas.openxmlformats.org/presentationml/2006/ole">
            <mc:AlternateContent xmlns:mc="http://schemas.openxmlformats.org/markup-compatibility/2006">
              <mc:Choice xmlns:v="urn:schemas-microsoft-com:vml" Requires="v">
                <p:oleObj spid="_x0000_s61054" name="Equation" r:id="rId11" imgW="914400" imgH="431640" progId="Equation.DSMT4">
                  <p:embed/>
                </p:oleObj>
              </mc:Choice>
              <mc:Fallback>
                <p:oleObj name="Equation" r:id="rId11" imgW="914400" imgH="431640" progId="Equation.DSMT4">
                  <p:embed/>
                  <p:pic>
                    <p:nvPicPr>
                      <p:cNvPr id="31" name="Object 30"/>
                      <p:cNvPicPr/>
                      <p:nvPr/>
                    </p:nvPicPr>
                    <p:blipFill>
                      <a:blip r:embed="rId12"/>
                      <a:stretch>
                        <a:fillRect/>
                      </a:stretch>
                    </p:blipFill>
                    <p:spPr>
                      <a:xfrm>
                        <a:off x="1837821" y="2780453"/>
                        <a:ext cx="1371600" cy="647700"/>
                      </a:xfrm>
                      <a:prstGeom prst="rect">
                        <a:avLst/>
                      </a:prstGeom>
                      <a:noFill/>
                    </p:spPr>
                  </p:pic>
                </p:oleObj>
              </mc:Fallback>
            </mc:AlternateContent>
          </a:graphicData>
        </a:graphic>
      </p:graphicFrame>
    </p:spTree>
    <p:extLst>
      <p:ext uri="{BB962C8B-B14F-4D97-AF65-F5344CB8AC3E}">
        <p14:creationId xmlns:p14="http://schemas.microsoft.com/office/powerpoint/2010/main" val="13775285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wipe(left)">
                                      <p:cBhvr>
                                        <p:cTn id="17" dur="500"/>
                                        <p:tgtEl>
                                          <p:spTgt spid="20"/>
                                        </p:tgtEl>
                                      </p:cBhvr>
                                    </p:animEffect>
                                  </p:childTnLst>
                                </p:cTn>
                              </p:par>
                            </p:childTnLst>
                          </p:cTn>
                        </p:par>
                        <p:par>
                          <p:cTn id="18" fill="hold">
                            <p:stCondLst>
                              <p:cond delay="500"/>
                            </p:stCondLst>
                            <p:childTnLst>
                              <p:par>
                                <p:cTn id="19" presetID="22" presetClass="entr" presetSubtype="8" fill="hold" nodeType="afterEffect">
                                  <p:stCondLst>
                                    <p:cond delay="0"/>
                                  </p:stCondLst>
                                  <p:childTnLst>
                                    <p:set>
                                      <p:cBhvr>
                                        <p:cTn id="20" dur="1" fill="hold">
                                          <p:stCondLst>
                                            <p:cond delay="0"/>
                                          </p:stCondLst>
                                        </p:cTn>
                                        <p:tgtEl>
                                          <p:spTgt spid="21"/>
                                        </p:tgtEl>
                                        <p:attrNameLst>
                                          <p:attrName>style.visibility</p:attrName>
                                        </p:attrNameLst>
                                      </p:cBhvr>
                                      <p:to>
                                        <p:strVal val="visible"/>
                                      </p:to>
                                    </p:set>
                                    <p:animEffect transition="in" filter="wipe(left)">
                                      <p:cBhvr>
                                        <p:cTn id="21" dur="500"/>
                                        <p:tgtEl>
                                          <p:spTgt spid="21"/>
                                        </p:tgtEl>
                                      </p:cBhvr>
                                    </p:animEffect>
                                  </p:childTnLst>
                                </p:cTn>
                              </p:par>
                            </p:childTnLst>
                          </p:cTn>
                        </p:par>
                        <p:par>
                          <p:cTn id="22" fill="hold">
                            <p:stCondLst>
                              <p:cond delay="1000"/>
                            </p:stCondLst>
                            <p:childTnLst>
                              <p:par>
                                <p:cTn id="23" presetID="10" presetClass="entr" presetSubtype="0" fill="hold" grpId="0" nodeType="after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23"/>
                                        </p:tgtEl>
                                        <p:attrNameLst>
                                          <p:attrName>style.visibility</p:attrName>
                                        </p:attrNameLst>
                                      </p:cBhvr>
                                      <p:to>
                                        <p:strVal val="visible"/>
                                      </p:to>
                                    </p:set>
                                    <p:animEffect transition="in" filter="fade">
                                      <p:cBhvr>
                                        <p:cTn id="30" dur="500"/>
                                        <p:tgtEl>
                                          <p:spTgt spid="23"/>
                                        </p:tgtEl>
                                      </p:cBhvr>
                                    </p:animEffect>
                                  </p:childTnLst>
                                </p:cTn>
                              </p:par>
                              <p:par>
                                <p:cTn id="31" presetID="10" presetClass="entr" presetSubtype="0" fill="hold" nodeType="withEffect">
                                  <p:stCondLst>
                                    <p:cond delay="0"/>
                                  </p:stCondLst>
                                  <p:childTnLst>
                                    <p:set>
                                      <p:cBhvr>
                                        <p:cTn id="32" dur="1" fill="hold">
                                          <p:stCondLst>
                                            <p:cond delay="0"/>
                                          </p:stCondLst>
                                        </p:cTn>
                                        <p:tgtEl>
                                          <p:spTgt spid="28"/>
                                        </p:tgtEl>
                                        <p:attrNameLst>
                                          <p:attrName>style.visibility</p:attrName>
                                        </p:attrNameLst>
                                      </p:cBhvr>
                                      <p:to>
                                        <p:strVal val="visible"/>
                                      </p:to>
                                    </p:set>
                                    <p:animEffect transition="in" filter="fade">
                                      <p:cBhvr>
                                        <p:cTn id="33" dur="500"/>
                                        <p:tgtEl>
                                          <p:spTgt spid="28"/>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24"/>
                                        </p:tgtEl>
                                        <p:attrNameLst>
                                          <p:attrName>style.visibility</p:attrName>
                                        </p:attrNameLst>
                                      </p:cBhvr>
                                      <p:to>
                                        <p:strVal val="visible"/>
                                      </p:to>
                                    </p:set>
                                    <p:animEffect transition="in" filter="fade">
                                      <p:cBhvr>
                                        <p:cTn id="38"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3"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dirty="0"/>
              <a:t>Hidden layer</a:t>
            </a:r>
            <a:endParaRPr lang="ko-KR" altLang="en-US" dirty="0"/>
          </a:p>
        </p:txBody>
      </p:sp>
      <p:sp>
        <p:nvSpPr>
          <p:cNvPr id="3" name="Slide Number Placeholder 2"/>
          <p:cNvSpPr>
            <a:spLocks noGrp="1"/>
          </p:cNvSpPr>
          <p:nvPr>
            <p:ph type="sldNum" sz="quarter" idx="12"/>
          </p:nvPr>
        </p:nvSpPr>
        <p:spPr/>
        <p:txBody>
          <a:bodyPr/>
          <a:lstStyle/>
          <a:p>
            <a:fld id="{E7B612BC-FA30-47E7-8F83-60B8876EFC04}" type="slidenum">
              <a:rPr lang="ko-KR" altLang="en-US" smtClean="0">
                <a:solidFill>
                  <a:prstClr val="black">
                    <a:tint val="75000"/>
                  </a:prstClr>
                </a:solidFill>
              </a:rPr>
              <a:pPr/>
              <a:t>68</a:t>
            </a:fld>
            <a:endParaRPr lang="ko-KR" altLang="en-US">
              <a:solidFill>
                <a:prstClr val="black">
                  <a:tint val="75000"/>
                </a:prstClr>
              </a:solidFill>
            </a:endParaRPr>
          </a:p>
        </p:txBody>
      </p:sp>
      <p:pic>
        <p:nvPicPr>
          <p:cNvPr id="4" name="Picture 3"/>
          <p:cNvPicPr>
            <a:picLocks noChangeAspect="1"/>
          </p:cNvPicPr>
          <p:nvPr/>
        </p:nvPicPr>
        <p:blipFill>
          <a:blip r:embed="rId3">
            <a:clrChange>
              <a:clrFrom>
                <a:srgbClr val="FFFFFF"/>
              </a:clrFrom>
              <a:clrTo>
                <a:srgbClr val="FFFFFF">
                  <a:alpha val="0"/>
                </a:srgbClr>
              </a:clrTo>
            </a:clrChange>
            <a:grayscl/>
            <a:extLst>
              <a:ext uri="{28A0092B-C50C-407E-A947-70E740481C1C}">
                <a14:useLocalDpi xmlns:a14="http://schemas.microsoft.com/office/drawing/2010/main" val="0"/>
              </a:ext>
            </a:extLst>
          </a:blip>
          <a:stretch>
            <a:fillRect/>
          </a:stretch>
        </p:blipFill>
        <p:spPr>
          <a:xfrm>
            <a:off x="2173720" y="3124051"/>
            <a:ext cx="4152900" cy="3533775"/>
          </a:xfrm>
          <a:prstGeom prst="rect">
            <a:avLst/>
          </a:prstGeom>
        </p:spPr>
      </p:pic>
      <p:sp>
        <p:nvSpPr>
          <p:cNvPr id="5" name="Rectangle 4"/>
          <p:cNvSpPr/>
          <p:nvPr/>
        </p:nvSpPr>
        <p:spPr>
          <a:xfrm>
            <a:off x="2998839" y="3264310"/>
            <a:ext cx="678426" cy="511277"/>
          </a:xfrm>
          <a:prstGeom prst="rect">
            <a:avLst/>
          </a:prstGeom>
          <a:noFill/>
          <a:ln w="762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Rectangle 5"/>
          <p:cNvSpPr/>
          <p:nvPr/>
        </p:nvSpPr>
        <p:spPr>
          <a:xfrm>
            <a:off x="229062" y="903952"/>
            <a:ext cx="8683451" cy="707886"/>
          </a:xfrm>
          <a:prstGeom prst="rect">
            <a:avLst/>
          </a:prstGeom>
        </p:spPr>
        <p:txBody>
          <a:bodyPr wrap="square">
            <a:spAutoFit/>
          </a:bodyPr>
          <a:lstStyle/>
          <a:p>
            <a:pPr marL="342900" indent="-342900">
              <a:buFont typeface="Arial" panose="020B0604020202020204" pitchFamily="34" charset="0"/>
              <a:buChar char="•"/>
            </a:pPr>
            <a:r>
              <a:rPr lang="en-US" altLang="ko-KR" sz="2000" dirty="0"/>
              <a:t>Next, we’ll continue the backwards pass by calculating new values for w1, w2, w3, w4.</a:t>
            </a:r>
          </a:p>
        </p:txBody>
      </p:sp>
      <p:grpSp>
        <p:nvGrpSpPr>
          <p:cNvPr id="7" name="Group 6"/>
          <p:cNvGrpSpPr/>
          <p:nvPr/>
        </p:nvGrpSpPr>
        <p:grpSpPr>
          <a:xfrm>
            <a:off x="5908504" y="3631200"/>
            <a:ext cx="583904" cy="1334085"/>
            <a:chOff x="4011187" y="3641033"/>
            <a:chExt cx="583904" cy="1334085"/>
          </a:xfrm>
        </p:grpSpPr>
        <p:cxnSp>
          <p:nvCxnSpPr>
            <p:cNvPr id="8" name="Straight Arrow Connector 7"/>
            <p:cNvCxnSpPr/>
            <p:nvPr/>
          </p:nvCxnSpPr>
          <p:spPr>
            <a:xfrm>
              <a:off x="4011188" y="3641033"/>
              <a:ext cx="583903" cy="0"/>
            </a:xfrm>
            <a:prstGeom prst="straightConnector1">
              <a:avLst/>
            </a:prstGeom>
            <a:ln w="76200">
              <a:solidFill>
                <a:schemeClr val="accent6"/>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4011187" y="4975118"/>
              <a:ext cx="583903" cy="0"/>
            </a:xfrm>
            <a:prstGeom prst="straightConnector1">
              <a:avLst/>
            </a:prstGeom>
            <a:ln w="76200">
              <a:solidFill>
                <a:schemeClr val="accent6"/>
              </a:solidFill>
              <a:headEnd type="none" w="med" len="med"/>
              <a:tailEnd type="triangle"/>
            </a:ln>
          </p:spPr>
          <p:style>
            <a:lnRef idx="1">
              <a:schemeClr val="accent1"/>
            </a:lnRef>
            <a:fillRef idx="0">
              <a:schemeClr val="accent1"/>
            </a:fillRef>
            <a:effectRef idx="0">
              <a:schemeClr val="accent1"/>
            </a:effectRef>
            <a:fontRef idx="minor">
              <a:schemeClr val="tx1"/>
            </a:fontRef>
          </p:style>
        </p:cxnSp>
      </p:grpSp>
      <p:sp>
        <p:nvSpPr>
          <p:cNvPr id="10" name="TextBox 9"/>
          <p:cNvSpPr txBox="1"/>
          <p:nvPr/>
        </p:nvSpPr>
        <p:spPr>
          <a:xfrm>
            <a:off x="6356514" y="3871317"/>
            <a:ext cx="916715" cy="584775"/>
          </a:xfrm>
          <a:prstGeom prst="rect">
            <a:avLst/>
          </a:prstGeom>
          <a:noFill/>
        </p:spPr>
        <p:txBody>
          <a:bodyPr wrap="square" rtlCol="0">
            <a:spAutoFit/>
          </a:bodyPr>
          <a:lstStyle/>
          <a:p>
            <a:r>
              <a:rPr lang="en-US" altLang="ko-KR" sz="3200" dirty="0" err="1" smtClean="0">
                <a:solidFill>
                  <a:schemeClr val="accent6">
                    <a:lumMod val="75000"/>
                  </a:schemeClr>
                </a:solidFill>
              </a:rPr>
              <a:t>E</a:t>
            </a:r>
            <a:r>
              <a:rPr lang="en-US" altLang="ko-KR" sz="3200" baseline="-25000" dirty="0" err="1" smtClean="0">
                <a:solidFill>
                  <a:schemeClr val="accent6">
                    <a:lumMod val="75000"/>
                  </a:schemeClr>
                </a:solidFill>
              </a:rPr>
              <a:t>total</a:t>
            </a:r>
            <a:endParaRPr lang="en-US" altLang="ko-KR" sz="3200" baseline="-25000" dirty="0">
              <a:solidFill>
                <a:schemeClr val="accent6">
                  <a:lumMod val="75000"/>
                </a:schemeClr>
              </a:solidFill>
            </a:endParaRPr>
          </a:p>
        </p:txBody>
      </p:sp>
      <p:graphicFrame>
        <p:nvGraphicFramePr>
          <p:cNvPr id="11" name="Object 10"/>
          <p:cNvGraphicFramePr>
            <a:graphicFrameLocks noChangeAspect="1"/>
          </p:cNvGraphicFramePr>
          <p:nvPr>
            <p:extLst>
              <p:ext uri="{D42A27DB-BD31-4B8C-83A1-F6EECF244321}">
                <p14:modId xmlns:p14="http://schemas.microsoft.com/office/powerpoint/2010/main" val="2781639638"/>
              </p:ext>
            </p:extLst>
          </p:nvPr>
        </p:nvGraphicFramePr>
        <p:xfrm>
          <a:off x="2142914" y="1688945"/>
          <a:ext cx="628650" cy="647700"/>
        </p:xfrm>
        <a:graphic>
          <a:graphicData uri="http://schemas.openxmlformats.org/presentationml/2006/ole">
            <mc:AlternateContent xmlns:mc="http://schemas.openxmlformats.org/markup-compatibility/2006">
              <mc:Choice xmlns:v="urn:schemas-microsoft-com:vml" Requires="v">
                <p:oleObj spid="_x0000_s68265" name="Equation" r:id="rId4" imgW="419040" imgH="431640" progId="Equation.DSMT4">
                  <p:embed/>
                </p:oleObj>
              </mc:Choice>
              <mc:Fallback>
                <p:oleObj name="Equation" r:id="rId4" imgW="419040" imgH="431640" progId="Equation.DSMT4">
                  <p:embed/>
                  <p:pic>
                    <p:nvPicPr>
                      <p:cNvPr id="14" name="Object 13"/>
                      <p:cNvPicPr/>
                      <p:nvPr/>
                    </p:nvPicPr>
                    <p:blipFill>
                      <a:blip r:embed="rId5"/>
                      <a:stretch>
                        <a:fillRect/>
                      </a:stretch>
                    </p:blipFill>
                    <p:spPr>
                      <a:xfrm>
                        <a:off x="2142914" y="1688945"/>
                        <a:ext cx="628650" cy="647700"/>
                      </a:xfrm>
                      <a:prstGeom prst="rect">
                        <a:avLst/>
                      </a:prstGeom>
                      <a:noFill/>
                    </p:spPr>
                  </p:pic>
                </p:oleObj>
              </mc:Fallback>
            </mc:AlternateContent>
          </a:graphicData>
        </a:graphic>
      </p:graphicFrame>
      <p:cxnSp>
        <p:nvCxnSpPr>
          <p:cNvPr id="12" name="Straight Arrow Connector 11"/>
          <p:cNvCxnSpPr/>
          <p:nvPr/>
        </p:nvCxnSpPr>
        <p:spPr>
          <a:xfrm>
            <a:off x="4212440" y="3653961"/>
            <a:ext cx="1352618" cy="0"/>
          </a:xfrm>
          <a:prstGeom prst="straightConnector1">
            <a:avLst/>
          </a:prstGeom>
          <a:ln w="76200">
            <a:solidFill>
              <a:srgbClr val="0000CC"/>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4286865" y="3631200"/>
            <a:ext cx="1140541" cy="1334085"/>
          </a:xfrm>
          <a:prstGeom prst="line">
            <a:avLst/>
          </a:prstGeom>
          <a:ln w="76200">
            <a:solidFill>
              <a:srgbClr val="0000CC"/>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aphicFrame>
        <p:nvGraphicFramePr>
          <p:cNvPr id="20" name="Object 19"/>
          <p:cNvGraphicFramePr>
            <a:graphicFrameLocks noChangeAspect="1"/>
          </p:cNvGraphicFramePr>
          <p:nvPr>
            <p:extLst>
              <p:ext uri="{D42A27DB-BD31-4B8C-83A1-F6EECF244321}">
                <p14:modId xmlns:p14="http://schemas.microsoft.com/office/powerpoint/2010/main" val="1095006017"/>
              </p:ext>
            </p:extLst>
          </p:nvPr>
        </p:nvGraphicFramePr>
        <p:xfrm>
          <a:off x="2798092" y="1682874"/>
          <a:ext cx="819150" cy="685800"/>
        </p:xfrm>
        <a:graphic>
          <a:graphicData uri="http://schemas.openxmlformats.org/presentationml/2006/ole">
            <mc:AlternateContent xmlns:mc="http://schemas.openxmlformats.org/markup-compatibility/2006">
              <mc:Choice xmlns:v="urn:schemas-microsoft-com:vml" Requires="v">
                <p:oleObj spid="_x0000_s68266" name="Equation" r:id="rId6" imgW="545760" imgH="457200" progId="Equation.DSMT4">
                  <p:embed/>
                </p:oleObj>
              </mc:Choice>
              <mc:Fallback>
                <p:oleObj name="Equation" r:id="rId6" imgW="545760" imgH="457200" progId="Equation.DSMT4">
                  <p:embed/>
                  <p:pic>
                    <p:nvPicPr>
                      <p:cNvPr id="11" name="Object 10"/>
                      <p:cNvPicPr/>
                      <p:nvPr/>
                    </p:nvPicPr>
                    <p:blipFill>
                      <a:blip r:embed="rId7"/>
                      <a:stretch>
                        <a:fillRect/>
                      </a:stretch>
                    </p:blipFill>
                    <p:spPr>
                      <a:xfrm>
                        <a:off x="2798092" y="1682874"/>
                        <a:ext cx="819150" cy="685800"/>
                      </a:xfrm>
                      <a:prstGeom prst="rect">
                        <a:avLst/>
                      </a:prstGeom>
                      <a:noFill/>
                    </p:spPr>
                  </p:pic>
                </p:oleObj>
              </mc:Fallback>
            </mc:AlternateContent>
          </a:graphicData>
        </a:graphic>
      </p:graphicFrame>
      <p:graphicFrame>
        <p:nvGraphicFramePr>
          <p:cNvPr id="21" name="Object 20"/>
          <p:cNvGraphicFramePr>
            <a:graphicFrameLocks noChangeAspect="1"/>
          </p:cNvGraphicFramePr>
          <p:nvPr>
            <p:extLst>
              <p:ext uri="{D42A27DB-BD31-4B8C-83A1-F6EECF244321}">
                <p14:modId xmlns:p14="http://schemas.microsoft.com/office/powerpoint/2010/main" val="3121016776"/>
              </p:ext>
            </p:extLst>
          </p:nvPr>
        </p:nvGraphicFramePr>
        <p:xfrm>
          <a:off x="2936213" y="2438803"/>
          <a:ext cx="2114550" cy="723900"/>
        </p:xfrm>
        <a:graphic>
          <a:graphicData uri="http://schemas.openxmlformats.org/presentationml/2006/ole">
            <mc:AlternateContent xmlns:mc="http://schemas.openxmlformats.org/markup-compatibility/2006">
              <mc:Choice xmlns:v="urn:schemas-microsoft-com:vml" Requires="v">
                <p:oleObj spid="_x0000_s68267" name="Equation" r:id="rId8" imgW="1409400" imgH="482400" progId="Equation.DSMT4">
                  <p:embed/>
                </p:oleObj>
              </mc:Choice>
              <mc:Fallback>
                <p:oleObj name="Equation" r:id="rId8" imgW="1409400" imgH="482400" progId="Equation.DSMT4">
                  <p:embed/>
                  <p:pic>
                    <p:nvPicPr>
                      <p:cNvPr id="13" name="Object 12"/>
                      <p:cNvPicPr/>
                      <p:nvPr/>
                    </p:nvPicPr>
                    <p:blipFill>
                      <a:blip r:embed="rId9"/>
                      <a:stretch>
                        <a:fillRect/>
                      </a:stretch>
                    </p:blipFill>
                    <p:spPr>
                      <a:xfrm>
                        <a:off x="2936213" y="2438803"/>
                        <a:ext cx="2114550" cy="723900"/>
                      </a:xfrm>
                      <a:prstGeom prst="rect">
                        <a:avLst/>
                      </a:prstGeom>
                      <a:solidFill>
                        <a:schemeClr val="accent1">
                          <a:lumMod val="40000"/>
                          <a:lumOff val="60000"/>
                        </a:schemeClr>
                      </a:solidFill>
                    </p:spPr>
                  </p:pic>
                </p:oleObj>
              </mc:Fallback>
            </mc:AlternateContent>
          </a:graphicData>
        </a:graphic>
      </p:graphicFrame>
      <p:cxnSp>
        <p:nvCxnSpPr>
          <p:cNvPr id="22" name="Straight Connector 21"/>
          <p:cNvCxnSpPr/>
          <p:nvPr/>
        </p:nvCxnSpPr>
        <p:spPr>
          <a:xfrm>
            <a:off x="2936213" y="2416353"/>
            <a:ext cx="542908" cy="0"/>
          </a:xfrm>
          <a:prstGeom prst="line">
            <a:avLst/>
          </a:prstGeom>
          <a:ln w="76200">
            <a:solidFill>
              <a:srgbClr val="0000CC"/>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aphicFrame>
        <p:nvGraphicFramePr>
          <p:cNvPr id="23" name="Object 22"/>
          <p:cNvGraphicFramePr>
            <a:graphicFrameLocks noChangeAspect="1"/>
          </p:cNvGraphicFramePr>
          <p:nvPr>
            <p:extLst>
              <p:ext uri="{D42A27DB-BD31-4B8C-83A1-F6EECF244321}">
                <p14:modId xmlns:p14="http://schemas.microsoft.com/office/powerpoint/2010/main" val="1749558940"/>
              </p:ext>
            </p:extLst>
          </p:nvPr>
        </p:nvGraphicFramePr>
        <p:xfrm>
          <a:off x="3617242" y="1666856"/>
          <a:ext cx="1371600" cy="723900"/>
        </p:xfrm>
        <a:graphic>
          <a:graphicData uri="http://schemas.openxmlformats.org/presentationml/2006/ole">
            <mc:AlternateContent xmlns:mc="http://schemas.openxmlformats.org/markup-compatibility/2006">
              <mc:Choice xmlns:v="urn:schemas-microsoft-com:vml" Requires="v">
                <p:oleObj spid="_x0000_s68268" name="Equation" r:id="rId10" imgW="914400" imgH="482400" progId="Equation.DSMT4">
                  <p:embed/>
                </p:oleObj>
              </mc:Choice>
              <mc:Fallback>
                <p:oleObj name="Equation" r:id="rId10" imgW="914400" imgH="482400" progId="Equation.DSMT4">
                  <p:embed/>
                  <p:pic>
                    <p:nvPicPr>
                      <p:cNvPr id="20" name="Object 19"/>
                      <p:cNvPicPr/>
                      <p:nvPr/>
                    </p:nvPicPr>
                    <p:blipFill>
                      <a:blip r:embed="rId11"/>
                      <a:stretch>
                        <a:fillRect/>
                      </a:stretch>
                    </p:blipFill>
                    <p:spPr>
                      <a:xfrm>
                        <a:off x="3617242" y="1666856"/>
                        <a:ext cx="1371600" cy="723900"/>
                      </a:xfrm>
                      <a:prstGeom prst="rect">
                        <a:avLst/>
                      </a:prstGeom>
                      <a:noFill/>
                    </p:spPr>
                  </p:pic>
                </p:oleObj>
              </mc:Fallback>
            </mc:AlternateContent>
          </a:graphicData>
        </a:graphic>
      </p:graphicFrame>
      <p:sp>
        <p:nvSpPr>
          <p:cNvPr id="24" name="Oval 23"/>
          <p:cNvSpPr/>
          <p:nvPr/>
        </p:nvSpPr>
        <p:spPr>
          <a:xfrm>
            <a:off x="3805523" y="3404922"/>
            <a:ext cx="505045" cy="505045"/>
          </a:xfrm>
          <a:prstGeom prst="ellipse">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35" name="Group 34"/>
          <p:cNvGrpSpPr/>
          <p:nvPr/>
        </p:nvGrpSpPr>
        <p:grpSpPr>
          <a:xfrm>
            <a:off x="7158775" y="1968762"/>
            <a:ext cx="1584358" cy="676726"/>
            <a:chOff x="6522434" y="2178191"/>
            <a:chExt cx="1584358" cy="676726"/>
          </a:xfrm>
        </p:grpSpPr>
        <p:grpSp>
          <p:nvGrpSpPr>
            <p:cNvPr id="25" name="Group 24"/>
            <p:cNvGrpSpPr/>
            <p:nvPr/>
          </p:nvGrpSpPr>
          <p:grpSpPr>
            <a:xfrm>
              <a:off x="6522434" y="2190630"/>
              <a:ext cx="627894" cy="664287"/>
              <a:chOff x="1331687" y="981063"/>
              <a:chExt cx="627894" cy="664287"/>
            </a:xfrm>
          </p:grpSpPr>
          <p:sp>
            <p:nvSpPr>
              <p:cNvPr id="26" name="TextBox 25"/>
              <p:cNvSpPr txBox="1"/>
              <p:nvPr/>
            </p:nvSpPr>
            <p:spPr>
              <a:xfrm>
                <a:off x="1331687" y="981063"/>
                <a:ext cx="527709" cy="400110"/>
              </a:xfrm>
              <a:prstGeom prst="rect">
                <a:avLst/>
              </a:prstGeom>
              <a:noFill/>
            </p:spPr>
            <p:txBody>
              <a:bodyPr wrap="none" rtlCol="0">
                <a:spAutoFit/>
              </a:bodyPr>
              <a:lstStyle/>
              <a:p>
                <a:r>
                  <a:rPr lang="en-US" altLang="ko-KR" sz="2000" b="1" dirty="0" smtClean="0">
                    <a:solidFill>
                      <a:schemeClr val="accent2"/>
                    </a:solidFill>
                    <a:latin typeface="나눔명조" panose="02020603020101020101" pitchFamily="18" charset="-127"/>
                    <a:ea typeface="나눔명조" panose="02020603020101020101" pitchFamily="18" charset="-127"/>
                  </a:rPr>
                  <a:t>net</a:t>
                </a:r>
                <a:endParaRPr lang="ko-KR" altLang="en-US" sz="2000" b="1" baseline="-25000" dirty="0">
                  <a:solidFill>
                    <a:schemeClr val="accent2"/>
                  </a:solidFill>
                  <a:latin typeface="나눔명조" panose="02020603020101020101" pitchFamily="18" charset="-127"/>
                  <a:ea typeface="나눔명조" panose="02020603020101020101" pitchFamily="18" charset="-127"/>
                </a:endParaRPr>
              </a:p>
            </p:txBody>
          </p:sp>
          <p:sp>
            <p:nvSpPr>
              <p:cNvPr id="27" name="Right Brace 26"/>
              <p:cNvSpPr/>
              <p:nvPr/>
            </p:nvSpPr>
            <p:spPr>
              <a:xfrm rot="16200000">
                <a:off x="1540460" y="1226229"/>
                <a:ext cx="226678" cy="611564"/>
              </a:xfrm>
              <a:prstGeom prst="rightBrace">
                <a:avLst>
                  <a:gd name="adj1" fmla="val 63435"/>
                  <a:gd name="adj2" fmla="val 52708"/>
                </a:avLst>
              </a:prstGeom>
              <a:ln w="28575">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solidFill>
                    <a:schemeClr val="accent2"/>
                  </a:solidFill>
                </a:endParaRPr>
              </a:p>
            </p:txBody>
          </p:sp>
        </p:grpSp>
        <p:grpSp>
          <p:nvGrpSpPr>
            <p:cNvPr id="32" name="Group 31"/>
            <p:cNvGrpSpPr/>
            <p:nvPr/>
          </p:nvGrpSpPr>
          <p:grpSpPr>
            <a:xfrm>
              <a:off x="7175127" y="2178191"/>
              <a:ext cx="931665" cy="664287"/>
              <a:chOff x="1302191" y="981063"/>
              <a:chExt cx="931665" cy="664287"/>
            </a:xfrm>
          </p:grpSpPr>
          <p:sp>
            <p:nvSpPr>
              <p:cNvPr id="33" name="TextBox 32"/>
              <p:cNvSpPr txBox="1"/>
              <p:nvPr/>
            </p:nvSpPr>
            <p:spPr>
              <a:xfrm>
                <a:off x="1302191" y="981063"/>
                <a:ext cx="931665" cy="400110"/>
              </a:xfrm>
              <a:prstGeom prst="rect">
                <a:avLst/>
              </a:prstGeom>
              <a:noFill/>
            </p:spPr>
            <p:txBody>
              <a:bodyPr wrap="none" rtlCol="0">
                <a:spAutoFit/>
              </a:bodyPr>
              <a:lstStyle/>
              <a:p>
                <a:r>
                  <a:rPr lang="en-US" altLang="ko-KR" sz="2000" b="1" dirty="0" smtClean="0">
                    <a:solidFill>
                      <a:schemeClr val="accent2"/>
                    </a:solidFill>
                    <a:latin typeface="나눔명조" panose="02020603020101020101" pitchFamily="18" charset="-127"/>
                    <a:ea typeface="나눔명조" panose="02020603020101020101" pitchFamily="18" charset="-127"/>
                  </a:rPr>
                  <a:t>output</a:t>
                </a:r>
                <a:endParaRPr lang="ko-KR" altLang="en-US" sz="2000" b="1" baseline="-25000" dirty="0">
                  <a:solidFill>
                    <a:schemeClr val="accent2"/>
                  </a:solidFill>
                  <a:latin typeface="나눔명조" panose="02020603020101020101" pitchFamily="18" charset="-127"/>
                  <a:ea typeface="나눔명조" panose="02020603020101020101" pitchFamily="18" charset="-127"/>
                </a:endParaRPr>
              </a:p>
            </p:txBody>
          </p:sp>
          <p:sp>
            <p:nvSpPr>
              <p:cNvPr id="34" name="Right Brace 33"/>
              <p:cNvSpPr/>
              <p:nvPr/>
            </p:nvSpPr>
            <p:spPr>
              <a:xfrm rot="16200000">
                <a:off x="1540460" y="1226229"/>
                <a:ext cx="226678" cy="611564"/>
              </a:xfrm>
              <a:prstGeom prst="rightBrace">
                <a:avLst>
                  <a:gd name="adj1" fmla="val 63435"/>
                  <a:gd name="adj2" fmla="val 52708"/>
                </a:avLst>
              </a:prstGeom>
              <a:ln w="28575">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solidFill>
                    <a:schemeClr val="accent2"/>
                  </a:solidFill>
                </a:endParaRPr>
              </a:p>
            </p:txBody>
          </p:sp>
        </p:grpSp>
      </p:grpSp>
      <p:sp>
        <p:nvSpPr>
          <p:cNvPr id="36" name="Oval 35"/>
          <p:cNvSpPr/>
          <p:nvPr/>
        </p:nvSpPr>
        <p:spPr>
          <a:xfrm>
            <a:off x="7372567" y="2770594"/>
            <a:ext cx="931646" cy="931646"/>
          </a:xfrm>
          <a:prstGeom prst="ellipse">
            <a:avLst/>
          </a:prstGeom>
          <a:ln w="76200"/>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ko-KR" dirty="0" smtClean="0"/>
              <a:t>h1</a:t>
            </a:r>
            <a:endParaRPr lang="ko-KR" altLang="en-US" dirty="0"/>
          </a:p>
        </p:txBody>
      </p:sp>
      <p:sp>
        <p:nvSpPr>
          <p:cNvPr id="37" name="Rectangle 36"/>
          <p:cNvSpPr/>
          <p:nvPr/>
        </p:nvSpPr>
        <p:spPr>
          <a:xfrm>
            <a:off x="1675203" y="1479627"/>
            <a:ext cx="5499902" cy="959175"/>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38" name="Object 37"/>
          <p:cNvGraphicFramePr>
            <a:graphicFrameLocks noChangeAspect="1"/>
          </p:cNvGraphicFramePr>
          <p:nvPr>
            <p:extLst>
              <p:ext uri="{D42A27DB-BD31-4B8C-83A1-F6EECF244321}">
                <p14:modId xmlns:p14="http://schemas.microsoft.com/office/powerpoint/2010/main" val="2598444717"/>
              </p:ext>
            </p:extLst>
          </p:nvPr>
        </p:nvGraphicFramePr>
        <p:xfrm>
          <a:off x="5191855" y="1663938"/>
          <a:ext cx="1866900" cy="647700"/>
        </p:xfrm>
        <a:graphic>
          <a:graphicData uri="http://schemas.openxmlformats.org/presentationml/2006/ole">
            <mc:AlternateContent xmlns:mc="http://schemas.openxmlformats.org/markup-compatibility/2006">
              <mc:Choice xmlns:v="urn:schemas-microsoft-com:vml" Requires="v">
                <p:oleObj spid="_x0000_s68269" name="Equation" r:id="rId12" imgW="1244520" imgH="431640" progId="Equation.DSMT4">
                  <p:embed/>
                </p:oleObj>
              </mc:Choice>
              <mc:Fallback>
                <p:oleObj name="Equation" r:id="rId12" imgW="1244520" imgH="431640" progId="Equation.DSMT4">
                  <p:embed/>
                  <p:pic>
                    <p:nvPicPr>
                      <p:cNvPr id="24" name="Object 23"/>
                      <p:cNvPicPr/>
                      <p:nvPr/>
                    </p:nvPicPr>
                    <p:blipFill>
                      <a:blip r:embed="rId13"/>
                      <a:stretch>
                        <a:fillRect/>
                      </a:stretch>
                    </p:blipFill>
                    <p:spPr>
                      <a:xfrm>
                        <a:off x="5191855" y="1663938"/>
                        <a:ext cx="1866900" cy="647700"/>
                      </a:xfrm>
                      <a:prstGeom prst="rect">
                        <a:avLst/>
                      </a:prstGeom>
                      <a:noFill/>
                    </p:spPr>
                  </p:pic>
                </p:oleObj>
              </mc:Fallback>
            </mc:AlternateContent>
          </a:graphicData>
        </a:graphic>
      </p:graphicFrame>
    </p:spTree>
    <p:extLst>
      <p:ext uri="{BB962C8B-B14F-4D97-AF65-F5344CB8AC3E}">
        <p14:creationId xmlns:p14="http://schemas.microsoft.com/office/powerpoint/2010/main" val="3794349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wipe(left)">
                                      <p:cBhvr>
                                        <p:cTn id="17" dur="500"/>
                                        <p:tgtEl>
                                          <p:spTgt spid="17"/>
                                        </p:tgtEl>
                                      </p:cBhvr>
                                    </p:animEffect>
                                  </p:childTnLst>
                                </p:cTn>
                              </p:par>
                              <p:par>
                                <p:cTn id="18" presetID="22" presetClass="entr" presetSubtype="8" fill="hold" nodeType="with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wipe(left)">
                                      <p:cBhvr>
                                        <p:cTn id="20" dur="500"/>
                                        <p:tgtEl>
                                          <p:spTgt spid="12"/>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fade">
                                      <p:cBhvr>
                                        <p:cTn id="25" dur="500"/>
                                        <p:tgtEl>
                                          <p:spTgt spid="20"/>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22"/>
                                        </p:tgtEl>
                                        <p:attrNameLst>
                                          <p:attrName>style.visibility</p:attrName>
                                        </p:attrNameLst>
                                      </p:cBhvr>
                                      <p:to>
                                        <p:strVal val="visible"/>
                                      </p:to>
                                    </p:set>
                                    <p:animEffect transition="in" filter="wipe(left)">
                                      <p:cBhvr>
                                        <p:cTn id="30" dur="500"/>
                                        <p:tgtEl>
                                          <p:spTgt spid="22"/>
                                        </p:tgtEl>
                                      </p:cBhvr>
                                    </p:animEffect>
                                  </p:childTnLst>
                                </p:cTn>
                              </p:par>
                            </p:childTnLst>
                          </p:cTn>
                        </p:par>
                        <p:par>
                          <p:cTn id="31" fill="hold">
                            <p:stCondLst>
                              <p:cond delay="500"/>
                            </p:stCondLst>
                            <p:childTnLst>
                              <p:par>
                                <p:cTn id="32" presetID="10" presetClass="entr" presetSubtype="0" fill="hold" nodeType="afterEffect">
                                  <p:stCondLst>
                                    <p:cond delay="0"/>
                                  </p:stCondLst>
                                  <p:childTnLst>
                                    <p:set>
                                      <p:cBhvr>
                                        <p:cTn id="33" dur="1" fill="hold">
                                          <p:stCondLst>
                                            <p:cond delay="0"/>
                                          </p:stCondLst>
                                        </p:cTn>
                                        <p:tgtEl>
                                          <p:spTgt spid="21"/>
                                        </p:tgtEl>
                                        <p:attrNameLst>
                                          <p:attrName>style.visibility</p:attrName>
                                        </p:attrNameLst>
                                      </p:cBhvr>
                                      <p:to>
                                        <p:strVal val="visible"/>
                                      </p:to>
                                    </p:set>
                                    <p:animEffect transition="in" filter="fade">
                                      <p:cBhvr>
                                        <p:cTn id="34" dur="500"/>
                                        <p:tgtEl>
                                          <p:spTgt spid="21"/>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24"/>
                                        </p:tgtEl>
                                        <p:attrNameLst>
                                          <p:attrName>style.visibility</p:attrName>
                                        </p:attrNameLst>
                                      </p:cBhvr>
                                      <p:to>
                                        <p:strVal val="visible"/>
                                      </p:to>
                                    </p:set>
                                    <p:animEffect transition="in" filter="fade">
                                      <p:cBhvr>
                                        <p:cTn id="39" dur="500"/>
                                        <p:tgtEl>
                                          <p:spTgt spid="24"/>
                                        </p:tgtEl>
                                      </p:cBhvr>
                                    </p:animEffect>
                                  </p:childTnLst>
                                </p:cTn>
                              </p:par>
                            </p:childTnLst>
                          </p:cTn>
                        </p:par>
                        <p:par>
                          <p:cTn id="40" fill="hold">
                            <p:stCondLst>
                              <p:cond delay="500"/>
                            </p:stCondLst>
                            <p:childTnLst>
                              <p:par>
                                <p:cTn id="41" presetID="10" presetClass="entr" presetSubtype="0" fill="hold" grpId="0" nodeType="afterEffect">
                                  <p:stCondLst>
                                    <p:cond delay="0"/>
                                  </p:stCondLst>
                                  <p:childTnLst>
                                    <p:set>
                                      <p:cBhvr>
                                        <p:cTn id="42" dur="1" fill="hold">
                                          <p:stCondLst>
                                            <p:cond delay="0"/>
                                          </p:stCondLst>
                                        </p:cTn>
                                        <p:tgtEl>
                                          <p:spTgt spid="36"/>
                                        </p:tgtEl>
                                        <p:attrNameLst>
                                          <p:attrName>style.visibility</p:attrName>
                                        </p:attrNameLst>
                                      </p:cBhvr>
                                      <p:to>
                                        <p:strVal val="visible"/>
                                      </p:to>
                                    </p:set>
                                    <p:animEffect transition="in" filter="fade">
                                      <p:cBhvr>
                                        <p:cTn id="43" dur="500"/>
                                        <p:tgtEl>
                                          <p:spTgt spid="36"/>
                                        </p:tgtEl>
                                      </p:cBhvr>
                                    </p:animEffect>
                                  </p:childTnLst>
                                </p:cTn>
                              </p:par>
                            </p:childTnLst>
                          </p:cTn>
                        </p:par>
                        <p:par>
                          <p:cTn id="44" fill="hold">
                            <p:stCondLst>
                              <p:cond delay="1000"/>
                            </p:stCondLst>
                            <p:childTnLst>
                              <p:par>
                                <p:cTn id="45" presetID="10" presetClass="entr" presetSubtype="0" fill="hold" nodeType="afterEffect">
                                  <p:stCondLst>
                                    <p:cond delay="0"/>
                                  </p:stCondLst>
                                  <p:childTnLst>
                                    <p:set>
                                      <p:cBhvr>
                                        <p:cTn id="46" dur="1" fill="hold">
                                          <p:stCondLst>
                                            <p:cond delay="0"/>
                                          </p:stCondLst>
                                        </p:cTn>
                                        <p:tgtEl>
                                          <p:spTgt spid="35"/>
                                        </p:tgtEl>
                                        <p:attrNameLst>
                                          <p:attrName>style.visibility</p:attrName>
                                        </p:attrNameLst>
                                      </p:cBhvr>
                                      <p:to>
                                        <p:strVal val="visible"/>
                                      </p:to>
                                    </p:set>
                                    <p:animEffect transition="in" filter="fade">
                                      <p:cBhvr>
                                        <p:cTn id="47" dur="500"/>
                                        <p:tgtEl>
                                          <p:spTgt spid="35"/>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23"/>
                                        </p:tgtEl>
                                        <p:attrNameLst>
                                          <p:attrName>style.visibility</p:attrName>
                                        </p:attrNameLst>
                                      </p:cBhvr>
                                      <p:to>
                                        <p:strVal val="visible"/>
                                      </p:to>
                                    </p:set>
                                    <p:animEffect transition="in" filter="fade">
                                      <p:cBhvr>
                                        <p:cTn id="52" dur="500"/>
                                        <p:tgtEl>
                                          <p:spTgt spid="23"/>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38"/>
                                        </p:tgtEl>
                                        <p:attrNameLst>
                                          <p:attrName>style.visibility</p:attrName>
                                        </p:attrNameLst>
                                      </p:cBhvr>
                                      <p:to>
                                        <p:strVal val="visible"/>
                                      </p:to>
                                    </p:set>
                                    <p:animEffect transition="in" filter="fade">
                                      <p:cBhvr>
                                        <p:cTn id="57"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4" grpId="0" animBg="1"/>
      <p:bldP spid="36"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dirty="0"/>
              <a:t>Hidden layer</a:t>
            </a:r>
            <a:endParaRPr lang="ko-KR" altLang="en-US" dirty="0"/>
          </a:p>
        </p:txBody>
      </p:sp>
      <p:sp>
        <p:nvSpPr>
          <p:cNvPr id="3" name="Slide Number Placeholder 2"/>
          <p:cNvSpPr>
            <a:spLocks noGrp="1"/>
          </p:cNvSpPr>
          <p:nvPr>
            <p:ph type="sldNum" sz="quarter" idx="12"/>
          </p:nvPr>
        </p:nvSpPr>
        <p:spPr/>
        <p:txBody>
          <a:bodyPr/>
          <a:lstStyle/>
          <a:p>
            <a:fld id="{E7B612BC-FA30-47E7-8F83-60B8876EFC04}" type="slidenum">
              <a:rPr lang="ko-KR" altLang="en-US" smtClean="0">
                <a:solidFill>
                  <a:prstClr val="black">
                    <a:tint val="75000"/>
                  </a:prstClr>
                </a:solidFill>
              </a:rPr>
              <a:pPr/>
              <a:t>69</a:t>
            </a:fld>
            <a:endParaRPr lang="ko-KR" altLang="en-US">
              <a:solidFill>
                <a:prstClr val="black">
                  <a:tint val="75000"/>
                </a:prstClr>
              </a:solidFill>
            </a:endParaRPr>
          </a:p>
        </p:txBody>
      </p:sp>
      <p:pic>
        <p:nvPicPr>
          <p:cNvPr id="8" name="Picture 7"/>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00723" y="3123837"/>
            <a:ext cx="4152900" cy="3533775"/>
          </a:xfrm>
          <a:prstGeom prst="rect">
            <a:avLst/>
          </a:prstGeom>
        </p:spPr>
      </p:pic>
      <p:sp>
        <p:nvSpPr>
          <p:cNvPr id="10" name="Rectangle 9"/>
          <p:cNvSpPr/>
          <p:nvPr/>
        </p:nvSpPr>
        <p:spPr>
          <a:xfrm>
            <a:off x="0" y="6582910"/>
            <a:ext cx="5276496" cy="276999"/>
          </a:xfrm>
          <a:prstGeom prst="rect">
            <a:avLst/>
          </a:prstGeom>
        </p:spPr>
        <p:txBody>
          <a:bodyPr wrap="square">
            <a:spAutoFit/>
          </a:bodyPr>
          <a:lstStyle/>
          <a:p>
            <a:r>
              <a:rPr lang="ko-KR" altLang="en-US" sz="1200" dirty="0"/>
              <a:t>https://mattmazur.com/2015/03/17/a-step-by-step-backpropagation-example/</a:t>
            </a:r>
          </a:p>
        </p:txBody>
      </p:sp>
      <p:sp>
        <p:nvSpPr>
          <p:cNvPr id="12" name="Rectangle 11"/>
          <p:cNvSpPr/>
          <p:nvPr/>
        </p:nvSpPr>
        <p:spPr>
          <a:xfrm>
            <a:off x="229062" y="903952"/>
            <a:ext cx="6113985" cy="400110"/>
          </a:xfrm>
          <a:prstGeom prst="rect">
            <a:avLst/>
          </a:prstGeom>
        </p:spPr>
        <p:txBody>
          <a:bodyPr wrap="square">
            <a:spAutoFit/>
          </a:bodyPr>
          <a:lstStyle/>
          <a:p>
            <a:pPr marL="342900" indent="-342900">
              <a:buFont typeface="Arial" panose="020B0604020202020204" pitchFamily="34" charset="0"/>
              <a:buChar char="•"/>
            </a:pPr>
            <a:r>
              <a:rPr lang="en-US" altLang="ko-KR" sz="2000" dirty="0" smtClean="0"/>
              <a:t>We can now update all of our weights w1</a:t>
            </a:r>
            <a:r>
              <a:rPr lang="en-US" altLang="ko-KR" sz="2000" dirty="0"/>
              <a:t>, w2, w3, w4.</a:t>
            </a:r>
          </a:p>
        </p:txBody>
      </p:sp>
      <p:graphicFrame>
        <p:nvGraphicFramePr>
          <p:cNvPr id="13" name="Object 12"/>
          <p:cNvGraphicFramePr>
            <a:graphicFrameLocks noChangeAspect="1"/>
          </p:cNvGraphicFramePr>
          <p:nvPr>
            <p:extLst>
              <p:ext uri="{D42A27DB-BD31-4B8C-83A1-F6EECF244321}">
                <p14:modId xmlns:p14="http://schemas.microsoft.com/office/powerpoint/2010/main" val="2262048794"/>
              </p:ext>
            </p:extLst>
          </p:nvPr>
        </p:nvGraphicFramePr>
        <p:xfrm>
          <a:off x="940123" y="1408074"/>
          <a:ext cx="4610100" cy="647700"/>
        </p:xfrm>
        <a:graphic>
          <a:graphicData uri="http://schemas.openxmlformats.org/presentationml/2006/ole">
            <mc:AlternateContent xmlns:mc="http://schemas.openxmlformats.org/markup-compatibility/2006">
              <mc:Choice xmlns:v="urn:schemas-microsoft-com:vml" Requires="v">
                <p:oleObj spid="_x0000_s62810" name="Equation" r:id="rId5" imgW="3073320" imgH="431640" progId="Equation.DSMT4">
                  <p:embed/>
                </p:oleObj>
              </mc:Choice>
              <mc:Fallback>
                <p:oleObj name="Equation" r:id="rId5" imgW="3073320" imgH="431640" progId="Equation.DSMT4">
                  <p:embed/>
                  <p:pic>
                    <p:nvPicPr>
                      <p:cNvPr id="15" name="Object 14"/>
                      <p:cNvPicPr/>
                      <p:nvPr/>
                    </p:nvPicPr>
                    <p:blipFill>
                      <a:blip r:embed="rId6"/>
                      <a:stretch>
                        <a:fillRect/>
                      </a:stretch>
                    </p:blipFill>
                    <p:spPr>
                      <a:xfrm>
                        <a:off x="940123" y="1408074"/>
                        <a:ext cx="4610100" cy="647700"/>
                      </a:xfrm>
                      <a:prstGeom prst="rect">
                        <a:avLst/>
                      </a:prstGeom>
                      <a:solidFill>
                        <a:schemeClr val="bg1">
                          <a:lumMod val="95000"/>
                        </a:schemeClr>
                      </a:solidFill>
                    </p:spPr>
                  </p:pic>
                </p:oleObj>
              </mc:Fallback>
            </mc:AlternateContent>
          </a:graphicData>
        </a:graphic>
      </p:graphicFrame>
      <p:sp>
        <p:nvSpPr>
          <p:cNvPr id="15" name="Rectangle 14"/>
          <p:cNvSpPr/>
          <p:nvPr/>
        </p:nvSpPr>
        <p:spPr>
          <a:xfrm>
            <a:off x="4988024" y="3423823"/>
            <a:ext cx="4155976" cy="1015663"/>
          </a:xfrm>
          <a:prstGeom prst="rect">
            <a:avLst/>
          </a:prstGeom>
        </p:spPr>
        <p:txBody>
          <a:bodyPr wrap="square">
            <a:spAutoFit/>
          </a:bodyPr>
          <a:lstStyle/>
          <a:p>
            <a:pPr marL="342900" indent="-342900">
              <a:buFont typeface="Arial" panose="020B0604020202020204" pitchFamily="34" charset="0"/>
              <a:buChar char="•"/>
            </a:pPr>
            <a:r>
              <a:rPr lang="en-US" altLang="ko-KR" sz="2000" dirty="0" smtClean="0"/>
              <a:t>Original </a:t>
            </a:r>
            <a:r>
              <a:rPr lang="en-US" altLang="ko-KR" sz="2000" dirty="0"/>
              <a:t>network </a:t>
            </a:r>
            <a:r>
              <a:rPr lang="en-US" altLang="ko-KR" sz="2000" dirty="0" smtClean="0"/>
              <a:t>error </a:t>
            </a:r>
            <a:r>
              <a:rPr lang="en-US" altLang="ko-KR" sz="2000" dirty="0" err="1" smtClean="0"/>
              <a:t>E</a:t>
            </a:r>
            <a:r>
              <a:rPr lang="en-US" altLang="ko-KR" sz="2000" baseline="-25000" dirty="0" err="1" smtClean="0"/>
              <a:t>total</a:t>
            </a:r>
            <a:r>
              <a:rPr lang="en-US" altLang="ko-KR" sz="2000" dirty="0" smtClean="0"/>
              <a:t> = 0.298</a:t>
            </a:r>
            <a:endParaRPr lang="en-US" altLang="ko-KR" sz="2000" dirty="0"/>
          </a:p>
          <a:p>
            <a:pPr marL="342900" indent="-342900">
              <a:buFont typeface="Arial" panose="020B0604020202020204" pitchFamily="34" charset="0"/>
              <a:buChar char="•"/>
            </a:pPr>
            <a:r>
              <a:rPr lang="en-US" altLang="ko-KR" sz="2000" dirty="0"/>
              <a:t>After </a:t>
            </a:r>
            <a:r>
              <a:rPr lang="en-US" altLang="ko-KR" sz="2000" dirty="0" smtClean="0"/>
              <a:t>the </a:t>
            </a:r>
            <a:r>
              <a:rPr lang="en-US" altLang="ko-KR" sz="2000" dirty="0"/>
              <a:t>first round of backpropagation, </a:t>
            </a:r>
            <a:r>
              <a:rPr lang="en-US" altLang="ko-KR" sz="2000" dirty="0" err="1"/>
              <a:t>E</a:t>
            </a:r>
            <a:r>
              <a:rPr lang="en-US" altLang="ko-KR" sz="2000" baseline="-25000" dirty="0" err="1"/>
              <a:t>total</a:t>
            </a:r>
            <a:r>
              <a:rPr lang="en-US" altLang="ko-KR" sz="2000" dirty="0"/>
              <a:t> = </a:t>
            </a:r>
            <a:r>
              <a:rPr lang="en-US" altLang="ko-KR" sz="2000" dirty="0" smtClean="0"/>
              <a:t>0.291</a:t>
            </a:r>
            <a:endParaRPr lang="en-US" altLang="ko-KR" sz="2000" dirty="0"/>
          </a:p>
        </p:txBody>
      </p:sp>
      <p:grpSp>
        <p:nvGrpSpPr>
          <p:cNvPr id="16" name="Group 15"/>
          <p:cNvGrpSpPr/>
          <p:nvPr/>
        </p:nvGrpSpPr>
        <p:grpSpPr>
          <a:xfrm>
            <a:off x="1201951" y="4051045"/>
            <a:ext cx="478451" cy="1161832"/>
            <a:chOff x="2809370" y="4083967"/>
            <a:chExt cx="478451" cy="1161832"/>
          </a:xfrm>
        </p:grpSpPr>
        <p:cxnSp>
          <p:nvCxnSpPr>
            <p:cNvPr id="17" name="Straight Connector 16"/>
            <p:cNvCxnSpPr/>
            <p:nvPr/>
          </p:nvCxnSpPr>
          <p:spPr>
            <a:xfrm>
              <a:off x="2809370" y="4083967"/>
              <a:ext cx="462012" cy="0"/>
            </a:xfrm>
            <a:prstGeom prst="line">
              <a:avLst/>
            </a:prstGeom>
            <a:ln w="76200">
              <a:solidFill>
                <a:srgbClr val="0000CC"/>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2825809" y="4765757"/>
              <a:ext cx="462012" cy="0"/>
            </a:xfrm>
            <a:prstGeom prst="line">
              <a:avLst/>
            </a:prstGeom>
            <a:ln w="76200">
              <a:solidFill>
                <a:srgbClr val="0000CC"/>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2825809" y="5245799"/>
              <a:ext cx="462012" cy="0"/>
            </a:xfrm>
            <a:prstGeom prst="line">
              <a:avLst/>
            </a:prstGeom>
            <a:ln w="76200">
              <a:solidFill>
                <a:srgbClr val="0000CC"/>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20" name="TextBox 19"/>
          <p:cNvSpPr txBox="1"/>
          <p:nvPr/>
        </p:nvSpPr>
        <p:spPr>
          <a:xfrm>
            <a:off x="4697129" y="1898619"/>
            <a:ext cx="3814218" cy="707886"/>
          </a:xfrm>
          <a:prstGeom prst="rect">
            <a:avLst/>
          </a:prstGeom>
          <a:noFill/>
        </p:spPr>
        <p:txBody>
          <a:bodyPr wrap="square" rtlCol="0">
            <a:spAutoFit/>
          </a:bodyPr>
          <a:lstStyle/>
          <a:p>
            <a:r>
              <a:rPr lang="en-US" altLang="ko-KR" sz="2000" dirty="0" smtClean="0">
                <a:solidFill>
                  <a:srgbClr val="0000CC"/>
                </a:solidFill>
              </a:rPr>
              <a:t>Reduce </a:t>
            </a:r>
            <a:r>
              <a:rPr lang="en-US" altLang="ko-KR" sz="2000" dirty="0">
                <a:solidFill>
                  <a:srgbClr val="0000CC"/>
                </a:solidFill>
              </a:rPr>
              <a:t>weight </a:t>
            </a:r>
            <a:r>
              <a:rPr lang="en-US" altLang="ko-KR" sz="2000" dirty="0" smtClean="0">
                <a:solidFill>
                  <a:srgbClr val="0000CC"/>
                </a:solidFill>
              </a:rPr>
              <a:t>w1 (</a:t>
            </a:r>
            <a:r>
              <a:rPr lang="en-US" altLang="ko-KR" sz="2000" dirty="0">
                <a:solidFill>
                  <a:srgbClr val="0000CC"/>
                </a:solidFill>
              </a:rPr>
              <a:t>very </a:t>
            </a:r>
            <a:r>
              <a:rPr lang="en-US" altLang="ko-KR" sz="2000" dirty="0" smtClean="0">
                <a:solidFill>
                  <a:srgbClr val="0000CC"/>
                </a:solidFill>
              </a:rPr>
              <a:t>slightly) to reduce error (= loss function)</a:t>
            </a:r>
            <a:endParaRPr lang="en-US" altLang="ko-KR" sz="2000" dirty="0">
              <a:solidFill>
                <a:srgbClr val="0000CC"/>
              </a:solidFill>
            </a:endParaRPr>
          </a:p>
        </p:txBody>
      </p:sp>
      <p:cxnSp>
        <p:nvCxnSpPr>
          <p:cNvPr id="21" name="Straight Connector 20"/>
          <p:cNvCxnSpPr/>
          <p:nvPr/>
        </p:nvCxnSpPr>
        <p:spPr>
          <a:xfrm>
            <a:off x="2947945" y="1872025"/>
            <a:ext cx="462012" cy="0"/>
          </a:xfrm>
          <a:prstGeom prst="line">
            <a:avLst/>
          </a:prstGeom>
          <a:ln w="76200">
            <a:solidFill>
              <a:srgbClr val="0000CC"/>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4870384" y="1872025"/>
            <a:ext cx="679839" cy="0"/>
          </a:xfrm>
          <a:prstGeom prst="line">
            <a:avLst/>
          </a:prstGeom>
          <a:ln w="76200">
            <a:solidFill>
              <a:srgbClr val="0000CC"/>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276496" y="4546571"/>
            <a:ext cx="3790502" cy="1631216"/>
          </a:xfrm>
          <a:prstGeom prst="rect">
            <a:avLst/>
          </a:prstGeom>
          <a:noFill/>
        </p:spPr>
        <p:txBody>
          <a:bodyPr wrap="square" rtlCol="0">
            <a:spAutoFit/>
          </a:bodyPr>
          <a:lstStyle/>
          <a:p>
            <a:r>
              <a:rPr lang="en-US" altLang="ko-KR" sz="2000" dirty="0">
                <a:solidFill>
                  <a:srgbClr val="0000CC"/>
                </a:solidFill>
              </a:rPr>
              <a:t>It </a:t>
            </a:r>
            <a:r>
              <a:rPr lang="en-US" altLang="ko-KR" sz="2000" dirty="0" smtClean="0">
                <a:solidFill>
                  <a:srgbClr val="0000CC"/>
                </a:solidFill>
              </a:rPr>
              <a:t>seems to be very small change, but </a:t>
            </a:r>
            <a:r>
              <a:rPr lang="en-US" altLang="ko-KR" sz="2000" dirty="0">
                <a:solidFill>
                  <a:srgbClr val="0000CC"/>
                </a:solidFill>
              </a:rPr>
              <a:t>after </a:t>
            </a:r>
            <a:r>
              <a:rPr lang="en-US" altLang="ko-KR" sz="2000" dirty="0" smtClean="0">
                <a:solidFill>
                  <a:srgbClr val="0000CC"/>
                </a:solidFill>
              </a:rPr>
              <a:t>training (repeating) this 10</a:t>
            </a:r>
            <a:r>
              <a:rPr lang="en-US" altLang="ko-KR" sz="2000" baseline="30000" dirty="0" smtClean="0">
                <a:solidFill>
                  <a:srgbClr val="0000CC"/>
                </a:solidFill>
              </a:rPr>
              <a:t>4</a:t>
            </a:r>
            <a:r>
              <a:rPr lang="en-US" altLang="ko-KR" sz="2000" dirty="0" smtClean="0">
                <a:solidFill>
                  <a:srgbClr val="0000CC"/>
                </a:solidFill>
              </a:rPr>
              <a:t> times (with different batches), </a:t>
            </a:r>
            <a:r>
              <a:rPr lang="en-US" altLang="ko-KR" sz="2000" dirty="0">
                <a:solidFill>
                  <a:srgbClr val="0000CC"/>
                </a:solidFill>
              </a:rPr>
              <a:t>for example, the error plummets to 0.0000351085. </a:t>
            </a:r>
          </a:p>
        </p:txBody>
      </p:sp>
      <p:cxnSp>
        <p:nvCxnSpPr>
          <p:cNvPr id="27" name="Straight Connector 26"/>
          <p:cNvCxnSpPr/>
          <p:nvPr/>
        </p:nvCxnSpPr>
        <p:spPr>
          <a:xfrm>
            <a:off x="8460315" y="3812000"/>
            <a:ext cx="606683" cy="0"/>
          </a:xfrm>
          <a:prstGeom prst="line">
            <a:avLst/>
          </a:prstGeom>
          <a:ln w="76200">
            <a:solidFill>
              <a:srgbClr val="0000CC"/>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7831508" y="4439486"/>
            <a:ext cx="679839" cy="0"/>
          </a:xfrm>
          <a:prstGeom prst="line">
            <a:avLst/>
          </a:prstGeom>
          <a:ln w="76200">
            <a:solidFill>
              <a:srgbClr val="0000CC"/>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aphicFrame>
        <p:nvGraphicFramePr>
          <p:cNvPr id="23" name="Object 22"/>
          <p:cNvGraphicFramePr>
            <a:graphicFrameLocks noChangeAspect="1"/>
          </p:cNvGraphicFramePr>
          <p:nvPr>
            <p:extLst>
              <p:ext uri="{D42A27DB-BD31-4B8C-83A1-F6EECF244321}">
                <p14:modId xmlns:p14="http://schemas.microsoft.com/office/powerpoint/2010/main" val="4027146881"/>
              </p:ext>
            </p:extLst>
          </p:nvPr>
        </p:nvGraphicFramePr>
        <p:xfrm>
          <a:off x="940123" y="2089362"/>
          <a:ext cx="1257300" cy="1104900"/>
        </p:xfrm>
        <a:graphic>
          <a:graphicData uri="http://schemas.openxmlformats.org/presentationml/2006/ole">
            <mc:AlternateContent xmlns:mc="http://schemas.openxmlformats.org/markup-compatibility/2006">
              <mc:Choice xmlns:v="urn:schemas-microsoft-com:vml" Requires="v">
                <p:oleObj spid="_x0000_s62811" name="Equation" r:id="rId7" imgW="838080" imgH="736560" progId="Equation.DSMT4">
                  <p:embed/>
                </p:oleObj>
              </mc:Choice>
              <mc:Fallback>
                <p:oleObj name="Equation" r:id="rId7" imgW="838080" imgH="736560" progId="Equation.DSMT4">
                  <p:embed/>
                  <p:pic>
                    <p:nvPicPr>
                      <p:cNvPr id="14" name="Object 13"/>
                      <p:cNvPicPr/>
                      <p:nvPr/>
                    </p:nvPicPr>
                    <p:blipFill>
                      <a:blip r:embed="rId8"/>
                      <a:stretch>
                        <a:fillRect/>
                      </a:stretch>
                    </p:blipFill>
                    <p:spPr>
                      <a:xfrm>
                        <a:off x="940123" y="2089362"/>
                        <a:ext cx="1257300" cy="1104900"/>
                      </a:xfrm>
                      <a:prstGeom prst="rect">
                        <a:avLst/>
                      </a:prstGeom>
                      <a:noFill/>
                    </p:spPr>
                  </p:pic>
                </p:oleObj>
              </mc:Fallback>
            </mc:AlternateContent>
          </a:graphicData>
        </a:graphic>
      </p:graphicFrame>
    </p:spTree>
    <p:extLst>
      <p:ext uri="{BB962C8B-B14F-4D97-AF65-F5344CB8AC3E}">
        <p14:creationId xmlns:p14="http://schemas.microsoft.com/office/powerpoint/2010/main" val="3426786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left)">
                                      <p:cBhvr>
                                        <p:cTn id="7" dur="500"/>
                                        <p:tgtEl>
                                          <p:spTgt spid="21"/>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wipe(left)">
                                      <p:cBhvr>
                                        <p:cTn id="11" dur="500"/>
                                        <p:tgtEl>
                                          <p:spTgt spid="22"/>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500"/>
                                        <p:tgtEl>
                                          <p:spTgt spid="2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fade">
                                      <p:cBhvr>
                                        <p:cTn id="20" dur="500"/>
                                        <p:tgtEl>
                                          <p:spTgt spid="16"/>
                                        </p:tgtEl>
                                      </p:cBhvr>
                                    </p:animEffect>
                                  </p:childTnLst>
                                </p:cTn>
                              </p:par>
                            </p:childTnLst>
                          </p:cTn>
                        </p:par>
                        <p:par>
                          <p:cTn id="21" fill="hold">
                            <p:stCondLst>
                              <p:cond delay="500"/>
                            </p:stCondLst>
                            <p:childTnLst>
                              <p:par>
                                <p:cTn id="22" presetID="10" presetClass="entr" presetSubtype="0" fill="hold" nodeType="afterEffect">
                                  <p:stCondLst>
                                    <p:cond delay="0"/>
                                  </p:stCondLst>
                                  <p:childTnLst>
                                    <p:set>
                                      <p:cBhvr>
                                        <p:cTn id="23" dur="1" fill="hold">
                                          <p:stCondLst>
                                            <p:cond delay="0"/>
                                          </p:stCondLst>
                                        </p:cTn>
                                        <p:tgtEl>
                                          <p:spTgt spid="23"/>
                                        </p:tgtEl>
                                        <p:attrNameLst>
                                          <p:attrName>style.visibility</p:attrName>
                                        </p:attrNameLst>
                                      </p:cBhvr>
                                      <p:to>
                                        <p:strVal val="visible"/>
                                      </p:to>
                                    </p:set>
                                    <p:animEffect transition="in" filter="fade">
                                      <p:cBhvr>
                                        <p:cTn id="24" dur="500"/>
                                        <p:tgtEl>
                                          <p:spTgt spid="23"/>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fade">
                                      <p:cBhvr>
                                        <p:cTn id="29" dur="500"/>
                                        <p:tgtEl>
                                          <p:spTgt spid="15"/>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nodeType="clickEffect">
                                  <p:stCondLst>
                                    <p:cond delay="0"/>
                                  </p:stCondLst>
                                  <p:childTnLst>
                                    <p:set>
                                      <p:cBhvr>
                                        <p:cTn id="33" dur="1" fill="hold">
                                          <p:stCondLst>
                                            <p:cond delay="0"/>
                                          </p:stCondLst>
                                        </p:cTn>
                                        <p:tgtEl>
                                          <p:spTgt spid="27"/>
                                        </p:tgtEl>
                                        <p:attrNameLst>
                                          <p:attrName>style.visibility</p:attrName>
                                        </p:attrNameLst>
                                      </p:cBhvr>
                                      <p:to>
                                        <p:strVal val="visible"/>
                                      </p:to>
                                    </p:set>
                                    <p:animEffect transition="in" filter="wipe(left)">
                                      <p:cBhvr>
                                        <p:cTn id="34" dur="500"/>
                                        <p:tgtEl>
                                          <p:spTgt spid="27"/>
                                        </p:tgtEl>
                                      </p:cBhvr>
                                    </p:animEffect>
                                  </p:childTnLst>
                                </p:cTn>
                              </p:par>
                            </p:childTnLst>
                          </p:cTn>
                        </p:par>
                        <p:par>
                          <p:cTn id="35" fill="hold">
                            <p:stCondLst>
                              <p:cond delay="500"/>
                            </p:stCondLst>
                            <p:childTnLst>
                              <p:par>
                                <p:cTn id="36" presetID="22" presetClass="entr" presetSubtype="8" fill="hold" nodeType="afterEffect">
                                  <p:stCondLst>
                                    <p:cond delay="0"/>
                                  </p:stCondLst>
                                  <p:childTnLst>
                                    <p:set>
                                      <p:cBhvr>
                                        <p:cTn id="37" dur="1" fill="hold">
                                          <p:stCondLst>
                                            <p:cond delay="0"/>
                                          </p:stCondLst>
                                        </p:cTn>
                                        <p:tgtEl>
                                          <p:spTgt spid="28"/>
                                        </p:tgtEl>
                                        <p:attrNameLst>
                                          <p:attrName>style.visibility</p:attrName>
                                        </p:attrNameLst>
                                      </p:cBhvr>
                                      <p:to>
                                        <p:strVal val="visible"/>
                                      </p:to>
                                    </p:set>
                                    <p:animEffect transition="in" filter="wipe(left)">
                                      <p:cBhvr>
                                        <p:cTn id="38" dur="500"/>
                                        <p:tgtEl>
                                          <p:spTgt spid="28"/>
                                        </p:tgtEl>
                                      </p:cBhvr>
                                    </p:animEffect>
                                  </p:childTnLst>
                                </p:cTn>
                              </p:par>
                            </p:childTnLst>
                          </p:cTn>
                        </p:par>
                        <p:par>
                          <p:cTn id="39" fill="hold">
                            <p:stCondLst>
                              <p:cond delay="1000"/>
                            </p:stCondLst>
                            <p:childTnLst>
                              <p:par>
                                <p:cTn id="40" presetID="10" presetClass="entr" presetSubtype="0" fill="hold" grpId="0" nodeType="afterEffect">
                                  <p:stCondLst>
                                    <p:cond delay="0"/>
                                  </p:stCondLst>
                                  <p:childTnLst>
                                    <p:set>
                                      <p:cBhvr>
                                        <p:cTn id="41" dur="1" fill="hold">
                                          <p:stCondLst>
                                            <p:cond delay="0"/>
                                          </p:stCondLst>
                                        </p:cTn>
                                        <p:tgtEl>
                                          <p:spTgt spid="26"/>
                                        </p:tgtEl>
                                        <p:attrNameLst>
                                          <p:attrName>style.visibility</p:attrName>
                                        </p:attrNameLst>
                                      </p:cBhvr>
                                      <p:to>
                                        <p:strVal val="visible"/>
                                      </p:to>
                                    </p:set>
                                    <p:animEffect transition="in" filter="fade">
                                      <p:cBhvr>
                                        <p:cTn id="42"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0" grpId="0"/>
      <p:bldP spid="2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dirty="0" smtClean="0"/>
              <a:t>Programming for autonomous system</a:t>
            </a:r>
            <a:endParaRPr lang="ko-KR" altLang="en-US" dirty="0"/>
          </a:p>
        </p:txBody>
      </p:sp>
      <p:sp>
        <p:nvSpPr>
          <p:cNvPr id="3" name="Slide Number Placeholder 2"/>
          <p:cNvSpPr>
            <a:spLocks noGrp="1"/>
          </p:cNvSpPr>
          <p:nvPr>
            <p:ph type="sldNum" sz="quarter" idx="12"/>
          </p:nvPr>
        </p:nvSpPr>
        <p:spPr/>
        <p:txBody>
          <a:bodyPr/>
          <a:lstStyle/>
          <a:p>
            <a:fld id="{E7B612BC-FA30-47E7-8F83-60B8876EFC04}" type="slidenum">
              <a:rPr lang="ko-KR" altLang="en-US" smtClean="0">
                <a:solidFill>
                  <a:prstClr val="black">
                    <a:tint val="75000"/>
                  </a:prstClr>
                </a:solidFill>
              </a:rPr>
              <a:pPr/>
              <a:t>7</a:t>
            </a:fld>
            <a:endParaRPr lang="ko-KR" altLang="en-US">
              <a:solidFill>
                <a:prstClr val="black">
                  <a:tint val="75000"/>
                </a:prstClr>
              </a:solidFill>
            </a:endParaRPr>
          </a:p>
        </p:txBody>
      </p:sp>
      <p:sp>
        <p:nvSpPr>
          <p:cNvPr id="4" name="TextBox 3"/>
          <p:cNvSpPr txBox="1"/>
          <p:nvPr/>
        </p:nvSpPr>
        <p:spPr>
          <a:xfrm>
            <a:off x="4882352" y="5248668"/>
            <a:ext cx="2590801" cy="400110"/>
          </a:xfrm>
          <a:prstGeom prst="rect">
            <a:avLst/>
          </a:prstGeom>
          <a:noFill/>
        </p:spPr>
        <p:txBody>
          <a:bodyPr wrap="square" rtlCol="0">
            <a:spAutoFit/>
          </a:bodyPr>
          <a:lstStyle/>
          <a:p>
            <a:r>
              <a:rPr lang="en-US" altLang="ko-KR" sz="2000" b="1" dirty="0" smtClean="0">
                <a:solidFill>
                  <a:schemeClr val="tx1">
                    <a:lumMod val="65000"/>
                    <a:lumOff val="35000"/>
                  </a:schemeClr>
                </a:solidFill>
                <a:latin typeface="나눔명조" panose="02020603020101020101" pitchFamily="18" charset="-127"/>
                <a:ea typeface="나눔명조" panose="02020603020101020101" pitchFamily="18" charset="-127"/>
              </a:rPr>
              <a:t>“Machine learning”</a:t>
            </a:r>
            <a:endParaRPr lang="ko-KR" altLang="en-US" sz="2000" b="1" dirty="0">
              <a:solidFill>
                <a:schemeClr val="tx1">
                  <a:lumMod val="65000"/>
                  <a:lumOff val="35000"/>
                </a:schemeClr>
              </a:solidFill>
              <a:latin typeface="나눔명조" panose="02020603020101020101" pitchFamily="18" charset="-127"/>
              <a:ea typeface="나눔명조" panose="02020603020101020101" pitchFamily="18" charset="-127"/>
            </a:endParaRPr>
          </a:p>
        </p:txBody>
      </p:sp>
      <p:sp>
        <p:nvSpPr>
          <p:cNvPr id="5" name="TextBox 4"/>
          <p:cNvSpPr txBox="1"/>
          <p:nvPr/>
        </p:nvSpPr>
        <p:spPr>
          <a:xfrm>
            <a:off x="3766420" y="5259623"/>
            <a:ext cx="1199060" cy="400110"/>
          </a:xfrm>
          <a:prstGeom prst="rect">
            <a:avLst/>
          </a:prstGeom>
          <a:noFill/>
        </p:spPr>
        <p:txBody>
          <a:bodyPr wrap="square" rtlCol="0">
            <a:spAutoFit/>
          </a:bodyPr>
          <a:lstStyle/>
          <a:p>
            <a:r>
              <a:rPr lang="en-US" altLang="ko-KR" sz="2000" b="1" dirty="0" smtClean="0">
                <a:solidFill>
                  <a:schemeClr val="tx1">
                    <a:lumMod val="65000"/>
                    <a:lumOff val="35000"/>
                  </a:schemeClr>
                </a:solidFill>
                <a:latin typeface="나눔명조" panose="02020603020101020101" pitchFamily="18" charset="-127"/>
                <a:ea typeface="나눔명조" panose="02020603020101020101" pitchFamily="18" charset="-127"/>
              </a:rPr>
              <a:t>“SLAM”</a:t>
            </a:r>
            <a:endParaRPr lang="ko-KR" altLang="en-US" sz="2000" b="1" dirty="0">
              <a:solidFill>
                <a:schemeClr val="tx1">
                  <a:lumMod val="65000"/>
                  <a:lumOff val="35000"/>
                </a:schemeClr>
              </a:solidFill>
              <a:latin typeface="나눔명조" panose="02020603020101020101" pitchFamily="18" charset="-127"/>
              <a:ea typeface="나눔명조" panose="02020603020101020101" pitchFamily="18" charset="-127"/>
            </a:endParaRPr>
          </a:p>
        </p:txBody>
      </p:sp>
      <p:sp>
        <p:nvSpPr>
          <p:cNvPr id="6" name="TextBox 5"/>
          <p:cNvSpPr txBox="1"/>
          <p:nvPr/>
        </p:nvSpPr>
        <p:spPr>
          <a:xfrm>
            <a:off x="5689021" y="5603283"/>
            <a:ext cx="2590801" cy="400110"/>
          </a:xfrm>
          <a:prstGeom prst="rect">
            <a:avLst/>
          </a:prstGeom>
          <a:noFill/>
        </p:spPr>
        <p:txBody>
          <a:bodyPr wrap="square" rtlCol="0">
            <a:spAutoFit/>
          </a:bodyPr>
          <a:lstStyle/>
          <a:p>
            <a:r>
              <a:rPr lang="en-US" altLang="ko-KR" sz="2000" b="1" dirty="0" smtClean="0">
                <a:solidFill>
                  <a:schemeClr val="tx1">
                    <a:lumMod val="65000"/>
                    <a:lumOff val="35000"/>
                  </a:schemeClr>
                </a:solidFill>
                <a:latin typeface="나눔명조" panose="02020603020101020101" pitchFamily="18" charset="-127"/>
                <a:ea typeface="나눔명조" panose="02020603020101020101" pitchFamily="18" charset="-127"/>
              </a:rPr>
              <a:t>“Neural net CNN”</a:t>
            </a:r>
            <a:endParaRPr lang="ko-KR" altLang="en-US" sz="2000" b="1" dirty="0">
              <a:solidFill>
                <a:schemeClr val="tx1">
                  <a:lumMod val="65000"/>
                  <a:lumOff val="35000"/>
                </a:schemeClr>
              </a:solidFill>
              <a:latin typeface="나눔명조" panose="02020603020101020101" pitchFamily="18" charset="-127"/>
              <a:ea typeface="나눔명조" panose="02020603020101020101" pitchFamily="18" charset="-127"/>
            </a:endParaRPr>
          </a:p>
        </p:txBody>
      </p:sp>
      <p:sp>
        <p:nvSpPr>
          <p:cNvPr id="7" name="TextBox 6"/>
          <p:cNvSpPr txBox="1"/>
          <p:nvPr/>
        </p:nvSpPr>
        <p:spPr>
          <a:xfrm>
            <a:off x="5689021" y="5963266"/>
            <a:ext cx="3112292" cy="400110"/>
          </a:xfrm>
          <a:prstGeom prst="rect">
            <a:avLst/>
          </a:prstGeom>
          <a:noFill/>
        </p:spPr>
        <p:txBody>
          <a:bodyPr wrap="square" rtlCol="0">
            <a:spAutoFit/>
          </a:bodyPr>
          <a:lstStyle/>
          <a:p>
            <a:r>
              <a:rPr lang="en-US" altLang="ko-KR" sz="2000" b="1" dirty="0" smtClean="0">
                <a:solidFill>
                  <a:schemeClr val="tx1">
                    <a:lumMod val="65000"/>
                    <a:lumOff val="35000"/>
                  </a:schemeClr>
                </a:solidFill>
                <a:latin typeface="나눔명조" panose="02020603020101020101" pitchFamily="18" charset="-127"/>
                <a:ea typeface="나눔명조" panose="02020603020101020101" pitchFamily="18" charset="-127"/>
              </a:rPr>
              <a:t>“Reinforcement learning”</a:t>
            </a:r>
            <a:endParaRPr lang="ko-KR" altLang="en-US" sz="2000" b="1" dirty="0">
              <a:solidFill>
                <a:schemeClr val="tx1">
                  <a:lumMod val="65000"/>
                  <a:lumOff val="35000"/>
                </a:schemeClr>
              </a:solidFill>
              <a:latin typeface="나눔명조" panose="02020603020101020101" pitchFamily="18" charset="-127"/>
              <a:ea typeface="나눔명조" panose="02020603020101020101" pitchFamily="18" charset="-127"/>
            </a:endParaRPr>
          </a:p>
        </p:txBody>
      </p:sp>
      <p:sp>
        <p:nvSpPr>
          <p:cNvPr id="8" name="TextBox 7"/>
          <p:cNvSpPr txBox="1"/>
          <p:nvPr/>
        </p:nvSpPr>
        <p:spPr>
          <a:xfrm>
            <a:off x="5689021" y="6307168"/>
            <a:ext cx="3112292" cy="400110"/>
          </a:xfrm>
          <a:prstGeom prst="rect">
            <a:avLst/>
          </a:prstGeom>
          <a:noFill/>
        </p:spPr>
        <p:txBody>
          <a:bodyPr wrap="square" rtlCol="0">
            <a:spAutoFit/>
          </a:bodyPr>
          <a:lstStyle/>
          <a:p>
            <a:r>
              <a:rPr lang="en-US" altLang="ko-KR" sz="2000" b="1" dirty="0" smtClean="0">
                <a:solidFill>
                  <a:schemeClr val="tx1">
                    <a:lumMod val="65000"/>
                    <a:lumOff val="35000"/>
                  </a:schemeClr>
                </a:solidFill>
                <a:latin typeface="나눔명조" panose="02020603020101020101" pitchFamily="18" charset="-127"/>
                <a:ea typeface="나눔명조" panose="02020603020101020101" pitchFamily="18" charset="-127"/>
              </a:rPr>
              <a:t>“Deep learning”</a:t>
            </a:r>
            <a:endParaRPr lang="ko-KR" altLang="en-US" sz="2000" b="1" dirty="0">
              <a:solidFill>
                <a:schemeClr val="tx1">
                  <a:lumMod val="65000"/>
                  <a:lumOff val="35000"/>
                </a:schemeClr>
              </a:solidFill>
              <a:latin typeface="나눔명조" panose="02020603020101020101" pitchFamily="18" charset="-127"/>
              <a:ea typeface="나눔명조" panose="02020603020101020101" pitchFamily="18" charset="-127"/>
            </a:endParaRPr>
          </a:p>
        </p:txBody>
      </p:sp>
      <p:sp>
        <p:nvSpPr>
          <p:cNvPr id="9" name="TextBox 8"/>
          <p:cNvSpPr txBox="1"/>
          <p:nvPr/>
        </p:nvSpPr>
        <p:spPr>
          <a:xfrm>
            <a:off x="3879438" y="5563156"/>
            <a:ext cx="941283" cy="400110"/>
          </a:xfrm>
          <a:prstGeom prst="rect">
            <a:avLst/>
          </a:prstGeom>
          <a:noFill/>
        </p:spPr>
        <p:txBody>
          <a:bodyPr wrap="none" rtlCol="0">
            <a:spAutoFit/>
          </a:bodyPr>
          <a:lstStyle/>
          <a:p>
            <a:r>
              <a:rPr lang="en-US" altLang="ko-KR" sz="2000" b="1" dirty="0" smtClean="0">
                <a:solidFill>
                  <a:srgbClr val="0000CC"/>
                </a:solidFill>
                <a:latin typeface="나눔명조" panose="02020603020101020101" pitchFamily="18" charset="-127"/>
                <a:ea typeface="나눔명조" panose="02020603020101020101" pitchFamily="18" charset="-127"/>
              </a:rPr>
              <a:t>CE481</a:t>
            </a:r>
            <a:endParaRPr lang="ko-KR" altLang="en-US" sz="2000" b="1" dirty="0">
              <a:solidFill>
                <a:srgbClr val="0000CC"/>
              </a:solidFill>
              <a:latin typeface="나눔명조" panose="02020603020101020101" pitchFamily="18" charset="-127"/>
              <a:ea typeface="나눔명조" panose="02020603020101020101" pitchFamily="18" charset="-127"/>
            </a:endParaRPr>
          </a:p>
        </p:txBody>
      </p:sp>
      <p:sp>
        <p:nvSpPr>
          <p:cNvPr id="10" name="Rectangle 9"/>
          <p:cNvSpPr/>
          <p:nvPr/>
        </p:nvSpPr>
        <p:spPr>
          <a:xfrm>
            <a:off x="4965480" y="5974221"/>
            <a:ext cx="914033" cy="400110"/>
          </a:xfrm>
          <a:prstGeom prst="rect">
            <a:avLst/>
          </a:prstGeom>
        </p:spPr>
        <p:txBody>
          <a:bodyPr wrap="none">
            <a:spAutoFit/>
          </a:bodyPr>
          <a:lstStyle/>
          <a:p>
            <a:r>
              <a:rPr lang="en-US" altLang="ko-KR" sz="2000" b="1" dirty="0">
                <a:solidFill>
                  <a:srgbClr val="0000CC"/>
                </a:solidFill>
                <a:latin typeface="나눔명조" panose="02020603020101020101" pitchFamily="18" charset="-127"/>
                <a:ea typeface="나눔명조" panose="02020603020101020101" pitchFamily="18" charset="-127"/>
              </a:rPr>
              <a:t>CS672</a:t>
            </a:r>
            <a:endParaRPr lang="ko-KR" altLang="en-US" sz="2000" b="1" dirty="0">
              <a:solidFill>
                <a:srgbClr val="0000CC"/>
              </a:solidFill>
              <a:latin typeface="나눔명조" panose="02020603020101020101" pitchFamily="18" charset="-127"/>
              <a:ea typeface="나눔명조" panose="02020603020101020101" pitchFamily="18" charset="-127"/>
            </a:endParaRPr>
          </a:p>
        </p:txBody>
      </p:sp>
      <p:sp>
        <p:nvSpPr>
          <p:cNvPr id="11" name="Rectangle 10"/>
          <p:cNvSpPr/>
          <p:nvPr/>
        </p:nvSpPr>
        <p:spPr>
          <a:xfrm>
            <a:off x="4965480" y="6317881"/>
            <a:ext cx="914033" cy="400110"/>
          </a:xfrm>
          <a:prstGeom prst="rect">
            <a:avLst/>
          </a:prstGeom>
        </p:spPr>
        <p:txBody>
          <a:bodyPr wrap="none">
            <a:spAutoFit/>
          </a:bodyPr>
          <a:lstStyle/>
          <a:p>
            <a:r>
              <a:rPr lang="en-US" altLang="ko-KR" sz="2000" b="1" dirty="0" smtClean="0">
                <a:solidFill>
                  <a:srgbClr val="0000CC"/>
                </a:solidFill>
                <a:latin typeface="나눔명조" panose="02020603020101020101" pitchFamily="18" charset="-127"/>
                <a:ea typeface="나눔명조" panose="02020603020101020101" pitchFamily="18" charset="-127"/>
              </a:rPr>
              <a:t>CS774</a:t>
            </a:r>
            <a:endParaRPr lang="ko-KR" altLang="en-US" sz="2000" b="1" dirty="0">
              <a:solidFill>
                <a:srgbClr val="0000CC"/>
              </a:solidFill>
              <a:latin typeface="나눔명조" panose="02020603020101020101" pitchFamily="18" charset="-127"/>
              <a:ea typeface="나눔명조" panose="02020603020101020101" pitchFamily="18" charset="-127"/>
            </a:endParaRPr>
          </a:p>
        </p:txBody>
      </p:sp>
      <p:sp>
        <p:nvSpPr>
          <p:cNvPr id="12" name="Rectangle 11"/>
          <p:cNvSpPr/>
          <p:nvPr/>
        </p:nvSpPr>
        <p:spPr>
          <a:xfrm>
            <a:off x="7169518" y="5285818"/>
            <a:ext cx="914033" cy="400110"/>
          </a:xfrm>
          <a:prstGeom prst="rect">
            <a:avLst/>
          </a:prstGeom>
        </p:spPr>
        <p:txBody>
          <a:bodyPr wrap="none">
            <a:spAutoFit/>
          </a:bodyPr>
          <a:lstStyle/>
          <a:p>
            <a:r>
              <a:rPr lang="en-US" altLang="ko-KR" sz="2000" b="1" dirty="0" smtClean="0">
                <a:solidFill>
                  <a:srgbClr val="0000CC"/>
                </a:solidFill>
                <a:latin typeface="나눔명조" panose="02020603020101020101" pitchFamily="18" charset="-127"/>
                <a:ea typeface="나눔명조" panose="02020603020101020101" pitchFamily="18" charset="-127"/>
              </a:rPr>
              <a:t>CS376</a:t>
            </a:r>
            <a:endParaRPr lang="ko-KR" altLang="en-US" sz="2000" b="1" dirty="0">
              <a:solidFill>
                <a:srgbClr val="0000CC"/>
              </a:solidFill>
              <a:latin typeface="나눔명조" panose="02020603020101020101" pitchFamily="18" charset="-127"/>
              <a:ea typeface="나눔명조" panose="02020603020101020101" pitchFamily="18" charset="-127"/>
            </a:endParaRPr>
          </a:p>
        </p:txBody>
      </p:sp>
      <p:sp>
        <p:nvSpPr>
          <p:cNvPr id="13" name="Rectangle 12"/>
          <p:cNvSpPr/>
          <p:nvPr/>
        </p:nvSpPr>
        <p:spPr>
          <a:xfrm>
            <a:off x="7792835" y="5607469"/>
            <a:ext cx="914033" cy="400110"/>
          </a:xfrm>
          <a:prstGeom prst="rect">
            <a:avLst/>
          </a:prstGeom>
        </p:spPr>
        <p:txBody>
          <a:bodyPr wrap="none">
            <a:spAutoFit/>
          </a:bodyPr>
          <a:lstStyle/>
          <a:p>
            <a:r>
              <a:rPr lang="en-US" altLang="ko-KR" sz="2000" b="1" dirty="0" smtClean="0">
                <a:solidFill>
                  <a:srgbClr val="0000CC"/>
                </a:solidFill>
                <a:latin typeface="나눔명조" panose="02020603020101020101" pitchFamily="18" charset="-127"/>
                <a:ea typeface="나눔명조" panose="02020603020101020101" pitchFamily="18" charset="-127"/>
              </a:rPr>
              <a:t>CS470</a:t>
            </a:r>
            <a:endParaRPr lang="ko-KR" altLang="en-US" sz="2000" b="1" dirty="0">
              <a:solidFill>
                <a:srgbClr val="0000CC"/>
              </a:solidFill>
              <a:latin typeface="나눔명조" panose="02020603020101020101" pitchFamily="18" charset="-127"/>
              <a:ea typeface="나눔명조" panose="02020603020101020101" pitchFamily="18" charset="-127"/>
            </a:endParaRPr>
          </a:p>
        </p:txBody>
      </p:sp>
      <p:sp>
        <p:nvSpPr>
          <p:cNvPr id="15" name="Rectangle 14"/>
          <p:cNvSpPr/>
          <p:nvPr/>
        </p:nvSpPr>
        <p:spPr>
          <a:xfrm>
            <a:off x="3574473" y="5101298"/>
            <a:ext cx="5089236" cy="1756702"/>
          </a:xfrm>
          <a:prstGeom prst="rect">
            <a:avLst/>
          </a:prstGeom>
          <a:noFill/>
          <a:ln w="762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TextBox 15"/>
          <p:cNvSpPr txBox="1"/>
          <p:nvPr/>
        </p:nvSpPr>
        <p:spPr>
          <a:xfrm>
            <a:off x="-95536" y="5179932"/>
            <a:ext cx="3532405" cy="707886"/>
          </a:xfrm>
          <a:prstGeom prst="rect">
            <a:avLst/>
          </a:prstGeom>
          <a:noFill/>
        </p:spPr>
        <p:txBody>
          <a:bodyPr wrap="square" rtlCol="0">
            <a:spAutoFit/>
          </a:bodyPr>
          <a:lstStyle/>
          <a:p>
            <a:pPr algn="r"/>
            <a:r>
              <a:rPr lang="en-US" altLang="ko-KR" sz="2000" dirty="0" smtClean="0">
                <a:solidFill>
                  <a:srgbClr val="C00000"/>
                </a:solidFill>
                <a:latin typeface="나눔명조" panose="02020603020101020101" pitchFamily="18" charset="-127"/>
                <a:ea typeface="나눔명조" panose="02020603020101020101" pitchFamily="18" charset="-127"/>
              </a:rPr>
              <a:t>- ME490 Programming for autonomous system</a:t>
            </a:r>
            <a:endParaRPr lang="ko-KR" altLang="en-US" sz="2000" dirty="0">
              <a:solidFill>
                <a:srgbClr val="C00000"/>
              </a:solidFill>
              <a:latin typeface="나눔명조" panose="02020603020101020101" pitchFamily="18" charset="-127"/>
              <a:ea typeface="나눔명조" panose="02020603020101020101" pitchFamily="18" charset="-127"/>
            </a:endParaRPr>
          </a:p>
        </p:txBody>
      </p:sp>
      <p:sp>
        <p:nvSpPr>
          <p:cNvPr id="17" name="TextBox 16"/>
          <p:cNvSpPr txBox="1"/>
          <p:nvPr/>
        </p:nvSpPr>
        <p:spPr>
          <a:xfrm>
            <a:off x="-33161" y="6108855"/>
            <a:ext cx="3532405" cy="400110"/>
          </a:xfrm>
          <a:prstGeom prst="rect">
            <a:avLst/>
          </a:prstGeom>
          <a:noFill/>
        </p:spPr>
        <p:txBody>
          <a:bodyPr wrap="square" rtlCol="0">
            <a:spAutoFit/>
          </a:bodyPr>
          <a:lstStyle/>
          <a:p>
            <a:pPr algn="r"/>
            <a:r>
              <a:rPr lang="en-US" altLang="ko-KR" sz="2000" dirty="0" smtClean="0">
                <a:solidFill>
                  <a:schemeClr val="tx1">
                    <a:lumMod val="65000"/>
                    <a:lumOff val="35000"/>
                  </a:schemeClr>
                </a:solidFill>
                <a:latin typeface="나눔명조" panose="02020603020101020101" pitchFamily="18" charset="-127"/>
                <a:ea typeface="나눔명조" panose="02020603020101020101" pitchFamily="18" charset="-127"/>
              </a:rPr>
              <a:t>- ME401 Capstone design 2</a:t>
            </a:r>
            <a:endParaRPr lang="ko-KR" altLang="en-US" sz="2000" dirty="0">
              <a:solidFill>
                <a:schemeClr val="tx1">
                  <a:lumMod val="65000"/>
                  <a:lumOff val="35000"/>
                </a:schemeClr>
              </a:solidFill>
              <a:latin typeface="나눔명조" panose="02020603020101020101" pitchFamily="18" charset="-127"/>
              <a:ea typeface="나눔명조" panose="02020603020101020101" pitchFamily="18" charset="-127"/>
            </a:endParaRPr>
          </a:p>
        </p:txBody>
      </p:sp>
      <p:sp>
        <p:nvSpPr>
          <p:cNvPr id="18" name="TextBox 17"/>
          <p:cNvSpPr txBox="1"/>
          <p:nvPr/>
        </p:nvSpPr>
        <p:spPr>
          <a:xfrm>
            <a:off x="762485" y="1250793"/>
            <a:ext cx="4113627" cy="400110"/>
          </a:xfrm>
          <a:prstGeom prst="rect">
            <a:avLst/>
          </a:prstGeom>
          <a:noFill/>
        </p:spPr>
        <p:txBody>
          <a:bodyPr wrap="none" rtlCol="0">
            <a:spAutoFit/>
          </a:bodyPr>
          <a:lstStyle/>
          <a:p>
            <a:r>
              <a:rPr lang="en-US" altLang="ko-KR" sz="2000" dirty="0" smtClean="0">
                <a:latin typeface="나눔명조" panose="02020603020101020101" pitchFamily="18" charset="-127"/>
                <a:ea typeface="나눔명조" panose="02020603020101020101" pitchFamily="18" charset="-127"/>
              </a:rPr>
              <a:t>(Thanks to) Open source software</a:t>
            </a:r>
            <a:endParaRPr lang="ko-KR" altLang="en-US" sz="2000" dirty="0">
              <a:latin typeface="나눔명조" panose="02020603020101020101" pitchFamily="18" charset="-127"/>
              <a:ea typeface="나눔명조" panose="02020603020101020101" pitchFamily="18" charset="-127"/>
            </a:endParaRPr>
          </a:p>
        </p:txBody>
      </p:sp>
      <p:sp>
        <p:nvSpPr>
          <p:cNvPr id="19" name="Rectangle 18"/>
          <p:cNvSpPr/>
          <p:nvPr/>
        </p:nvSpPr>
        <p:spPr>
          <a:xfrm>
            <a:off x="1480420" y="1798273"/>
            <a:ext cx="7432093" cy="2031325"/>
          </a:xfrm>
          <a:prstGeom prst="rect">
            <a:avLst/>
          </a:prstGeom>
        </p:spPr>
        <p:txBody>
          <a:bodyPr wrap="square">
            <a:spAutoFit/>
          </a:bodyPr>
          <a:lstStyle/>
          <a:p>
            <a:pPr marL="285750" indent="-285750">
              <a:buFont typeface="Arial" panose="020B0604020202020204" pitchFamily="34" charset="0"/>
              <a:buChar char="•"/>
            </a:pPr>
            <a:r>
              <a:rPr lang="en-US" altLang="ko-KR" dirty="0"/>
              <a:t>Open-source software (OSS) is a type of computer software whose source code is released under a license in which </a:t>
            </a:r>
            <a:r>
              <a:rPr lang="en-US" altLang="ko-KR" dirty="0" smtClean="0">
                <a:solidFill>
                  <a:srgbClr val="0000CC"/>
                </a:solidFill>
              </a:rPr>
              <a:t>the copyright holder grants users the rights to study, change, and distribute the software to </a:t>
            </a:r>
            <a:r>
              <a:rPr lang="en-US" altLang="ko-KR" dirty="0">
                <a:solidFill>
                  <a:srgbClr val="0000CC"/>
                </a:solidFill>
              </a:rPr>
              <a:t>anyone and for any purpose</a:t>
            </a:r>
            <a:r>
              <a:rPr lang="en-US" altLang="ko-KR" dirty="0" smtClean="0">
                <a:solidFill>
                  <a:srgbClr val="0000CC"/>
                </a:solidFill>
              </a:rPr>
              <a:t>. </a:t>
            </a:r>
          </a:p>
          <a:p>
            <a:pPr marL="285750" indent="-285750">
              <a:buFont typeface="Arial" panose="020B0604020202020204" pitchFamily="34" charset="0"/>
              <a:buChar char="•"/>
            </a:pPr>
            <a:r>
              <a:rPr lang="en-US" altLang="ko-KR" dirty="0" smtClean="0"/>
              <a:t>Open-source </a:t>
            </a:r>
            <a:r>
              <a:rPr lang="en-US" altLang="ko-KR" dirty="0"/>
              <a:t>software may be developed in a collaborative public manner. </a:t>
            </a:r>
            <a:endParaRPr lang="en-US" altLang="ko-KR" dirty="0" smtClean="0"/>
          </a:p>
          <a:p>
            <a:pPr marL="285750" indent="-285750">
              <a:buFont typeface="Arial" panose="020B0604020202020204" pitchFamily="34" charset="0"/>
              <a:buChar char="•"/>
            </a:pPr>
            <a:r>
              <a:rPr lang="en-US" altLang="ko-KR" dirty="0" smtClean="0"/>
              <a:t>According </a:t>
            </a:r>
            <a:r>
              <a:rPr lang="en-US" altLang="ko-KR" dirty="0"/>
              <a:t>to scientists who studied it, open-source software is a prominent example of open collaboration</a:t>
            </a:r>
            <a:r>
              <a:rPr lang="en-US" altLang="ko-KR" dirty="0" smtClean="0"/>
              <a:t>. [from wiki]</a:t>
            </a:r>
            <a:endParaRPr lang="ko-KR" altLang="en-US" dirty="0"/>
          </a:p>
        </p:txBody>
      </p:sp>
    </p:spTree>
    <p:extLst>
      <p:ext uri="{BB962C8B-B14F-4D97-AF65-F5344CB8AC3E}">
        <p14:creationId xmlns:p14="http://schemas.microsoft.com/office/powerpoint/2010/main" val="3241354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fade">
                                      <p:cBhvr>
                                        <p:cTn id="32" dur="500"/>
                                        <p:tgtEl>
                                          <p:spTgt spid="1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fade">
                                      <p:cBhvr>
                                        <p:cTn id="37" dur="500"/>
                                        <p:tgtEl>
                                          <p:spTgt spid="19"/>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fade">
                                      <p:cBhvr>
                                        <p:cTn id="42" dur="500"/>
                                        <p:tgtEl>
                                          <p:spTgt spid="17"/>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6"/>
                                        </p:tgtEl>
                                        <p:attrNameLst>
                                          <p:attrName>style.visibility</p:attrName>
                                        </p:attrNameLst>
                                      </p:cBhvr>
                                      <p:to>
                                        <p:strVal val="visible"/>
                                      </p:to>
                                    </p:set>
                                    <p:animEffect transition="in" filter="fade">
                                      <p:cBhvr>
                                        <p:cTn id="4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2" grpId="0"/>
      <p:bldP spid="13" grpId="0"/>
      <p:bldP spid="16" grpId="0"/>
      <p:bldP spid="17" grpId="0"/>
      <p:bldP spid="18" grpId="0"/>
      <p:bldP spid="19"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1452709" y="1114604"/>
            <a:ext cx="5542485" cy="4011074"/>
            <a:chOff x="1452709" y="1114604"/>
            <a:chExt cx="5542485" cy="4011074"/>
          </a:xfrm>
        </p:grpSpPr>
        <p:graphicFrame>
          <p:nvGraphicFramePr>
            <p:cNvPr id="29" name="Object 28"/>
            <p:cNvGraphicFramePr>
              <a:graphicFrameLocks noChangeAspect="1"/>
            </p:cNvGraphicFramePr>
            <p:nvPr>
              <p:extLst>
                <p:ext uri="{D42A27DB-BD31-4B8C-83A1-F6EECF244321}">
                  <p14:modId xmlns:p14="http://schemas.microsoft.com/office/powerpoint/2010/main" val="283053112"/>
                </p:ext>
              </p:extLst>
            </p:nvPr>
          </p:nvGraphicFramePr>
          <p:xfrm>
            <a:off x="4235450" y="4668838"/>
            <a:ext cx="1920024" cy="456840"/>
          </p:xfrm>
          <a:graphic>
            <a:graphicData uri="http://schemas.openxmlformats.org/presentationml/2006/ole">
              <mc:AlternateContent xmlns:mc="http://schemas.openxmlformats.org/markup-compatibility/2006">
                <mc:Choice xmlns:v="urn:schemas-microsoft-com:vml" Requires="v">
                  <p:oleObj spid="_x0000_s4522" name="Equation" r:id="rId4" imgW="1066680" imgH="253800" progId="Equation.DSMT4">
                    <p:embed/>
                  </p:oleObj>
                </mc:Choice>
                <mc:Fallback>
                  <p:oleObj name="Equation" r:id="rId4" imgW="1066680" imgH="253800" progId="Equation.DSMT4">
                    <p:embed/>
                    <p:pic>
                      <p:nvPicPr>
                        <p:cNvPr id="17" name="Object 16"/>
                        <p:cNvPicPr/>
                        <p:nvPr/>
                      </p:nvPicPr>
                      <p:blipFill>
                        <a:blip r:embed="rId5"/>
                        <a:stretch>
                          <a:fillRect/>
                        </a:stretch>
                      </p:blipFill>
                      <p:spPr>
                        <a:xfrm>
                          <a:off x="4235450" y="4668838"/>
                          <a:ext cx="1920024" cy="456840"/>
                        </a:xfrm>
                        <a:prstGeom prst="rect">
                          <a:avLst/>
                        </a:prstGeom>
                        <a:noFill/>
                        <a:ln>
                          <a:noFill/>
                        </a:ln>
                      </p:spPr>
                    </p:pic>
                  </p:oleObj>
                </mc:Fallback>
              </mc:AlternateContent>
            </a:graphicData>
          </a:graphic>
        </p:graphicFrame>
        <p:grpSp>
          <p:nvGrpSpPr>
            <p:cNvPr id="30" name="Group 29"/>
            <p:cNvGrpSpPr/>
            <p:nvPr/>
          </p:nvGrpSpPr>
          <p:grpSpPr>
            <a:xfrm>
              <a:off x="1452709" y="1114604"/>
              <a:ext cx="4822278" cy="3468942"/>
              <a:chOff x="1888349" y="1067351"/>
              <a:chExt cx="4822278" cy="3468942"/>
            </a:xfrm>
          </p:grpSpPr>
          <p:pic>
            <p:nvPicPr>
              <p:cNvPr id="31" name="Picture 30"/>
              <p:cNvPicPr>
                <a:picLocks noChangeAspect="1"/>
              </p:cNvPicPr>
              <p:nvPr/>
            </p:nvPicPr>
            <p:blipFill>
              <a:blip r:embed="rId6"/>
              <a:stretch>
                <a:fillRect/>
              </a:stretch>
            </p:blipFill>
            <p:spPr>
              <a:xfrm>
                <a:off x="1888349" y="1067351"/>
                <a:ext cx="4822278" cy="3468942"/>
              </a:xfrm>
              <a:prstGeom prst="rect">
                <a:avLst/>
              </a:prstGeom>
            </p:spPr>
          </p:pic>
          <p:sp>
            <p:nvSpPr>
              <p:cNvPr id="32" name="TextBox 31"/>
              <p:cNvSpPr txBox="1"/>
              <p:nvPr/>
            </p:nvSpPr>
            <p:spPr>
              <a:xfrm>
                <a:off x="6035617" y="2438656"/>
                <a:ext cx="280846" cy="307777"/>
              </a:xfrm>
              <a:prstGeom prst="rect">
                <a:avLst/>
              </a:prstGeom>
              <a:solidFill>
                <a:schemeClr val="bg1"/>
              </a:solidFill>
            </p:spPr>
            <p:txBody>
              <a:bodyPr wrap="none" rtlCol="0">
                <a:spAutoFit/>
              </a:bodyPr>
              <a:lstStyle/>
              <a:p>
                <a:r>
                  <a:rPr lang="en-US" altLang="ko-KR" sz="1400" b="1" dirty="0" smtClean="0">
                    <a:latin typeface="+mn-ea"/>
                  </a:rPr>
                  <a:t>y</a:t>
                </a:r>
                <a:endParaRPr lang="ko-KR" altLang="en-US" sz="1400" b="1" dirty="0">
                  <a:latin typeface="+mn-ea"/>
                </a:endParaRPr>
              </a:p>
            </p:txBody>
          </p:sp>
        </p:grpSp>
        <p:sp>
          <p:nvSpPr>
            <p:cNvPr id="33" name="TextBox 32"/>
            <p:cNvSpPr txBox="1"/>
            <p:nvPr/>
          </p:nvSpPr>
          <p:spPr>
            <a:xfrm>
              <a:off x="5984221" y="2439742"/>
              <a:ext cx="1010973" cy="400110"/>
            </a:xfrm>
            <a:prstGeom prst="rect">
              <a:avLst/>
            </a:prstGeom>
            <a:noFill/>
          </p:spPr>
          <p:txBody>
            <a:bodyPr wrap="square" rtlCol="0">
              <a:spAutoFit/>
            </a:bodyPr>
            <a:lstStyle/>
            <a:p>
              <a:r>
                <a:rPr lang="en-US" altLang="ko-KR" sz="2000" b="1" dirty="0" smtClean="0">
                  <a:solidFill>
                    <a:srgbClr val="0000CC"/>
                  </a:solidFill>
                  <a:latin typeface="나눔명조" panose="02020603020101020101" pitchFamily="18" charset="-127"/>
                  <a:ea typeface="나눔명조" panose="02020603020101020101" pitchFamily="18" charset="-127"/>
                </a:rPr>
                <a:t>vs. </a:t>
              </a:r>
              <a:r>
                <a:rPr lang="en-US" altLang="ko-KR" sz="2000" b="1" dirty="0" err="1" smtClean="0">
                  <a:solidFill>
                    <a:srgbClr val="0000CC"/>
                  </a:solidFill>
                  <a:latin typeface="나눔명조" panose="02020603020101020101" pitchFamily="18" charset="-127"/>
                  <a:ea typeface="나눔명조" panose="02020603020101020101" pitchFamily="18" charset="-127"/>
                </a:rPr>
                <a:t>y</a:t>
              </a:r>
              <a:r>
                <a:rPr lang="en-US" altLang="ko-KR" sz="2000" b="1" baseline="-25000" dirty="0" err="1" smtClean="0">
                  <a:solidFill>
                    <a:srgbClr val="0000CC"/>
                  </a:solidFill>
                  <a:latin typeface="나눔명조" panose="02020603020101020101" pitchFamily="18" charset="-127"/>
                  <a:ea typeface="나눔명조" panose="02020603020101020101" pitchFamily="18" charset="-127"/>
                </a:rPr>
                <a:t>true</a:t>
              </a:r>
              <a:endParaRPr lang="ko-KR" altLang="en-US" sz="2000" b="1" baseline="-25000" dirty="0">
                <a:solidFill>
                  <a:srgbClr val="0000CC"/>
                </a:solidFill>
                <a:latin typeface="나눔명조" panose="02020603020101020101" pitchFamily="18" charset="-127"/>
                <a:ea typeface="나눔명조" panose="02020603020101020101" pitchFamily="18" charset="-127"/>
              </a:endParaRPr>
            </a:p>
          </p:txBody>
        </p:sp>
      </p:grpSp>
      <p:sp>
        <p:nvSpPr>
          <p:cNvPr id="2" name="Title 1"/>
          <p:cNvSpPr>
            <a:spLocks noGrp="1"/>
          </p:cNvSpPr>
          <p:nvPr>
            <p:ph type="title"/>
          </p:nvPr>
        </p:nvSpPr>
        <p:spPr/>
        <p:txBody>
          <a:bodyPr/>
          <a:lstStyle/>
          <a:p>
            <a:r>
              <a:rPr lang="en-US" altLang="ko-KR" dirty="0" smtClean="0"/>
              <a:t>Recall, Backpropagation</a:t>
            </a:r>
            <a:endParaRPr lang="ko-KR" altLang="en-US" dirty="0"/>
          </a:p>
        </p:txBody>
      </p:sp>
      <p:sp>
        <p:nvSpPr>
          <p:cNvPr id="3" name="Slide Number Placeholder 2"/>
          <p:cNvSpPr>
            <a:spLocks noGrp="1"/>
          </p:cNvSpPr>
          <p:nvPr>
            <p:ph type="sldNum" sz="quarter" idx="12"/>
          </p:nvPr>
        </p:nvSpPr>
        <p:spPr/>
        <p:txBody>
          <a:bodyPr/>
          <a:lstStyle/>
          <a:p>
            <a:fld id="{E7B612BC-FA30-47E7-8F83-60B8876EFC04}" type="slidenum">
              <a:rPr lang="ko-KR" altLang="en-US" smtClean="0">
                <a:solidFill>
                  <a:prstClr val="black">
                    <a:tint val="75000"/>
                  </a:prstClr>
                </a:solidFill>
              </a:rPr>
              <a:pPr/>
              <a:t>70</a:t>
            </a:fld>
            <a:endParaRPr lang="ko-KR" altLang="en-US">
              <a:solidFill>
                <a:prstClr val="black">
                  <a:tint val="75000"/>
                </a:prstClr>
              </a:solidFill>
            </a:endParaRPr>
          </a:p>
        </p:txBody>
      </p:sp>
      <p:sp>
        <p:nvSpPr>
          <p:cNvPr id="20" name="TextBox 19"/>
          <p:cNvSpPr txBox="1"/>
          <p:nvPr/>
        </p:nvSpPr>
        <p:spPr>
          <a:xfrm>
            <a:off x="4595091" y="5254827"/>
            <a:ext cx="4155749" cy="1015663"/>
          </a:xfrm>
          <a:prstGeom prst="rect">
            <a:avLst/>
          </a:prstGeom>
          <a:noFill/>
        </p:spPr>
        <p:txBody>
          <a:bodyPr wrap="square" rtlCol="0">
            <a:spAutoFit/>
          </a:bodyPr>
          <a:lstStyle/>
          <a:p>
            <a:pPr marL="342900" indent="-342900">
              <a:buFont typeface="Arial" panose="020B0604020202020204" pitchFamily="34" charset="0"/>
              <a:buChar char="•"/>
            </a:pPr>
            <a:r>
              <a:rPr lang="en-US" altLang="ko-KR" sz="2000" dirty="0" smtClean="0">
                <a:latin typeface="나눔명조" panose="02020603020101020101" pitchFamily="18" charset="-127"/>
                <a:ea typeface="나눔명조" panose="02020603020101020101" pitchFamily="18" charset="-127"/>
              </a:rPr>
              <a:t>Derivative of output errors</a:t>
            </a:r>
          </a:p>
          <a:p>
            <a:pPr marL="342900" indent="-342900">
              <a:buFont typeface="Arial" panose="020B0604020202020204" pitchFamily="34" charset="0"/>
              <a:buChar char="•"/>
            </a:pPr>
            <a:r>
              <a:rPr lang="en-US" altLang="ko-KR" sz="2000" dirty="0" smtClean="0">
                <a:latin typeface="나눔명조" panose="02020603020101020101" pitchFamily="18" charset="-127"/>
                <a:ea typeface="나눔명조" panose="02020603020101020101" pitchFamily="18" charset="-127"/>
              </a:rPr>
              <a:t>Output is </a:t>
            </a:r>
            <a:r>
              <a:rPr lang="en-US" altLang="ko-KR" sz="2000" dirty="0" smtClean="0">
                <a:solidFill>
                  <a:srgbClr val="006600"/>
                </a:solidFill>
                <a:latin typeface="나눔명조" panose="02020603020101020101" pitchFamily="18" charset="-127"/>
                <a:ea typeface="나눔명조" panose="02020603020101020101" pitchFamily="18" charset="-127"/>
              </a:rPr>
              <a:t>a weighted sum of inputs with </a:t>
            </a:r>
            <a:r>
              <a:rPr lang="en-US" altLang="ko-KR" sz="2000" b="1" dirty="0" smtClean="0">
                <a:solidFill>
                  <a:srgbClr val="A50021"/>
                </a:solidFill>
                <a:latin typeface="나눔명조" panose="02020603020101020101" pitchFamily="18" charset="-127"/>
                <a:ea typeface="나눔명조" panose="02020603020101020101" pitchFamily="18" charset="-127"/>
              </a:rPr>
              <a:t>activation function</a:t>
            </a:r>
            <a:endParaRPr lang="ko-KR" altLang="en-US" sz="2000" b="1" baseline="-25000" dirty="0">
              <a:solidFill>
                <a:srgbClr val="A50021"/>
              </a:solidFill>
              <a:latin typeface="나눔명조" panose="02020603020101020101" pitchFamily="18" charset="-127"/>
              <a:ea typeface="나눔명조" panose="02020603020101020101" pitchFamily="18" charset="-127"/>
            </a:endParaRPr>
          </a:p>
        </p:txBody>
      </p:sp>
      <p:sp>
        <p:nvSpPr>
          <p:cNvPr id="21" name="Rectangle 20"/>
          <p:cNvSpPr/>
          <p:nvPr/>
        </p:nvSpPr>
        <p:spPr>
          <a:xfrm>
            <a:off x="-1" y="6582911"/>
            <a:ext cx="1451729" cy="275090"/>
          </a:xfrm>
          <a:prstGeom prst="rect">
            <a:avLst/>
          </a:prstGeom>
        </p:spPr>
        <p:txBody>
          <a:bodyPr wrap="square">
            <a:spAutoFit/>
          </a:bodyPr>
          <a:lstStyle/>
          <a:p>
            <a:r>
              <a:rPr lang="en-US" altLang="ko-KR" sz="1200" dirty="0" smtClean="0"/>
              <a:t>Images from google</a:t>
            </a:r>
            <a:endParaRPr lang="ko-KR" altLang="en-US" sz="1200" dirty="0"/>
          </a:p>
        </p:txBody>
      </p:sp>
      <p:grpSp>
        <p:nvGrpSpPr>
          <p:cNvPr id="50" name="Group 49"/>
          <p:cNvGrpSpPr/>
          <p:nvPr/>
        </p:nvGrpSpPr>
        <p:grpSpPr>
          <a:xfrm>
            <a:off x="4487814" y="1459163"/>
            <a:ext cx="654951" cy="2310101"/>
            <a:chOff x="4487814" y="1459163"/>
            <a:chExt cx="654951" cy="2310101"/>
          </a:xfrm>
        </p:grpSpPr>
        <p:grpSp>
          <p:nvGrpSpPr>
            <p:cNvPr id="51" name="Group 50"/>
            <p:cNvGrpSpPr/>
            <p:nvPr/>
          </p:nvGrpSpPr>
          <p:grpSpPr>
            <a:xfrm>
              <a:off x="4489581" y="1459163"/>
              <a:ext cx="653184" cy="2310101"/>
              <a:chOff x="3312601" y="1869435"/>
              <a:chExt cx="653184" cy="2310101"/>
            </a:xfrm>
          </p:grpSpPr>
          <p:sp>
            <p:nvSpPr>
              <p:cNvPr id="54" name="TextBox 53"/>
              <p:cNvSpPr txBox="1"/>
              <p:nvPr/>
            </p:nvSpPr>
            <p:spPr>
              <a:xfrm>
                <a:off x="3385177" y="3779426"/>
                <a:ext cx="580608" cy="400110"/>
              </a:xfrm>
              <a:prstGeom prst="rect">
                <a:avLst/>
              </a:prstGeom>
              <a:noFill/>
            </p:spPr>
            <p:txBody>
              <a:bodyPr wrap="none" rtlCol="0">
                <a:spAutoFit/>
              </a:bodyPr>
              <a:lstStyle/>
              <a:p>
                <a:r>
                  <a:rPr lang="en-US" altLang="ko-KR" sz="2000" b="1" dirty="0" err="1" smtClean="0">
                    <a:solidFill>
                      <a:srgbClr val="0000CC"/>
                    </a:solidFill>
                    <a:latin typeface="나눔명조" panose="02020603020101020101" pitchFamily="18" charset="-127"/>
                    <a:ea typeface="나눔명조" panose="02020603020101020101" pitchFamily="18" charset="-127"/>
                  </a:rPr>
                  <a:t>w</a:t>
                </a:r>
                <a:r>
                  <a:rPr lang="en-US" altLang="ko-KR" sz="2000" b="1" baseline="-25000" dirty="0" err="1" smtClean="0">
                    <a:solidFill>
                      <a:srgbClr val="0000CC"/>
                    </a:solidFill>
                    <a:latin typeface="나눔명조" panose="02020603020101020101" pitchFamily="18" charset="-127"/>
                    <a:ea typeface="나눔명조" panose="02020603020101020101" pitchFamily="18" charset="-127"/>
                  </a:rPr>
                  <a:t>nn</a:t>
                </a:r>
                <a:endParaRPr lang="ko-KR" altLang="en-US" sz="2000" b="1" baseline="-25000" dirty="0">
                  <a:solidFill>
                    <a:srgbClr val="0000CC"/>
                  </a:solidFill>
                  <a:latin typeface="나눔명조" panose="02020603020101020101" pitchFamily="18" charset="-127"/>
                  <a:ea typeface="나눔명조" panose="02020603020101020101" pitchFamily="18" charset="-127"/>
                </a:endParaRPr>
              </a:p>
            </p:txBody>
          </p:sp>
          <p:sp>
            <p:nvSpPr>
              <p:cNvPr id="55" name="TextBox 54"/>
              <p:cNvSpPr txBox="1"/>
              <p:nvPr/>
            </p:nvSpPr>
            <p:spPr>
              <a:xfrm>
                <a:off x="3312601" y="1869435"/>
                <a:ext cx="575799" cy="400110"/>
              </a:xfrm>
              <a:prstGeom prst="rect">
                <a:avLst/>
              </a:prstGeom>
              <a:noFill/>
            </p:spPr>
            <p:txBody>
              <a:bodyPr wrap="none" rtlCol="0">
                <a:spAutoFit/>
              </a:bodyPr>
              <a:lstStyle/>
              <a:p>
                <a:r>
                  <a:rPr lang="en-US" altLang="ko-KR" sz="2000" b="1" dirty="0" smtClean="0">
                    <a:solidFill>
                      <a:srgbClr val="0000CC"/>
                    </a:solidFill>
                    <a:latin typeface="나눔명조" panose="02020603020101020101" pitchFamily="18" charset="-127"/>
                    <a:ea typeface="나눔명조" panose="02020603020101020101" pitchFamily="18" charset="-127"/>
                  </a:rPr>
                  <a:t>w</a:t>
                </a:r>
                <a:r>
                  <a:rPr lang="en-US" altLang="ko-KR" sz="2000" b="1" baseline="-25000" dirty="0" smtClean="0">
                    <a:solidFill>
                      <a:srgbClr val="0000CC"/>
                    </a:solidFill>
                    <a:latin typeface="나눔명조" panose="02020603020101020101" pitchFamily="18" charset="-127"/>
                    <a:ea typeface="나눔명조" panose="02020603020101020101" pitchFamily="18" charset="-127"/>
                  </a:rPr>
                  <a:t>n1</a:t>
                </a:r>
                <a:endParaRPr lang="ko-KR" altLang="en-US" sz="2000" b="1" baseline="-25000" dirty="0">
                  <a:solidFill>
                    <a:srgbClr val="0000CC"/>
                  </a:solidFill>
                  <a:latin typeface="나눔명조" panose="02020603020101020101" pitchFamily="18" charset="-127"/>
                  <a:ea typeface="나눔명조" panose="02020603020101020101" pitchFamily="18" charset="-127"/>
                </a:endParaRPr>
              </a:p>
            </p:txBody>
          </p:sp>
        </p:grpSp>
        <p:sp>
          <p:nvSpPr>
            <p:cNvPr id="52" name="TextBox 51"/>
            <p:cNvSpPr txBox="1"/>
            <p:nvPr/>
          </p:nvSpPr>
          <p:spPr>
            <a:xfrm>
              <a:off x="4487814" y="2100155"/>
              <a:ext cx="575799" cy="400110"/>
            </a:xfrm>
            <a:prstGeom prst="rect">
              <a:avLst/>
            </a:prstGeom>
            <a:noFill/>
          </p:spPr>
          <p:txBody>
            <a:bodyPr wrap="none" rtlCol="0">
              <a:spAutoFit/>
            </a:bodyPr>
            <a:lstStyle/>
            <a:p>
              <a:r>
                <a:rPr lang="en-US" altLang="ko-KR" sz="2000" b="1" dirty="0" smtClean="0">
                  <a:solidFill>
                    <a:srgbClr val="0000CC"/>
                  </a:solidFill>
                  <a:latin typeface="나눔명조" panose="02020603020101020101" pitchFamily="18" charset="-127"/>
                  <a:ea typeface="나눔명조" panose="02020603020101020101" pitchFamily="18" charset="-127"/>
                </a:rPr>
                <a:t>w</a:t>
              </a:r>
              <a:r>
                <a:rPr lang="en-US" altLang="ko-KR" sz="2000" b="1" baseline="-25000" dirty="0" smtClean="0">
                  <a:solidFill>
                    <a:srgbClr val="0000CC"/>
                  </a:solidFill>
                  <a:latin typeface="나눔명조" panose="02020603020101020101" pitchFamily="18" charset="-127"/>
                  <a:ea typeface="나눔명조" panose="02020603020101020101" pitchFamily="18" charset="-127"/>
                </a:rPr>
                <a:t>n2</a:t>
              </a:r>
              <a:endParaRPr lang="ko-KR" altLang="en-US" sz="2000" b="1" baseline="-25000" dirty="0">
                <a:solidFill>
                  <a:srgbClr val="0000CC"/>
                </a:solidFill>
                <a:latin typeface="나눔명조" panose="02020603020101020101" pitchFamily="18" charset="-127"/>
                <a:ea typeface="나눔명조" panose="02020603020101020101" pitchFamily="18" charset="-127"/>
              </a:endParaRPr>
            </a:p>
          </p:txBody>
        </p:sp>
        <p:sp>
          <p:nvSpPr>
            <p:cNvPr id="53" name="TextBox 52"/>
            <p:cNvSpPr txBox="1"/>
            <p:nvPr/>
          </p:nvSpPr>
          <p:spPr>
            <a:xfrm>
              <a:off x="4487814" y="2793180"/>
              <a:ext cx="575799" cy="400110"/>
            </a:xfrm>
            <a:prstGeom prst="rect">
              <a:avLst/>
            </a:prstGeom>
            <a:noFill/>
          </p:spPr>
          <p:txBody>
            <a:bodyPr wrap="none" rtlCol="0">
              <a:spAutoFit/>
            </a:bodyPr>
            <a:lstStyle/>
            <a:p>
              <a:r>
                <a:rPr lang="en-US" altLang="ko-KR" sz="2000" b="1" dirty="0" smtClean="0">
                  <a:solidFill>
                    <a:srgbClr val="0000CC"/>
                  </a:solidFill>
                  <a:latin typeface="나눔명조" panose="02020603020101020101" pitchFamily="18" charset="-127"/>
                  <a:ea typeface="나눔명조" panose="02020603020101020101" pitchFamily="18" charset="-127"/>
                </a:rPr>
                <a:t>w</a:t>
              </a:r>
              <a:r>
                <a:rPr lang="en-US" altLang="ko-KR" sz="2000" b="1" baseline="-25000" dirty="0" smtClean="0">
                  <a:solidFill>
                    <a:srgbClr val="0000CC"/>
                  </a:solidFill>
                  <a:latin typeface="나눔명조" panose="02020603020101020101" pitchFamily="18" charset="-127"/>
                  <a:ea typeface="나눔명조" panose="02020603020101020101" pitchFamily="18" charset="-127"/>
                </a:rPr>
                <a:t>n3</a:t>
              </a:r>
              <a:endParaRPr lang="ko-KR" altLang="en-US" sz="2000" b="1" baseline="-25000" dirty="0">
                <a:solidFill>
                  <a:srgbClr val="0000CC"/>
                </a:solidFill>
                <a:latin typeface="나눔명조" panose="02020603020101020101" pitchFamily="18" charset="-127"/>
                <a:ea typeface="나눔명조" panose="02020603020101020101" pitchFamily="18" charset="-127"/>
              </a:endParaRPr>
            </a:p>
          </p:txBody>
        </p:sp>
      </p:grpSp>
      <p:cxnSp>
        <p:nvCxnSpPr>
          <p:cNvPr id="56" name="Straight Connector 55"/>
          <p:cNvCxnSpPr/>
          <p:nvPr/>
        </p:nvCxnSpPr>
        <p:spPr>
          <a:xfrm>
            <a:off x="5420382" y="5132873"/>
            <a:ext cx="563839" cy="0"/>
          </a:xfrm>
          <a:prstGeom prst="line">
            <a:avLst/>
          </a:prstGeom>
          <a:ln w="76200">
            <a:solidFill>
              <a:srgbClr val="0000CC"/>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08075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 name="Group 40"/>
          <p:cNvGrpSpPr/>
          <p:nvPr/>
        </p:nvGrpSpPr>
        <p:grpSpPr>
          <a:xfrm>
            <a:off x="1452709" y="1114604"/>
            <a:ext cx="5542485" cy="4011074"/>
            <a:chOff x="1452709" y="1114604"/>
            <a:chExt cx="5542485" cy="4011074"/>
          </a:xfrm>
        </p:grpSpPr>
        <p:graphicFrame>
          <p:nvGraphicFramePr>
            <p:cNvPr id="42" name="Object 41"/>
            <p:cNvGraphicFramePr>
              <a:graphicFrameLocks noChangeAspect="1"/>
            </p:cNvGraphicFramePr>
            <p:nvPr>
              <p:extLst>
                <p:ext uri="{D42A27DB-BD31-4B8C-83A1-F6EECF244321}">
                  <p14:modId xmlns:p14="http://schemas.microsoft.com/office/powerpoint/2010/main" val="871190894"/>
                </p:ext>
              </p:extLst>
            </p:nvPr>
          </p:nvGraphicFramePr>
          <p:xfrm>
            <a:off x="4235450" y="4668838"/>
            <a:ext cx="1920024" cy="456840"/>
          </p:xfrm>
          <a:graphic>
            <a:graphicData uri="http://schemas.openxmlformats.org/presentationml/2006/ole">
              <mc:AlternateContent xmlns:mc="http://schemas.openxmlformats.org/markup-compatibility/2006">
                <mc:Choice xmlns:v="urn:schemas-microsoft-com:vml" Requires="v">
                  <p:oleObj spid="_x0000_s87469" name="Equation" r:id="rId4" imgW="1066680" imgH="253800" progId="Equation.DSMT4">
                    <p:embed/>
                  </p:oleObj>
                </mc:Choice>
                <mc:Fallback>
                  <p:oleObj name="Equation" r:id="rId4" imgW="1066680" imgH="253800" progId="Equation.DSMT4">
                    <p:embed/>
                    <p:pic>
                      <p:nvPicPr>
                        <p:cNvPr id="29" name="Object 28"/>
                        <p:cNvPicPr/>
                        <p:nvPr/>
                      </p:nvPicPr>
                      <p:blipFill>
                        <a:blip r:embed="rId5"/>
                        <a:stretch>
                          <a:fillRect/>
                        </a:stretch>
                      </p:blipFill>
                      <p:spPr>
                        <a:xfrm>
                          <a:off x="4235450" y="4668838"/>
                          <a:ext cx="1920024" cy="456840"/>
                        </a:xfrm>
                        <a:prstGeom prst="rect">
                          <a:avLst/>
                        </a:prstGeom>
                        <a:noFill/>
                        <a:ln>
                          <a:noFill/>
                        </a:ln>
                      </p:spPr>
                    </p:pic>
                  </p:oleObj>
                </mc:Fallback>
              </mc:AlternateContent>
            </a:graphicData>
          </a:graphic>
        </p:graphicFrame>
        <p:grpSp>
          <p:nvGrpSpPr>
            <p:cNvPr id="43" name="Group 42"/>
            <p:cNvGrpSpPr/>
            <p:nvPr/>
          </p:nvGrpSpPr>
          <p:grpSpPr>
            <a:xfrm>
              <a:off x="1452709" y="1114604"/>
              <a:ext cx="4822278" cy="3468942"/>
              <a:chOff x="1888349" y="1067351"/>
              <a:chExt cx="4822278" cy="3468942"/>
            </a:xfrm>
          </p:grpSpPr>
          <p:pic>
            <p:nvPicPr>
              <p:cNvPr id="45" name="Picture 44"/>
              <p:cNvPicPr>
                <a:picLocks noChangeAspect="1"/>
              </p:cNvPicPr>
              <p:nvPr/>
            </p:nvPicPr>
            <p:blipFill>
              <a:blip r:embed="rId6">
                <a:lum bright="70000" contrast="-70000"/>
              </a:blip>
              <a:stretch>
                <a:fillRect/>
              </a:stretch>
            </p:blipFill>
            <p:spPr>
              <a:xfrm>
                <a:off x="1888349" y="1067351"/>
                <a:ext cx="4822278" cy="3468942"/>
              </a:xfrm>
              <a:prstGeom prst="rect">
                <a:avLst/>
              </a:prstGeom>
            </p:spPr>
          </p:pic>
          <p:sp>
            <p:nvSpPr>
              <p:cNvPr id="46" name="TextBox 45"/>
              <p:cNvSpPr txBox="1"/>
              <p:nvPr/>
            </p:nvSpPr>
            <p:spPr>
              <a:xfrm>
                <a:off x="6035617" y="2438656"/>
                <a:ext cx="280846" cy="307777"/>
              </a:xfrm>
              <a:prstGeom prst="rect">
                <a:avLst/>
              </a:prstGeom>
              <a:solidFill>
                <a:schemeClr val="bg1"/>
              </a:solidFill>
            </p:spPr>
            <p:txBody>
              <a:bodyPr wrap="none" rtlCol="0">
                <a:spAutoFit/>
              </a:bodyPr>
              <a:lstStyle/>
              <a:p>
                <a:r>
                  <a:rPr lang="en-US" altLang="ko-KR" sz="1400" b="1" dirty="0" smtClean="0">
                    <a:latin typeface="+mn-ea"/>
                  </a:rPr>
                  <a:t>y</a:t>
                </a:r>
                <a:endParaRPr lang="ko-KR" altLang="en-US" sz="1400" b="1" dirty="0">
                  <a:latin typeface="+mn-ea"/>
                </a:endParaRPr>
              </a:p>
            </p:txBody>
          </p:sp>
        </p:grpSp>
        <p:sp>
          <p:nvSpPr>
            <p:cNvPr id="44" name="TextBox 43"/>
            <p:cNvSpPr txBox="1"/>
            <p:nvPr/>
          </p:nvSpPr>
          <p:spPr>
            <a:xfrm>
              <a:off x="5984221" y="2439742"/>
              <a:ext cx="1010973" cy="400110"/>
            </a:xfrm>
            <a:prstGeom prst="rect">
              <a:avLst/>
            </a:prstGeom>
            <a:noFill/>
          </p:spPr>
          <p:txBody>
            <a:bodyPr wrap="square" rtlCol="0">
              <a:spAutoFit/>
            </a:bodyPr>
            <a:lstStyle/>
            <a:p>
              <a:r>
                <a:rPr lang="en-US" altLang="ko-KR" sz="2000" b="1" dirty="0" smtClean="0">
                  <a:solidFill>
                    <a:srgbClr val="0000CC"/>
                  </a:solidFill>
                  <a:latin typeface="나눔명조" panose="02020603020101020101" pitchFamily="18" charset="-127"/>
                  <a:ea typeface="나눔명조" panose="02020603020101020101" pitchFamily="18" charset="-127"/>
                </a:rPr>
                <a:t>vs. </a:t>
              </a:r>
              <a:r>
                <a:rPr lang="en-US" altLang="ko-KR" sz="2000" b="1" dirty="0" err="1" smtClean="0">
                  <a:solidFill>
                    <a:srgbClr val="0000CC"/>
                  </a:solidFill>
                  <a:latin typeface="나눔명조" panose="02020603020101020101" pitchFamily="18" charset="-127"/>
                  <a:ea typeface="나눔명조" panose="02020603020101020101" pitchFamily="18" charset="-127"/>
                </a:rPr>
                <a:t>y</a:t>
              </a:r>
              <a:r>
                <a:rPr lang="en-US" altLang="ko-KR" sz="2000" b="1" baseline="-25000" dirty="0" err="1" smtClean="0">
                  <a:solidFill>
                    <a:srgbClr val="0000CC"/>
                  </a:solidFill>
                  <a:latin typeface="나눔명조" panose="02020603020101020101" pitchFamily="18" charset="-127"/>
                  <a:ea typeface="나눔명조" panose="02020603020101020101" pitchFamily="18" charset="-127"/>
                </a:rPr>
                <a:t>true</a:t>
              </a:r>
              <a:endParaRPr lang="ko-KR" altLang="en-US" sz="2000" b="1" baseline="-25000" dirty="0">
                <a:solidFill>
                  <a:srgbClr val="0000CC"/>
                </a:solidFill>
                <a:latin typeface="나눔명조" panose="02020603020101020101" pitchFamily="18" charset="-127"/>
                <a:ea typeface="나눔명조" panose="02020603020101020101" pitchFamily="18" charset="-127"/>
              </a:endParaRPr>
            </a:p>
          </p:txBody>
        </p:sp>
      </p:grpSp>
      <p:sp>
        <p:nvSpPr>
          <p:cNvPr id="5" name="Title 4"/>
          <p:cNvSpPr>
            <a:spLocks noGrp="1"/>
          </p:cNvSpPr>
          <p:nvPr>
            <p:ph type="title"/>
          </p:nvPr>
        </p:nvSpPr>
        <p:spPr/>
        <p:txBody>
          <a:bodyPr/>
          <a:lstStyle/>
          <a:p>
            <a:r>
              <a:rPr lang="en-US" altLang="ko-KR" dirty="0"/>
              <a:t>Activation </a:t>
            </a:r>
            <a:r>
              <a:rPr lang="en-US" altLang="ko-KR" dirty="0" smtClean="0"/>
              <a:t>function in NN</a:t>
            </a:r>
            <a:endParaRPr lang="ko-KR" altLang="en-US" dirty="0"/>
          </a:p>
        </p:txBody>
      </p:sp>
      <p:sp>
        <p:nvSpPr>
          <p:cNvPr id="4" name="Slide Number Placeholder 3"/>
          <p:cNvSpPr>
            <a:spLocks noGrp="1"/>
          </p:cNvSpPr>
          <p:nvPr>
            <p:ph type="sldNum" sz="quarter" idx="12"/>
          </p:nvPr>
        </p:nvSpPr>
        <p:spPr/>
        <p:txBody>
          <a:bodyPr/>
          <a:lstStyle/>
          <a:p>
            <a:fld id="{E7B612BC-FA30-47E7-8F83-60B8876EFC04}" type="slidenum">
              <a:rPr lang="ko-KR" altLang="en-US" smtClean="0">
                <a:solidFill>
                  <a:prstClr val="black">
                    <a:tint val="75000"/>
                  </a:prstClr>
                </a:solidFill>
              </a:rPr>
              <a:pPr/>
              <a:t>71</a:t>
            </a:fld>
            <a:endParaRPr lang="ko-KR" altLang="en-US">
              <a:solidFill>
                <a:prstClr val="black">
                  <a:tint val="75000"/>
                </a:prstClr>
              </a:solidFill>
            </a:endParaRPr>
          </a:p>
        </p:txBody>
      </p:sp>
      <p:grpSp>
        <p:nvGrpSpPr>
          <p:cNvPr id="3" name="Group 2"/>
          <p:cNvGrpSpPr/>
          <p:nvPr/>
        </p:nvGrpSpPr>
        <p:grpSpPr>
          <a:xfrm>
            <a:off x="1651055" y="1485543"/>
            <a:ext cx="1010996" cy="2384982"/>
            <a:chOff x="1651055" y="1485543"/>
            <a:chExt cx="1010996" cy="2384982"/>
          </a:xfrm>
        </p:grpSpPr>
        <p:cxnSp>
          <p:nvCxnSpPr>
            <p:cNvPr id="13" name="Straight Connector 12"/>
            <p:cNvCxnSpPr/>
            <p:nvPr/>
          </p:nvCxnSpPr>
          <p:spPr>
            <a:xfrm>
              <a:off x="2087016" y="1655226"/>
              <a:ext cx="575035" cy="2215299"/>
            </a:xfrm>
            <a:prstGeom prst="line">
              <a:avLst/>
            </a:prstGeom>
            <a:ln w="76200">
              <a:solidFill>
                <a:srgbClr val="00206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2087016" y="2296248"/>
              <a:ext cx="575035" cy="1574277"/>
            </a:xfrm>
            <a:prstGeom prst="line">
              <a:avLst/>
            </a:prstGeom>
            <a:ln w="28575">
              <a:solidFill>
                <a:srgbClr val="00B0F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2087016" y="2927844"/>
              <a:ext cx="575035" cy="942681"/>
            </a:xfrm>
            <a:prstGeom prst="line">
              <a:avLst/>
            </a:prstGeom>
            <a:ln w="38100">
              <a:solidFill>
                <a:srgbClr val="0070C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2087016" y="3621139"/>
              <a:ext cx="575035" cy="249386"/>
            </a:xfrm>
            <a:prstGeom prst="line">
              <a:avLst/>
            </a:prstGeom>
            <a:ln w="76200">
              <a:solidFill>
                <a:srgbClr val="0000CC"/>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8" name="Oval 27"/>
            <p:cNvSpPr/>
            <p:nvPr/>
          </p:nvSpPr>
          <p:spPr>
            <a:xfrm>
              <a:off x="1681664" y="1485543"/>
              <a:ext cx="424206" cy="424206"/>
            </a:xfrm>
            <a:prstGeom prst="ellipse">
              <a:avLst/>
            </a:prstGeom>
            <a:noFill/>
            <a:ln w="762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Oval 28"/>
            <p:cNvSpPr/>
            <p:nvPr/>
          </p:nvSpPr>
          <p:spPr>
            <a:xfrm>
              <a:off x="1672237" y="2112426"/>
              <a:ext cx="424206" cy="424206"/>
            </a:xfrm>
            <a:prstGeom prst="ellipse">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Oval 29"/>
            <p:cNvSpPr/>
            <p:nvPr/>
          </p:nvSpPr>
          <p:spPr>
            <a:xfrm>
              <a:off x="1653384" y="2720454"/>
              <a:ext cx="424206" cy="424206"/>
            </a:xfrm>
            <a:prstGeom prst="ellipse">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Oval 30"/>
            <p:cNvSpPr/>
            <p:nvPr/>
          </p:nvSpPr>
          <p:spPr>
            <a:xfrm>
              <a:off x="1651055" y="3360121"/>
              <a:ext cx="424206" cy="424206"/>
            </a:xfrm>
            <a:prstGeom prst="ellipse">
              <a:avLst/>
            </a:prstGeom>
            <a:noFill/>
            <a:ln w="762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53" name="Oval 52"/>
          <p:cNvSpPr/>
          <p:nvPr/>
        </p:nvSpPr>
        <p:spPr>
          <a:xfrm>
            <a:off x="2662051" y="3655320"/>
            <a:ext cx="424206" cy="424206"/>
          </a:xfrm>
          <a:prstGeom prst="ellipse">
            <a:avLst/>
          </a:prstGeom>
          <a:noFill/>
          <a:ln w="38100">
            <a:solidFill>
              <a:srgbClr val="00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57" name="Object 56"/>
          <p:cNvGraphicFramePr>
            <a:graphicFrameLocks noChangeAspect="1"/>
          </p:cNvGraphicFramePr>
          <p:nvPr>
            <p:extLst>
              <p:ext uri="{D42A27DB-BD31-4B8C-83A1-F6EECF244321}">
                <p14:modId xmlns:p14="http://schemas.microsoft.com/office/powerpoint/2010/main" val="886215604"/>
              </p:ext>
            </p:extLst>
          </p:nvPr>
        </p:nvGraphicFramePr>
        <p:xfrm>
          <a:off x="2675406" y="1081369"/>
          <a:ext cx="328613" cy="482600"/>
        </p:xfrm>
        <a:graphic>
          <a:graphicData uri="http://schemas.openxmlformats.org/presentationml/2006/ole">
            <mc:AlternateContent xmlns:mc="http://schemas.openxmlformats.org/markup-compatibility/2006">
              <mc:Choice xmlns:v="urn:schemas-microsoft-com:vml" Requires="v">
                <p:oleObj spid="_x0000_s87470" name="Equation" r:id="rId7" imgW="164880" imgH="241200" progId="Equation.DSMT4">
                  <p:embed/>
                </p:oleObj>
              </mc:Choice>
              <mc:Fallback>
                <p:oleObj name="Equation" r:id="rId7" imgW="164880" imgH="241200" progId="Equation.DSMT4">
                  <p:embed/>
                  <p:pic>
                    <p:nvPicPr>
                      <p:cNvPr id="57" name="Object 56"/>
                      <p:cNvPicPr/>
                      <p:nvPr/>
                    </p:nvPicPr>
                    <p:blipFill>
                      <a:blip r:embed="rId8"/>
                      <a:stretch>
                        <a:fillRect/>
                      </a:stretch>
                    </p:blipFill>
                    <p:spPr>
                      <a:xfrm>
                        <a:off x="2675406" y="1081369"/>
                        <a:ext cx="328613" cy="482600"/>
                      </a:xfrm>
                      <a:prstGeom prst="rect">
                        <a:avLst/>
                      </a:prstGeom>
                    </p:spPr>
                  </p:pic>
                </p:oleObj>
              </mc:Fallback>
            </mc:AlternateContent>
          </a:graphicData>
        </a:graphic>
      </p:graphicFrame>
      <p:graphicFrame>
        <p:nvGraphicFramePr>
          <p:cNvPr id="58" name="Object 57"/>
          <p:cNvGraphicFramePr>
            <a:graphicFrameLocks noChangeAspect="1"/>
          </p:cNvGraphicFramePr>
          <p:nvPr>
            <p:extLst>
              <p:ext uri="{D42A27DB-BD31-4B8C-83A1-F6EECF244321}">
                <p14:modId xmlns:p14="http://schemas.microsoft.com/office/powerpoint/2010/main" val="3454195953"/>
              </p:ext>
            </p:extLst>
          </p:nvPr>
        </p:nvGraphicFramePr>
        <p:xfrm>
          <a:off x="2723114" y="3626123"/>
          <a:ext cx="328613" cy="482600"/>
        </p:xfrm>
        <a:graphic>
          <a:graphicData uri="http://schemas.openxmlformats.org/presentationml/2006/ole">
            <mc:AlternateContent xmlns:mc="http://schemas.openxmlformats.org/markup-compatibility/2006">
              <mc:Choice xmlns:v="urn:schemas-microsoft-com:vml" Requires="v">
                <p:oleObj spid="_x0000_s87471" name="Equation" r:id="rId9" imgW="164880" imgH="241200" progId="Equation.DSMT4">
                  <p:embed/>
                </p:oleObj>
              </mc:Choice>
              <mc:Fallback>
                <p:oleObj name="Equation" r:id="rId9" imgW="164880" imgH="241200" progId="Equation.DSMT4">
                  <p:embed/>
                  <p:pic>
                    <p:nvPicPr>
                      <p:cNvPr id="58" name="Object 57"/>
                      <p:cNvPicPr/>
                      <p:nvPr/>
                    </p:nvPicPr>
                    <p:blipFill>
                      <a:blip r:embed="rId10"/>
                      <a:stretch>
                        <a:fillRect/>
                      </a:stretch>
                    </p:blipFill>
                    <p:spPr>
                      <a:xfrm>
                        <a:off x="2723114" y="3626123"/>
                        <a:ext cx="328613" cy="482600"/>
                      </a:xfrm>
                      <a:prstGeom prst="rect">
                        <a:avLst/>
                      </a:prstGeom>
                    </p:spPr>
                  </p:pic>
                </p:oleObj>
              </mc:Fallback>
            </mc:AlternateContent>
          </a:graphicData>
        </a:graphic>
      </p:graphicFrame>
      <p:sp>
        <p:nvSpPr>
          <p:cNvPr id="90" name="Rectangle 89"/>
          <p:cNvSpPr/>
          <p:nvPr/>
        </p:nvSpPr>
        <p:spPr>
          <a:xfrm>
            <a:off x="-1" y="6582911"/>
            <a:ext cx="1451729" cy="275090"/>
          </a:xfrm>
          <a:prstGeom prst="rect">
            <a:avLst/>
          </a:prstGeom>
        </p:spPr>
        <p:txBody>
          <a:bodyPr wrap="square">
            <a:spAutoFit/>
          </a:bodyPr>
          <a:lstStyle/>
          <a:p>
            <a:r>
              <a:rPr lang="en-US" altLang="ko-KR" sz="1200" dirty="0" smtClean="0"/>
              <a:t>Images from google</a:t>
            </a:r>
            <a:endParaRPr lang="ko-KR" altLang="en-US" sz="1200" dirty="0"/>
          </a:p>
        </p:txBody>
      </p:sp>
      <p:sp>
        <p:nvSpPr>
          <p:cNvPr id="99" name="Rectangle 98"/>
          <p:cNvSpPr/>
          <p:nvPr/>
        </p:nvSpPr>
        <p:spPr>
          <a:xfrm>
            <a:off x="3534736" y="5448816"/>
            <a:ext cx="2133600" cy="674255"/>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smtClean="0"/>
              <a:t>y</a:t>
            </a:r>
            <a:endParaRPr lang="ko-KR" altLang="en-US" dirty="0"/>
          </a:p>
        </p:txBody>
      </p:sp>
      <p:grpSp>
        <p:nvGrpSpPr>
          <p:cNvPr id="8" name="Group 7"/>
          <p:cNvGrpSpPr/>
          <p:nvPr/>
        </p:nvGrpSpPr>
        <p:grpSpPr>
          <a:xfrm>
            <a:off x="2887420" y="1269657"/>
            <a:ext cx="5704091" cy="3367795"/>
            <a:chOff x="2887420" y="1269657"/>
            <a:chExt cx="5704091" cy="3367795"/>
          </a:xfrm>
        </p:grpSpPr>
        <p:cxnSp>
          <p:nvCxnSpPr>
            <p:cNvPr id="7" name="Straight Connector 6"/>
            <p:cNvCxnSpPr>
              <a:stCxn id="58" idx="0"/>
            </p:cNvCxnSpPr>
            <p:nvPr/>
          </p:nvCxnSpPr>
          <p:spPr>
            <a:xfrm flipV="1">
              <a:off x="2887420" y="1269657"/>
              <a:ext cx="755016" cy="2356466"/>
            </a:xfrm>
            <a:prstGeom prst="line">
              <a:avLst/>
            </a:prstGeom>
            <a:ln w="38100">
              <a:solidFill>
                <a:srgbClr val="0066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3642436" y="1269657"/>
              <a:ext cx="4949075" cy="3367795"/>
            </a:xfrm>
            <a:prstGeom prst="rect">
              <a:avLst/>
            </a:prstGeom>
            <a:solidFill>
              <a:schemeClr val="bg1"/>
            </a:solidFill>
            <a:ln w="19050">
              <a:solidFill>
                <a:srgbClr val="00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03" name="Straight Connector 102"/>
            <p:cNvCxnSpPr/>
            <p:nvPr/>
          </p:nvCxnSpPr>
          <p:spPr>
            <a:xfrm flipH="1" flipV="1">
              <a:off x="3004020" y="4021074"/>
              <a:ext cx="638416" cy="616378"/>
            </a:xfrm>
            <a:prstGeom prst="line">
              <a:avLst/>
            </a:prstGeom>
            <a:ln w="38100">
              <a:solidFill>
                <a:srgbClr val="0066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aphicFrame>
        <p:nvGraphicFramePr>
          <p:cNvPr id="119" name="Object 118"/>
          <p:cNvGraphicFramePr>
            <a:graphicFrameLocks noChangeAspect="1"/>
          </p:cNvGraphicFramePr>
          <p:nvPr>
            <p:extLst>
              <p:ext uri="{D42A27DB-BD31-4B8C-83A1-F6EECF244321}">
                <p14:modId xmlns:p14="http://schemas.microsoft.com/office/powerpoint/2010/main" val="3326082469"/>
              </p:ext>
            </p:extLst>
          </p:nvPr>
        </p:nvGraphicFramePr>
        <p:xfrm>
          <a:off x="3779999" y="3469975"/>
          <a:ext cx="2552580" cy="1104840"/>
        </p:xfrm>
        <a:graphic>
          <a:graphicData uri="http://schemas.openxmlformats.org/presentationml/2006/ole">
            <mc:AlternateContent xmlns:mc="http://schemas.openxmlformats.org/markup-compatibility/2006">
              <mc:Choice xmlns:v="urn:schemas-microsoft-com:vml" Requires="v">
                <p:oleObj spid="_x0000_s87472" name="Equation" r:id="rId11" imgW="1701720" imgH="736560" progId="Equation.DSMT4">
                  <p:embed/>
                </p:oleObj>
              </mc:Choice>
              <mc:Fallback>
                <p:oleObj name="Equation" r:id="rId11" imgW="1701720" imgH="736560" progId="Equation.DSMT4">
                  <p:embed/>
                  <p:pic>
                    <p:nvPicPr>
                      <p:cNvPr id="104" name="Object 103"/>
                      <p:cNvPicPr/>
                      <p:nvPr/>
                    </p:nvPicPr>
                    <p:blipFill>
                      <a:blip r:embed="rId12"/>
                      <a:stretch>
                        <a:fillRect/>
                      </a:stretch>
                    </p:blipFill>
                    <p:spPr>
                      <a:xfrm>
                        <a:off x="3779999" y="3469975"/>
                        <a:ext cx="2552580" cy="1104840"/>
                      </a:xfrm>
                      <a:prstGeom prst="rect">
                        <a:avLst/>
                      </a:prstGeom>
                      <a:solidFill>
                        <a:schemeClr val="accent5">
                          <a:lumMod val="20000"/>
                          <a:lumOff val="80000"/>
                        </a:schemeClr>
                      </a:solidFill>
                    </p:spPr>
                  </p:pic>
                </p:oleObj>
              </mc:Fallback>
            </mc:AlternateContent>
          </a:graphicData>
        </a:graphic>
      </p:graphicFrame>
      <p:cxnSp>
        <p:nvCxnSpPr>
          <p:cNvPr id="47" name="Straight Connector 46"/>
          <p:cNvCxnSpPr/>
          <p:nvPr/>
        </p:nvCxnSpPr>
        <p:spPr>
          <a:xfrm>
            <a:off x="5420382" y="5132873"/>
            <a:ext cx="563839" cy="0"/>
          </a:xfrm>
          <a:prstGeom prst="line">
            <a:avLst/>
          </a:prstGeom>
          <a:ln w="76200">
            <a:solidFill>
              <a:srgbClr val="0000CC"/>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4595091" y="5254827"/>
            <a:ext cx="4155749" cy="1015663"/>
          </a:xfrm>
          <a:prstGeom prst="rect">
            <a:avLst/>
          </a:prstGeom>
          <a:noFill/>
        </p:spPr>
        <p:txBody>
          <a:bodyPr wrap="square" rtlCol="0">
            <a:spAutoFit/>
          </a:bodyPr>
          <a:lstStyle/>
          <a:p>
            <a:pPr marL="342900" indent="-342900">
              <a:buFont typeface="Arial" panose="020B0604020202020204" pitchFamily="34" charset="0"/>
              <a:buChar char="•"/>
            </a:pPr>
            <a:r>
              <a:rPr lang="en-US" altLang="ko-KR" sz="2000" dirty="0" smtClean="0">
                <a:latin typeface="나눔명조" panose="02020603020101020101" pitchFamily="18" charset="-127"/>
                <a:ea typeface="나눔명조" panose="02020603020101020101" pitchFamily="18" charset="-127"/>
              </a:rPr>
              <a:t>Derivative of output errors</a:t>
            </a:r>
          </a:p>
          <a:p>
            <a:pPr marL="342900" indent="-342900">
              <a:buFont typeface="Arial" panose="020B0604020202020204" pitchFamily="34" charset="0"/>
              <a:buChar char="•"/>
            </a:pPr>
            <a:r>
              <a:rPr lang="en-US" altLang="ko-KR" sz="2000" dirty="0" smtClean="0">
                <a:latin typeface="나눔명조" panose="02020603020101020101" pitchFamily="18" charset="-127"/>
                <a:ea typeface="나눔명조" panose="02020603020101020101" pitchFamily="18" charset="-127"/>
              </a:rPr>
              <a:t>Output is </a:t>
            </a:r>
            <a:r>
              <a:rPr lang="en-US" altLang="ko-KR" sz="2000" dirty="0" smtClean="0">
                <a:solidFill>
                  <a:srgbClr val="006600"/>
                </a:solidFill>
                <a:latin typeface="나눔명조" panose="02020603020101020101" pitchFamily="18" charset="-127"/>
                <a:ea typeface="나눔명조" panose="02020603020101020101" pitchFamily="18" charset="-127"/>
              </a:rPr>
              <a:t>a weighted sum of inputs with </a:t>
            </a:r>
            <a:r>
              <a:rPr lang="en-US" altLang="ko-KR" sz="2000" b="1" dirty="0" smtClean="0">
                <a:solidFill>
                  <a:srgbClr val="A50021"/>
                </a:solidFill>
                <a:latin typeface="나눔명조" panose="02020603020101020101" pitchFamily="18" charset="-127"/>
                <a:ea typeface="나눔명조" panose="02020603020101020101" pitchFamily="18" charset="-127"/>
              </a:rPr>
              <a:t>activation function</a:t>
            </a:r>
            <a:endParaRPr lang="ko-KR" altLang="en-US" sz="2000" b="1" baseline="-25000" dirty="0">
              <a:solidFill>
                <a:srgbClr val="A50021"/>
              </a:solidFill>
              <a:latin typeface="나눔명조" panose="02020603020101020101" pitchFamily="18" charset="-127"/>
              <a:ea typeface="나눔명조" panose="02020603020101020101" pitchFamily="18" charset="-127"/>
            </a:endParaRPr>
          </a:p>
        </p:txBody>
      </p:sp>
      <p:grpSp>
        <p:nvGrpSpPr>
          <p:cNvPr id="9" name="Group 8"/>
          <p:cNvGrpSpPr/>
          <p:nvPr/>
        </p:nvGrpSpPr>
        <p:grpSpPr>
          <a:xfrm>
            <a:off x="3847270" y="1563969"/>
            <a:ext cx="4744241" cy="1872561"/>
            <a:chOff x="3847270" y="1563969"/>
            <a:chExt cx="4744241" cy="1872561"/>
          </a:xfrm>
        </p:grpSpPr>
        <p:grpSp>
          <p:nvGrpSpPr>
            <p:cNvPr id="114" name="Group 113"/>
            <p:cNvGrpSpPr/>
            <p:nvPr/>
          </p:nvGrpSpPr>
          <p:grpSpPr>
            <a:xfrm>
              <a:off x="3847270" y="1563969"/>
              <a:ext cx="4087525" cy="1872561"/>
              <a:chOff x="4296064" y="1511300"/>
              <a:chExt cx="4087525" cy="1872561"/>
            </a:xfrm>
          </p:grpSpPr>
          <p:grpSp>
            <p:nvGrpSpPr>
              <p:cNvPr id="17" name="Group 16"/>
              <p:cNvGrpSpPr/>
              <p:nvPr/>
            </p:nvGrpSpPr>
            <p:grpSpPr>
              <a:xfrm>
                <a:off x="4296064" y="1511300"/>
                <a:ext cx="4087525" cy="1872561"/>
                <a:chOff x="145567" y="4613181"/>
                <a:chExt cx="4087525" cy="1872561"/>
              </a:xfrm>
            </p:grpSpPr>
            <p:pic>
              <p:nvPicPr>
                <p:cNvPr id="91" name="Picture 90"/>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08817" y="4952217"/>
                  <a:ext cx="3724275" cy="1533525"/>
                </a:xfrm>
                <a:prstGeom prst="rect">
                  <a:avLst/>
                </a:prstGeom>
              </p:spPr>
            </p:pic>
            <p:sp>
              <p:nvSpPr>
                <p:cNvPr id="92" name="TextBox 91"/>
                <p:cNvSpPr txBox="1"/>
                <p:nvPr/>
              </p:nvSpPr>
              <p:spPr>
                <a:xfrm>
                  <a:off x="1029142" y="4641934"/>
                  <a:ext cx="1085554" cy="400110"/>
                </a:xfrm>
                <a:prstGeom prst="rect">
                  <a:avLst/>
                </a:prstGeom>
                <a:noFill/>
              </p:spPr>
              <p:txBody>
                <a:bodyPr wrap="none" rtlCol="0">
                  <a:spAutoFit/>
                </a:bodyPr>
                <a:lstStyle/>
                <a:p>
                  <a:r>
                    <a:rPr lang="en-US" altLang="ko-KR" sz="2000" dirty="0" smtClean="0">
                      <a:solidFill>
                        <a:srgbClr val="0000CC"/>
                      </a:solidFill>
                      <a:latin typeface="나눔명조" panose="02020603020101020101" pitchFamily="18" charset="-127"/>
                      <a:ea typeface="나눔명조" panose="02020603020101020101" pitchFamily="18" charset="-127"/>
                    </a:rPr>
                    <a:t>Weights</a:t>
                  </a:r>
                  <a:endParaRPr lang="ko-KR" altLang="en-US" sz="2000" dirty="0">
                    <a:solidFill>
                      <a:srgbClr val="0000CC"/>
                    </a:solidFill>
                    <a:latin typeface="나눔명조" panose="02020603020101020101" pitchFamily="18" charset="-127"/>
                    <a:ea typeface="나눔명조" panose="02020603020101020101" pitchFamily="18" charset="-127"/>
                  </a:endParaRPr>
                </a:p>
              </p:txBody>
            </p:sp>
            <p:sp>
              <p:nvSpPr>
                <p:cNvPr id="93" name="TextBox 92"/>
                <p:cNvSpPr txBox="1"/>
                <p:nvPr/>
              </p:nvSpPr>
              <p:spPr>
                <a:xfrm>
                  <a:off x="145567" y="4641934"/>
                  <a:ext cx="883575" cy="400110"/>
                </a:xfrm>
                <a:prstGeom prst="rect">
                  <a:avLst/>
                </a:prstGeom>
                <a:noFill/>
              </p:spPr>
              <p:txBody>
                <a:bodyPr wrap="none" rtlCol="0">
                  <a:spAutoFit/>
                </a:bodyPr>
                <a:lstStyle/>
                <a:p>
                  <a:r>
                    <a:rPr lang="en-US" altLang="ko-KR" sz="2000" dirty="0" smtClean="0">
                      <a:solidFill>
                        <a:srgbClr val="0000CC"/>
                      </a:solidFill>
                      <a:latin typeface="나눔명조" panose="02020603020101020101" pitchFamily="18" charset="-127"/>
                      <a:ea typeface="나눔명조" panose="02020603020101020101" pitchFamily="18" charset="-127"/>
                    </a:rPr>
                    <a:t>Inputs</a:t>
                  </a:r>
                  <a:endParaRPr lang="ko-KR" altLang="en-US" sz="2000" dirty="0">
                    <a:solidFill>
                      <a:srgbClr val="0000CC"/>
                    </a:solidFill>
                    <a:latin typeface="나눔명조" panose="02020603020101020101" pitchFamily="18" charset="-127"/>
                    <a:ea typeface="나눔명조" panose="02020603020101020101" pitchFamily="18" charset="-127"/>
                  </a:endParaRPr>
                </a:p>
              </p:txBody>
            </p:sp>
            <p:sp>
              <p:nvSpPr>
                <p:cNvPr id="94" name="TextBox 93"/>
                <p:cNvSpPr txBox="1"/>
                <p:nvPr/>
              </p:nvSpPr>
              <p:spPr>
                <a:xfrm>
                  <a:off x="2114696" y="4641934"/>
                  <a:ext cx="675185" cy="400110"/>
                </a:xfrm>
                <a:prstGeom prst="rect">
                  <a:avLst/>
                </a:prstGeom>
                <a:noFill/>
              </p:spPr>
              <p:txBody>
                <a:bodyPr wrap="none" rtlCol="0">
                  <a:spAutoFit/>
                </a:bodyPr>
                <a:lstStyle/>
                <a:p>
                  <a:r>
                    <a:rPr lang="en-US" altLang="ko-KR" sz="2000" dirty="0" smtClean="0">
                      <a:solidFill>
                        <a:srgbClr val="0000CC"/>
                      </a:solidFill>
                      <a:latin typeface="나눔명조" panose="02020603020101020101" pitchFamily="18" charset="-127"/>
                      <a:ea typeface="나눔명조" panose="02020603020101020101" pitchFamily="18" charset="-127"/>
                    </a:rPr>
                    <a:t>Sum</a:t>
                  </a:r>
                  <a:endParaRPr lang="ko-KR" altLang="en-US" sz="2000" dirty="0">
                    <a:solidFill>
                      <a:srgbClr val="0000CC"/>
                    </a:solidFill>
                    <a:latin typeface="나눔명조" panose="02020603020101020101" pitchFamily="18" charset="-127"/>
                    <a:ea typeface="나눔명조" panose="02020603020101020101" pitchFamily="18" charset="-127"/>
                  </a:endParaRPr>
                </a:p>
              </p:txBody>
            </p:sp>
            <p:sp>
              <p:nvSpPr>
                <p:cNvPr id="95" name="TextBox 94"/>
                <p:cNvSpPr txBox="1"/>
                <p:nvPr/>
              </p:nvSpPr>
              <p:spPr>
                <a:xfrm>
                  <a:off x="2641455" y="4613181"/>
                  <a:ext cx="1436254" cy="707886"/>
                </a:xfrm>
                <a:prstGeom prst="rect">
                  <a:avLst/>
                </a:prstGeom>
                <a:noFill/>
              </p:spPr>
              <p:txBody>
                <a:bodyPr wrap="square" rtlCol="0">
                  <a:spAutoFit/>
                </a:bodyPr>
                <a:lstStyle/>
                <a:p>
                  <a:pPr algn="ctr"/>
                  <a:r>
                    <a:rPr lang="en-US" altLang="ko-KR" sz="2000" dirty="0" smtClean="0">
                      <a:solidFill>
                        <a:srgbClr val="A50021"/>
                      </a:solidFill>
                      <a:latin typeface="나눔명조" panose="02020603020101020101" pitchFamily="18" charset="-127"/>
                      <a:ea typeface="나눔명조" panose="02020603020101020101" pitchFamily="18" charset="-127"/>
                    </a:rPr>
                    <a:t>Activation function</a:t>
                  </a:r>
                  <a:endParaRPr lang="ko-KR" altLang="en-US" sz="2000" dirty="0">
                    <a:solidFill>
                      <a:srgbClr val="A50021"/>
                    </a:solidFill>
                    <a:latin typeface="나눔명조" panose="02020603020101020101" pitchFamily="18" charset="-127"/>
                    <a:ea typeface="나눔명조" panose="02020603020101020101" pitchFamily="18" charset="-127"/>
                  </a:endParaRPr>
                </a:p>
              </p:txBody>
            </p:sp>
            <p:sp>
              <p:nvSpPr>
                <p:cNvPr id="97" name="Rectangle 96"/>
                <p:cNvSpPr/>
                <p:nvPr/>
              </p:nvSpPr>
              <p:spPr>
                <a:xfrm>
                  <a:off x="145567" y="4641934"/>
                  <a:ext cx="812224" cy="1843808"/>
                </a:xfrm>
                <a:prstGeom prst="rect">
                  <a:avLst/>
                </a:prstGeom>
                <a:noFill/>
                <a:ln w="1905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8" name="Rectangle 97"/>
                <p:cNvSpPr/>
                <p:nvPr/>
              </p:nvSpPr>
              <p:spPr>
                <a:xfrm>
                  <a:off x="1006116" y="4636450"/>
                  <a:ext cx="1108580" cy="1843808"/>
                </a:xfrm>
                <a:prstGeom prst="rect">
                  <a:avLst/>
                </a:prstGeom>
                <a:noFill/>
                <a:ln w="1905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0" name="Rectangle 99"/>
                <p:cNvSpPr/>
                <p:nvPr/>
              </p:nvSpPr>
              <p:spPr>
                <a:xfrm>
                  <a:off x="2783724" y="4636450"/>
                  <a:ext cx="942856" cy="1843808"/>
                </a:xfrm>
                <a:prstGeom prst="rect">
                  <a:avLst/>
                </a:prstGeom>
                <a:noFill/>
                <a:ln w="19050">
                  <a:solidFill>
                    <a:srgbClr val="A500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104" name="Object 103"/>
                <p:cNvGraphicFramePr>
                  <a:graphicFrameLocks noChangeAspect="1"/>
                </p:cNvGraphicFramePr>
                <p:nvPr>
                  <p:extLst>
                    <p:ext uri="{D42A27DB-BD31-4B8C-83A1-F6EECF244321}">
                      <p14:modId xmlns:p14="http://schemas.microsoft.com/office/powerpoint/2010/main" val="649758554"/>
                    </p:ext>
                  </p:extLst>
                </p:nvPr>
              </p:nvGraphicFramePr>
              <p:xfrm>
                <a:off x="3879331" y="5432439"/>
                <a:ext cx="328613" cy="482600"/>
              </p:xfrm>
              <a:graphic>
                <a:graphicData uri="http://schemas.openxmlformats.org/presentationml/2006/ole">
                  <mc:AlternateContent xmlns:mc="http://schemas.openxmlformats.org/markup-compatibility/2006">
                    <mc:Choice xmlns:v="urn:schemas-microsoft-com:vml" Requires="v">
                      <p:oleObj spid="_x0000_s87473" name="Equation" r:id="rId14" imgW="164880" imgH="241200" progId="Equation.DSMT4">
                        <p:embed/>
                      </p:oleObj>
                    </mc:Choice>
                    <mc:Fallback>
                      <p:oleObj name="Equation" r:id="rId14" imgW="164880" imgH="241200" progId="Equation.DSMT4">
                        <p:embed/>
                        <p:pic>
                          <p:nvPicPr>
                            <p:cNvPr id="58" name="Object 57"/>
                            <p:cNvPicPr/>
                            <p:nvPr/>
                          </p:nvPicPr>
                          <p:blipFill>
                            <a:blip r:embed="rId10"/>
                            <a:stretch>
                              <a:fillRect/>
                            </a:stretch>
                          </p:blipFill>
                          <p:spPr>
                            <a:xfrm>
                              <a:off x="3879331" y="5432439"/>
                              <a:ext cx="328613" cy="482600"/>
                            </a:xfrm>
                            <a:prstGeom prst="rect">
                              <a:avLst/>
                            </a:prstGeom>
                            <a:solidFill>
                              <a:schemeClr val="bg1"/>
                            </a:solidFill>
                          </p:spPr>
                        </p:pic>
                      </p:oleObj>
                    </mc:Fallback>
                  </mc:AlternateContent>
                </a:graphicData>
              </a:graphic>
            </p:graphicFrame>
          </p:grpSp>
          <p:graphicFrame>
            <p:nvGraphicFramePr>
              <p:cNvPr id="113" name="Object 112"/>
              <p:cNvGraphicFramePr>
                <a:graphicFrameLocks noChangeAspect="1"/>
              </p:cNvGraphicFramePr>
              <p:nvPr>
                <p:extLst>
                  <p:ext uri="{D42A27DB-BD31-4B8C-83A1-F6EECF244321}">
                    <p14:modId xmlns:p14="http://schemas.microsoft.com/office/powerpoint/2010/main" val="3886282992"/>
                  </p:ext>
                </p:extLst>
              </p:nvPr>
            </p:nvGraphicFramePr>
            <p:xfrm>
              <a:off x="6395940" y="2439988"/>
              <a:ext cx="279400" cy="304800"/>
            </p:xfrm>
            <a:graphic>
              <a:graphicData uri="http://schemas.openxmlformats.org/presentationml/2006/ole">
                <mc:AlternateContent xmlns:mc="http://schemas.openxmlformats.org/markup-compatibility/2006">
                  <mc:Choice xmlns:v="urn:schemas-microsoft-com:vml" Requires="v">
                    <p:oleObj spid="_x0000_s87474" name="Equation" r:id="rId15" imgW="139680" imgH="152280" progId="Equation.DSMT4">
                      <p:embed/>
                    </p:oleObj>
                  </mc:Choice>
                  <mc:Fallback>
                    <p:oleObj name="Equation" r:id="rId15" imgW="139680" imgH="152280" progId="Equation.DSMT4">
                      <p:embed/>
                      <p:pic>
                        <p:nvPicPr>
                          <p:cNvPr id="104" name="Object 103"/>
                          <p:cNvPicPr/>
                          <p:nvPr/>
                        </p:nvPicPr>
                        <p:blipFill>
                          <a:blip r:embed="rId16"/>
                          <a:stretch>
                            <a:fillRect/>
                          </a:stretch>
                        </p:blipFill>
                        <p:spPr>
                          <a:xfrm>
                            <a:off x="6395940" y="2439988"/>
                            <a:ext cx="279400" cy="304800"/>
                          </a:xfrm>
                          <a:prstGeom prst="rect">
                            <a:avLst/>
                          </a:prstGeom>
                          <a:solidFill>
                            <a:schemeClr val="bg1"/>
                          </a:solidFill>
                        </p:spPr>
                      </p:pic>
                    </p:oleObj>
                  </mc:Fallback>
                </mc:AlternateContent>
              </a:graphicData>
            </a:graphic>
          </p:graphicFrame>
        </p:grpSp>
        <p:sp>
          <p:nvSpPr>
            <p:cNvPr id="96" name="TextBox 95"/>
            <p:cNvSpPr txBox="1"/>
            <p:nvPr/>
          </p:nvSpPr>
          <p:spPr>
            <a:xfrm>
              <a:off x="7570552" y="1592722"/>
              <a:ext cx="1020959" cy="400110"/>
            </a:xfrm>
            <a:prstGeom prst="rect">
              <a:avLst/>
            </a:prstGeom>
            <a:noFill/>
          </p:spPr>
          <p:txBody>
            <a:bodyPr wrap="square" rtlCol="0">
              <a:spAutoFit/>
            </a:bodyPr>
            <a:lstStyle/>
            <a:p>
              <a:pPr algn="ctr"/>
              <a:r>
                <a:rPr lang="en-US" altLang="ko-KR" sz="2000" dirty="0" smtClean="0">
                  <a:solidFill>
                    <a:srgbClr val="0000CC"/>
                  </a:solidFill>
                  <a:latin typeface="나눔명조" panose="02020603020101020101" pitchFamily="18" charset="-127"/>
                  <a:ea typeface="나눔명조" panose="02020603020101020101" pitchFamily="18" charset="-127"/>
                </a:rPr>
                <a:t>Output</a:t>
              </a:r>
              <a:endParaRPr lang="ko-KR" altLang="en-US" sz="2000" dirty="0">
                <a:solidFill>
                  <a:srgbClr val="0000CC"/>
                </a:solidFill>
                <a:latin typeface="나눔명조" panose="02020603020101020101" pitchFamily="18" charset="-127"/>
                <a:ea typeface="나눔명조" panose="02020603020101020101" pitchFamily="18" charset="-127"/>
              </a:endParaRPr>
            </a:p>
          </p:txBody>
        </p:sp>
      </p:grpSp>
      <p:grpSp>
        <p:nvGrpSpPr>
          <p:cNvPr id="49" name="Group 48"/>
          <p:cNvGrpSpPr/>
          <p:nvPr/>
        </p:nvGrpSpPr>
        <p:grpSpPr>
          <a:xfrm>
            <a:off x="6274987" y="3493919"/>
            <a:ext cx="2843487" cy="707886"/>
            <a:chOff x="5860939" y="1814357"/>
            <a:chExt cx="2843487" cy="707886"/>
          </a:xfrm>
        </p:grpSpPr>
        <p:sp>
          <p:nvSpPr>
            <p:cNvPr id="50" name="TextBox 49"/>
            <p:cNvSpPr txBox="1"/>
            <p:nvPr/>
          </p:nvSpPr>
          <p:spPr>
            <a:xfrm>
              <a:off x="5860939" y="1814357"/>
              <a:ext cx="2843487" cy="707886"/>
            </a:xfrm>
            <a:prstGeom prst="rect">
              <a:avLst/>
            </a:prstGeom>
            <a:noFill/>
          </p:spPr>
          <p:txBody>
            <a:bodyPr wrap="square" rtlCol="0">
              <a:spAutoFit/>
            </a:bodyPr>
            <a:lstStyle/>
            <a:p>
              <a:r>
                <a:rPr lang="en-US" altLang="ko-KR" sz="2000" b="1" dirty="0" smtClean="0">
                  <a:solidFill>
                    <a:srgbClr val="00B0F0"/>
                  </a:solidFill>
                  <a:latin typeface="나눔명조" panose="02020603020101020101" pitchFamily="18" charset="-127"/>
                  <a:ea typeface="나눔명조" panose="02020603020101020101" pitchFamily="18" charset="-127"/>
                </a:rPr>
                <a:t>Activation</a:t>
              </a:r>
              <a:r>
                <a:rPr lang="en-US" altLang="ko-KR" sz="2000" dirty="0" smtClean="0">
                  <a:solidFill>
                    <a:srgbClr val="0000CC"/>
                  </a:solidFill>
                  <a:latin typeface="나눔명조" panose="02020603020101020101" pitchFamily="18" charset="-127"/>
                  <a:ea typeface="나눔명조" panose="02020603020101020101" pitchFamily="18" charset="-127"/>
                </a:rPr>
                <a:t> function</a:t>
              </a:r>
            </a:p>
            <a:p>
              <a:r>
                <a:rPr lang="en-US" altLang="ko-KR" sz="2000" dirty="0" smtClean="0">
                  <a:latin typeface="나눔명조" panose="02020603020101020101" pitchFamily="18" charset="-127"/>
                  <a:ea typeface="나눔명조" panose="02020603020101020101" pitchFamily="18" charset="-127"/>
                </a:rPr>
                <a:t>Step function</a:t>
              </a:r>
            </a:p>
          </p:txBody>
        </p:sp>
        <p:grpSp>
          <p:nvGrpSpPr>
            <p:cNvPr id="52" name="Group 51"/>
            <p:cNvGrpSpPr/>
            <p:nvPr/>
          </p:nvGrpSpPr>
          <p:grpSpPr>
            <a:xfrm>
              <a:off x="7495599" y="2192754"/>
              <a:ext cx="478849" cy="246346"/>
              <a:chOff x="7734666" y="2050668"/>
              <a:chExt cx="478849" cy="246346"/>
            </a:xfrm>
          </p:grpSpPr>
          <p:cxnSp>
            <p:nvCxnSpPr>
              <p:cNvPr id="56" name="Straight Connector 55"/>
              <p:cNvCxnSpPr/>
              <p:nvPr/>
            </p:nvCxnSpPr>
            <p:spPr>
              <a:xfrm>
                <a:off x="7734666" y="2287075"/>
                <a:ext cx="246346" cy="0"/>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7967169" y="2063693"/>
                <a:ext cx="246346" cy="0"/>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rot="16200000">
                <a:off x="7843996" y="2173841"/>
                <a:ext cx="246346" cy="0"/>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2885757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3"/>
                                        </p:tgtEl>
                                        <p:attrNameLst>
                                          <p:attrName>style.visibility</p:attrName>
                                        </p:attrNameLst>
                                      </p:cBhvr>
                                      <p:to>
                                        <p:strVal val="visible"/>
                                      </p:to>
                                    </p:set>
                                    <p:animEffect transition="in" filter="fade">
                                      <p:cBhvr>
                                        <p:cTn id="11" dur="500"/>
                                        <p:tgtEl>
                                          <p:spTgt spid="53"/>
                                        </p:tgtEl>
                                      </p:cBhvr>
                                    </p:animEffect>
                                  </p:childTnLst>
                                </p:cTn>
                              </p:par>
                              <p:par>
                                <p:cTn id="12" presetID="10" presetClass="entr" presetSubtype="0" fill="hold" nodeType="withEffect">
                                  <p:stCondLst>
                                    <p:cond delay="0"/>
                                  </p:stCondLst>
                                  <p:childTnLst>
                                    <p:set>
                                      <p:cBhvr>
                                        <p:cTn id="13" dur="1" fill="hold">
                                          <p:stCondLst>
                                            <p:cond delay="0"/>
                                          </p:stCondLst>
                                        </p:cTn>
                                        <p:tgtEl>
                                          <p:spTgt spid="58"/>
                                        </p:tgtEl>
                                        <p:attrNameLst>
                                          <p:attrName>style.visibility</p:attrName>
                                        </p:attrNameLst>
                                      </p:cBhvr>
                                      <p:to>
                                        <p:strVal val="visible"/>
                                      </p:to>
                                    </p:set>
                                    <p:animEffect transition="in" filter="fade">
                                      <p:cBhvr>
                                        <p:cTn id="14" dur="500"/>
                                        <p:tgtEl>
                                          <p:spTgt spid="58"/>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wipe(left)">
                                      <p:cBhvr>
                                        <p:cTn id="19" dur="500"/>
                                        <p:tgtEl>
                                          <p:spTgt spid="8"/>
                                        </p:tgtEl>
                                      </p:cBhvr>
                                    </p:animEffect>
                                  </p:childTnLst>
                                </p:cTn>
                              </p:par>
                            </p:childTnLst>
                          </p:cTn>
                        </p:par>
                        <p:par>
                          <p:cTn id="20" fill="hold">
                            <p:stCondLst>
                              <p:cond delay="500"/>
                            </p:stCondLst>
                            <p:childTnLst>
                              <p:par>
                                <p:cTn id="21" presetID="10" presetClass="entr" presetSubtype="0" fill="hold" nodeType="after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19"/>
                                        </p:tgtEl>
                                        <p:attrNameLst>
                                          <p:attrName>style.visibility</p:attrName>
                                        </p:attrNameLst>
                                      </p:cBhvr>
                                      <p:to>
                                        <p:strVal val="visible"/>
                                      </p:to>
                                    </p:set>
                                    <p:animEffect transition="in" filter="fade">
                                      <p:cBhvr>
                                        <p:cTn id="28" dur="500"/>
                                        <p:tgtEl>
                                          <p:spTgt spid="119"/>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49"/>
                                        </p:tgtEl>
                                        <p:attrNameLst>
                                          <p:attrName>style.visibility</p:attrName>
                                        </p:attrNameLst>
                                      </p:cBhvr>
                                      <p:to>
                                        <p:strVal val="visible"/>
                                      </p:to>
                                    </p:set>
                                    <p:animEffect transition="in" filter="fade">
                                      <p:cBhvr>
                                        <p:cTn id="33"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3"/>
          <p:cNvPicPr>
            <a:picLocks noChangeAspect="1"/>
          </p:cNvPicPr>
          <p:nvPr/>
        </p:nvPicPr>
        <p:blipFill>
          <a:blip r:embed="rId4">
            <a:duotone>
              <a:schemeClr val="bg2">
                <a:shade val="45000"/>
                <a:satMod val="135000"/>
              </a:schemeClr>
              <a:prstClr val="white"/>
            </a:duotone>
          </a:blip>
          <a:stretch>
            <a:fillRect/>
          </a:stretch>
        </p:blipFill>
        <p:spPr>
          <a:xfrm>
            <a:off x="4386962" y="712448"/>
            <a:ext cx="3724275" cy="1533525"/>
          </a:xfrm>
          <a:prstGeom prst="rect">
            <a:avLst/>
          </a:prstGeom>
        </p:spPr>
      </p:pic>
      <p:sp>
        <p:nvSpPr>
          <p:cNvPr id="2" name="Title 1"/>
          <p:cNvSpPr>
            <a:spLocks noGrp="1"/>
          </p:cNvSpPr>
          <p:nvPr>
            <p:ph type="title"/>
          </p:nvPr>
        </p:nvSpPr>
        <p:spPr/>
        <p:txBody>
          <a:bodyPr/>
          <a:lstStyle/>
          <a:p>
            <a:r>
              <a:rPr lang="en-US" altLang="ko-KR" dirty="0" smtClean="0"/>
              <a:t>Activation function</a:t>
            </a:r>
            <a:endParaRPr lang="ko-KR" altLang="en-US" dirty="0"/>
          </a:p>
        </p:txBody>
      </p:sp>
      <p:sp>
        <p:nvSpPr>
          <p:cNvPr id="3" name="Slide Number Placeholder 2"/>
          <p:cNvSpPr>
            <a:spLocks noGrp="1"/>
          </p:cNvSpPr>
          <p:nvPr>
            <p:ph type="sldNum" sz="quarter" idx="12"/>
          </p:nvPr>
        </p:nvSpPr>
        <p:spPr/>
        <p:txBody>
          <a:bodyPr/>
          <a:lstStyle/>
          <a:p>
            <a:fld id="{E7B612BC-FA30-47E7-8F83-60B8876EFC04}" type="slidenum">
              <a:rPr lang="ko-KR" altLang="en-US" smtClean="0">
                <a:solidFill>
                  <a:prstClr val="black">
                    <a:tint val="75000"/>
                  </a:prstClr>
                </a:solidFill>
              </a:rPr>
              <a:pPr/>
              <a:t>72</a:t>
            </a:fld>
            <a:endParaRPr lang="ko-KR" altLang="en-US">
              <a:solidFill>
                <a:prstClr val="black">
                  <a:tint val="75000"/>
                </a:prstClr>
              </a:solidFill>
            </a:endParaRPr>
          </a:p>
        </p:txBody>
      </p:sp>
      <p:sp>
        <p:nvSpPr>
          <p:cNvPr id="18" name="TextBox 17"/>
          <p:cNvSpPr txBox="1"/>
          <p:nvPr/>
        </p:nvSpPr>
        <p:spPr>
          <a:xfrm>
            <a:off x="4910985" y="2278811"/>
            <a:ext cx="3671198" cy="523220"/>
          </a:xfrm>
          <a:prstGeom prst="rect">
            <a:avLst/>
          </a:prstGeom>
          <a:solidFill>
            <a:schemeClr val="accent1">
              <a:lumMod val="40000"/>
              <a:lumOff val="60000"/>
            </a:schemeClr>
          </a:solidFill>
        </p:spPr>
        <p:txBody>
          <a:bodyPr wrap="none" rtlCol="0">
            <a:spAutoFit/>
          </a:bodyPr>
          <a:lstStyle/>
          <a:p>
            <a:r>
              <a:rPr lang="en-US" altLang="ko-KR" sz="2800" b="1" dirty="0" smtClean="0">
                <a:solidFill>
                  <a:srgbClr val="0000CC"/>
                </a:solidFill>
                <a:latin typeface="Symbol" panose="05050102010706020507" pitchFamily="18" charset="2"/>
                <a:ea typeface="나눔명조" panose="02020603020101020101" pitchFamily="18" charset="-127"/>
              </a:rPr>
              <a:t>s</a:t>
            </a:r>
            <a:r>
              <a:rPr lang="en-US" altLang="ko-KR" sz="2800" b="1" dirty="0" smtClean="0">
                <a:solidFill>
                  <a:srgbClr val="0000CC"/>
                </a:solidFill>
                <a:latin typeface="나눔명조" panose="02020603020101020101" pitchFamily="18" charset="-127"/>
                <a:ea typeface="나눔명조" panose="02020603020101020101" pitchFamily="18" charset="-127"/>
              </a:rPr>
              <a:t>(                            )</a:t>
            </a:r>
            <a:endParaRPr lang="ko-KR" altLang="en-US" sz="2800" b="1" dirty="0">
              <a:solidFill>
                <a:srgbClr val="0000CC"/>
              </a:solidFill>
              <a:latin typeface="나눔명조" panose="02020603020101020101" pitchFamily="18" charset="-127"/>
              <a:ea typeface="나눔명조" panose="02020603020101020101" pitchFamily="18" charset="-127"/>
            </a:endParaRPr>
          </a:p>
        </p:txBody>
      </p:sp>
      <p:grpSp>
        <p:nvGrpSpPr>
          <p:cNvPr id="8" name="Group 7"/>
          <p:cNvGrpSpPr/>
          <p:nvPr/>
        </p:nvGrpSpPr>
        <p:grpSpPr>
          <a:xfrm>
            <a:off x="4369218" y="2349921"/>
            <a:ext cx="4065847" cy="749384"/>
            <a:chOff x="4369218" y="2349921"/>
            <a:chExt cx="4065847" cy="749384"/>
          </a:xfrm>
        </p:grpSpPr>
        <p:graphicFrame>
          <p:nvGraphicFramePr>
            <p:cNvPr id="19" name="Object 18"/>
            <p:cNvGraphicFramePr>
              <a:graphicFrameLocks noChangeAspect="1"/>
            </p:cNvGraphicFramePr>
            <p:nvPr>
              <p:extLst>
                <p:ext uri="{D42A27DB-BD31-4B8C-83A1-F6EECF244321}">
                  <p14:modId xmlns:p14="http://schemas.microsoft.com/office/powerpoint/2010/main" val="807329212"/>
                </p:ext>
              </p:extLst>
            </p:nvPr>
          </p:nvGraphicFramePr>
          <p:xfrm>
            <a:off x="4369218" y="2349921"/>
            <a:ext cx="3448050" cy="381000"/>
          </p:xfrm>
          <a:graphic>
            <a:graphicData uri="http://schemas.openxmlformats.org/presentationml/2006/ole">
              <mc:AlternateContent xmlns:mc="http://schemas.openxmlformats.org/markup-compatibility/2006">
                <mc:Choice xmlns:v="urn:schemas-microsoft-com:vml" Requires="v">
                  <p:oleObj spid="_x0000_s64955" name="Equation" r:id="rId5" imgW="2298600" imgH="253800" progId="Equation.DSMT4">
                    <p:embed/>
                  </p:oleObj>
                </mc:Choice>
                <mc:Fallback>
                  <p:oleObj name="Equation" r:id="rId5" imgW="2298600" imgH="253800" progId="Equation.DSMT4">
                    <p:embed/>
                    <p:pic>
                      <p:nvPicPr>
                        <p:cNvPr id="56" name="Object 55"/>
                        <p:cNvPicPr/>
                        <p:nvPr/>
                      </p:nvPicPr>
                      <p:blipFill>
                        <a:blip r:embed="rId6"/>
                        <a:stretch>
                          <a:fillRect/>
                        </a:stretch>
                      </p:blipFill>
                      <p:spPr>
                        <a:xfrm>
                          <a:off x="4369218" y="2349921"/>
                          <a:ext cx="3448050" cy="381000"/>
                        </a:xfrm>
                        <a:prstGeom prst="rect">
                          <a:avLst/>
                        </a:prstGeom>
                      </p:spPr>
                    </p:pic>
                  </p:oleObj>
                </mc:Fallback>
              </mc:AlternateContent>
            </a:graphicData>
          </a:graphic>
        </p:graphicFrame>
        <p:grpSp>
          <p:nvGrpSpPr>
            <p:cNvPr id="20" name="Group 19"/>
            <p:cNvGrpSpPr/>
            <p:nvPr/>
          </p:nvGrpSpPr>
          <p:grpSpPr>
            <a:xfrm>
              <a:off x="7796749" y="2395861"/>
              <a:ext cx="638316" cy="703444"/>
              <a:chOff x="8244295" y="1033057"/>
              <a:chExt cx="638316" cy="703444"/>
            </a:xfrm>
          </p:grpSpPr>
          <p:graphicFrame>
            <p:nvGraphicFramePr>
              <p:cNvPr id="21" name="Object 20"/>
              <p:cNvGraphicFramePr>
                <a:graphicFrameLocks noChangeAspect="1"/>
              </p:cNvGraphicFramePr>
              <p:nvPr>
                <p:extLst>
                  <p:ext uri="{D42A27DB-BD31-4B8C-83A1-F6EECF244321}">
                    <p14:modId xmlns:p14="http://schemas.microsoft.com/office/powerpoint/2010/main" val="2521580104"/>
                  </p:ext>
                </p:extLst>
              </p:nvPr>
            </p:nvGraphicFramePr>
            <p:xfrm>
              <a:off x="8331408" y="1033057"/>
              <a:ext cx="342900" cy="342900"/>
            </p:xfrm>
            <a:graphic>
              <a:graphicData uri="http://schemas.openxmlformats.org/presentationml/2006/ole">
                <mc:AlternateContent xmlns:mc="http://schemas.openxmlformats.org/markup-compatibility/2006">
                  <mc:Choice xmlns:v="urn:schemas-microsoft-com:vml" Requires="v">
                    <p:oleObj spid="_x0000_s64956" name="Equation" r:id="rId7" imgW="228600" imgH="228600" progId="Equation.DSMT4">
                      <p:embed/>
                    </p:oleObj>
                  </mc:Choice>
                  <mc:Fallback>
                    <p:oleObj name="Equation" r:id="rId7" imgW="228600" imgH="228600" progId="Equation.DSMT4">
                      <p:embed/>
                      <p:pic>
                        <p:nvPicPr>
                          <p:cNvPr id="59" name="Object 58"/>
                          <p:cNvPicPr/>
                          <p:nvPr/>
                        </p:nvPicPr>
                        <p:blipFill>
                          <a:blip r:embed="rId8"/>
                          <a:stretch>
                            <a:fillRect/>
                          </a:stretch>
                        </p:blipFill>
                        <p:spPr>
                          <a:xfrm>
                            <a:off x="8331408" y="1033057"/>
                            <a:ext cx="342900" cy="342900"/>
                          </a:xfrm>
                          <a:prstGeom prst="rect">
                            <a:avLst/>
                          </a:prstGeom>
                          <a:solidFill>
                            <a:schemeClr val="bg2">
                              <a:lumMod val="90000"/>
                            </a:schemeClr>
                          </a:solidFill>
                        </p:spPr>
                      </p:pic>
                    </p:oleObj>
                  </mc:Fallback>
                </mc:AlternateContent>
              </a:graphicData>
            </a:graphic>
          </p:graphicFrame>
          <p:sp>
            <p:nvSpPr>
              <p:cNvPr id="22" name="TextBox 21"/>
              <p:cNvSpPr txBox="1"/>
              <p:nvPr/>
            </p:nvSpPr>
            <p:spPr>
              <a:xfrm>
                <a:off x="8244295" y="1336391"/>
                <a:ext cx="638316" cy="400110"/>
              </a:xfrm>
              <a:prstGeom prst="rect">
                <a:avLst/>
              </a:prstGeom>
              <a:noFill/>
            </p:spPr>
            <p:txBody>
              <a:bodyPr wrap="none" rtlCol="0">
                <a:spAutoFit/>
              </a:bodyPr>
              <a:lstStyle/>
              <a:p>
                <a:r>
                  <a:rPr lang="en-US" altLang="ko-KR" sz="2000" dirty="0" smtClean="0">
                    <a:solidFill>
                      <a:schemeClr val="tx1">
                        <a:lumMod val="50000"/>
                        <a:lumOff val="50000"/>
                      </a:schemeClr>
                    </a:solidFill>
                    <a:latin typeface="나눔명조" panose="02020603020101020101" pitchFamily="18" charset="-127"/>
                    <a:ea typeface="나눔명조" panose="02020603020101020101" pitchFamily="18" charset="-127"/>
                  </a:rPr>
                  <a:t>Bias</a:t>
                </a:r>
                <a:endParaRPr lang="ko-KR" altLang="en-US" sz="2000" dirty="0">
                  <a:solidFill>
                    <a:schemeClr val="tx1">
                      <a:lumMod val="50000"/>
                      <a:lumOff val="50000"/>
                    </a:schemeClr>
                  </a:solidFill>
                  <a:latin typeface="나눔명조" panose="02020603020101020101" pitchFamily="18" charset="-127"/>
                  <a:ea typeface="나눔명조" panose="02020603020101020101" pitchFamily="18" charset="-127"/>
                </a:endParaRPr>
              </a:p>
            </p:txBody>
          </p:sp>
        </p:grpSp>
      </p:grpSp>
      <p:grpSp>
        <p:nvGrpSpPr>
          <p:cNvPr id="23" name="Group 22"/>
          <p:cNvGrpSpPr/>
          <p:nvPr/>
        </p:nvGrpSpPr>
        <p:grpSpPr>
          <a:xfrm>
            <a:off x="4766297" y="2699195"/>
            <a:ext cx="3743332" cy="709740"/>
            <a:chOff x="4320337" y="1249028"/>
            <a:chExt cx="3743332" cy="709740"/>
          </a:xfrm>
        </p:grpSpPr>
        <p:sp>
          <p:nvSpPr>
            <p:cNvPr id="24" name="TextBox 23"/>
            <p:cNvSpPr txBox="1"/>
            <p:nvPr/>
          </p:nvSpPr>
          <p:spPr>
            <a:xfrm>
              <a:off x="4320337" y="1558658"/>
              <a:ext cx="3743332" cy="400110"/>
            </a:xfrm>
            <a:prstGeom prst="rect">
              <a:avLst/>
            </a:prstGeom>
            <a:noFill/>
          </p:spPr>
          <p:txBody>
            <a:bodyPr wrap="none" rtlCol="0">
              <a:spAutoFit/>
            </a:bodyPr>
            <a:lstStyle/>
            <a:p>
              <a:r>
                <a:rPr lang="en-US" altLang="ko-KR" sz="2000" b="1" dirty="0" smtClean="0">
                  <a:solidFill>
                    <a:srgbClr val="0000CC"/>
                  </a:solidFill>
                  <a:latin typeface="나눔명조" panose="02020603020101020101" pitchFamily="18" charset="-127"/>
                  <a:ea typeface="나눔명조" panose="02020603020101020101" pitchFamily="18" charset="-127"/>
                </a:rPr>
                <a:t>Activation function, e.g. logistic</a:t>
              </a:r>
              <a:endParaRPr lang="ko-KR" altLang="en-US" sz="2000" b="1" dirty="0">
                <a:solidFill>
                  <a:srgbClr val="0000CC"/>
                </a:solidFill>
                <a:latin typeface="나눔명조" panose="02020603020101020101" pitchFamily="18" charset="-127"/>
                <a:ea typeface="나눔명조" panose="02020603020101020101" pitchFamily="18" charset="-127"/>
              </a:endParaRPr>
            </a:p>
          </p:txBody>
        </p:sp>
        <p:cxnSp>
          <p:nvCxnSpPr>
            <p:cNvPr id="25" name="Straight Arrow Connector 24"/>
            <p:cNvCxnSpPr/>
            <p:nvPr/>
          </p:nvCxnSpPr>
          <p:spPr>
            <a:xfrm flipV="1">
              <a:off x="4623371" y="1249028"/>
              <a:ext cx="0" cy="353069"/>
            </a:xfrm>
            <a:prstGeom prst="straightConnector1">
              <a:avLst/>
            </a:prstGeom>
            <a:ln w="38100">
              <a:solidFill>
                <a:srgbClr val="0000CC"/>
              </a:solidFill>
              <a:headEnd type="none" w="med" len="med"/>
              <a:tailEnd type="triangle"/>
            </a:ln>
          </p:spPr>
          <p:style>
            <a:lnRef idx="1">
              <a:schemeClr val="accent1"/>
            </a:lnRef>
            <a:fillRef idx="0">
              <a:schemeClr val="accent1"/>
            </a:fillRef>
            <a:effectRef idx="0">
              <a:schemeClr val="accent1"/>
            </a:effectRef>
            <a:fontRef idx="minor">
              <a:schemeClr val="tx1"/>
            </a:fontRef>
          </p:style>
        </p:cxnSp>
      </p:grpSp>
      <p:pic>
        <p:nvPicPr>
          <p:cNvPr id="26" name="Picture 2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337068" y="1099643"/>
            <a:ext cx="2549503" cy="1912127"/>
          </a:xfrm>
          <a:prstGeom prst="rect">
            <a:avLst/>
          </a:prstGeom>
        </p:spPr>
      </p:pic>
      <p:sp>
        <p:nvSpPr>
          <p:cNvPr id="29" name="TextBox 28"/>
          <p:cNvSpPr txBox="1"/>
          <p:nvPr/>
        </p:nvSpPr>
        <p:spPr>
          <a:xfrm>
            <a:off x="0" y="770971"/>
            <a:ext cx="1951751" cy="400110"/>
          </a:xfrm>
          <a:prstGeom prst="rect">
            <a:avLst/>
          </a:prstGeom>
          <a:noFill/>
        </p:spPr>
        <p:txBody>
          <a:bodyPr wrap="square" rtlCol="0">
            <a:spAutoFit/>
          </a:bodyPr>
          <a:lstStyle/>
          <a:p>
            <a:pPr algn="ctr"/>
            <a:r>
              <a:rPr lang="en-US" altLang="ko-KR" sz="2000" dirty="0" smtClean="0">
                <a:latin typeface="나눔명조" panose="02020603020101020101" pitchFamily="18" charset="-127"/>
                <a:ea typeface="나눔명조" panose="02020603020101020101" pitchFamily="18" charset="-127"/>
              </a:rPr>
              <a:t>Step function</a:t>
            </a:r>
            <a:endParaRPr lang="ko-KR" altLang="en-US" sz="2000" dirty="0">
              <a:latin typeface="나눔명조" panose="02020603020101020101" pitchFamily="18" charset="-127"/>
              <a:ea typeface="나눔명조" panose="02020603020101020101" pitchFamily="18" charset="-127"/>
            </a:endParaRPr>
          </a:p>
        </p:txBody>
      </p:sp>
      <p:grpSp>
        <p:nvGrpSpPr>
          <p:cNvPr id="4" name="Group 3"/>
          <p:cNvGrpSpPr/>
          <p:nvPr/>
        </p:nvGrpSpPr>
        <p:grpSpPr>
          <a:xfrm>
            <a:off x="0" y="3199107"/>
            <a:ext cx="3957909" cy="1698009"/>
            <a:chOff x="0" y="3199107"/>
            <a:chExt cx="3957909" cy="1698009"/>
          </a:xfrm>
        </p:grpSpPr>
        <p:pic>
          <p:nvPicPr>
            <p:cNvPr id="27" name="Picture 26"/>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408406" y="3199107"/>
              <a:ext cx="2549503" cy="1698009"/>
            </a:xfrm>
            <a:prstGeom prst="rect">
              <a:avLst/>
            </a:prstGeom>
          </p:spPr>
        </p:pic>
        <p:sp>
          <p:nvSpPr>
            <p:cNvPr id="30" name="TextBox 29"/>
            <p:cNvSpPr txBox="1"/>
            <p:nvPr/>
          </p:nvSpPr>
          <p:spPr>
            <a:xfrm>
              <a:off x="0" y="3217251"/>
              <a:ext cx="2151467" cy="400110"/>
            </a:xfrm>
            <a:prstGeom prst="rect">
              <a:avLst/>
            </a:prstGeom>
            <a:noFill/>
          </p:spPr>
          <p:txBody>
            <a:bodyPr wrap="square" rtlCol="0">
              <a:spAutoFit/>
            </a:bodyPr>
            <a:lstStyle/>
            <a:p>
              <a:pPr algn="ctr"/>
              <a:r>
                <a:rPr lang="en-US" altLang="ko-KR" sz="2000" dirty="0" smtClean="0">
                  <a:latin typeface="나눔명조" panose="02020603020101020101" pitchFamily="18" charset="-127"/>
                  <a:ea typeface="나눔명조" panose="02020603020101020101" pitchFamily="18" charset="-127"/>
                </a:rPr>
                <a:t>Logistic function</a:t>
              </a:r>
              <a:endParaRPr lang="ko-KR" altLang="en-US" sz="2000" dirty="0">
                <a:latin typeface="나눔명조" panose="02020603020101020101" pitchFamily="18" charset="-127"/>
                <a:ea typeface="나눔명조" panose="02020603020101020101" pitchFamily="18" charset="-127"/>
              </a:endParaRPr>
            </a:p>
          </p:txBody>
        </p:sp>
      </p:grpSp>
      <p:sp>
        <p:nvSpPr>
          <p:cNvPr id="32" name="Rectangle 31"/>
          <p:cNvSpPr/>
          <p:nvPr/>
        </p:nvSpPr>
        <p:spPr>
          <a:xfrm>
            <a:off x="-1" y="6582911"/>
            <a:ext cx="1451729" cy="275090"/>
          </a:xfrm>
          <a:prstGeom prst="rect">
            <a:avLst/>
          </a:prstGeom>
        </p:spPr>
        <p:txBody>
          <a:bodyPr wrap="square">
            <a:spAutoFit/>
          </a:bodyPr>
          <a:lstStyle/>
          <a:p>
            <a:r>
              <a:rPr lang="en-US" altLang="ko-KR" sz="1200" dirty="0" smtClean="0"/>
              <a:t>Images from google</a:t>
            </a:r>
            <a:endParaRPr lang="ko-KR" altLang="en-US" sz="1200" dirty="0"/>
          </a:p>
        </p:txBody>
      </p:sp>
      <p:grpSp>
        <p:nvGrpSpPr>
          <p:cNvPr id="55" name="Group 54"/>
          <p:cNvGrpSpPr/>
          <p:nvPr/>
        </p:nvGrpSpPr>
        <p:grpSpPr>
          <a:xfrm>
            <a:off x="67377" y="4780231"/>
            <a:ext cx="3839609" cy="2106074"/>
            <a:chOff x="67377" y="4780231"/>
            <a:chExt cx="3839609" cy="2106074"/>
          </a:xfrm>
        </p:grpSpPr>
        <p:pic>
          <p:nvPicPr>
            <p:cNvPr id="31" name="Picture 30"/>
            <p:cNvPicPr>
              <a:picLocks noChangeAspect="1"/>
            </p:cNvPicPr>
            <p:nvPr/>
          </p:nvPicPr>
          <p:blipFill>
            <a:blip r:embed="rId11">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1459328" y="4980286"/>
              <a:ext cx="2447658" cy="1906019"/>
            </a:xfrm>
            <a:prstGeom prst="rect">
              <a:avLst/>
            </a:prstGeom>
          </p:spPr>
        </p:pic>
        <p:sp>
          <p:nvSpPr>
            <p:cNvPr id="35" name="TextBox 34"/>
            <p:cNvSpPr txBox="1"/>
            <p:nvPr/>
          </p:nvSpPr>
          <p:spPr>
            <a:xfrm>
              <a:off x="67377" y="4780231"/>
              <a:ext cx="2031332" cy="400110"/>
            </a:xfrm>
            <a:prstGeom prst="rect">
              <a:avLst/>
            </a:prstGeom>
            <a:noFill/>
          </p:spPr>
          <p:txBody>
            <a:bodyPr wrap="square" rtlCol="0">
              <a:spAutoFit/>
            </a:bodyPr>
            <a:lstStyle/>
            <a:p>
              <a:r>
                <a:rPr lang="en-US" altLang="ko-KR" sz="2000" b="1" dirty="0" err="1" smtClean="0">
                  <a:solidFill>
                    <a:srgbClr val="0000CC"/>
                  </a:solidFill>
                  <a:latin typeface="나눔명조" panose="02020603020101020101" pitchFamily="18" charset="-127"/>
                  <a:ea typeface="나눔명조" panose="02020603020101020101" pitchFamily="18" charset="-127"/>
                </a:rPr>
                <a:t>ReLU</a:t>
              </a:r>
              <a:r>
                <a:rPr lang="en-US" altLang="ko-KR" sz="2000" b="1" dirty="0" smtClean="0">
                  <a:solidFill>
                    <a:srgbClr val="0000CC"/>
                  </a:solidFill>
                  <a:latin typeface="나눔명조" panose="02020603020101020101" pitchFamily="18" charset="-127"/>
                  <a:ea typeface="나눔명조" panose="02020603020101020101" pitchFamily="18" charset="-127"/>
                </a:rPr>
                <a:t> function</a:t>
              </a:r>
            </a:p>
          </p:txBody>
        </p:sp>
      </p:grpSp>
      <p:sp>
        <p:nvSpPr>
          <p:cNvPr id="42" name="Isosceles Triangle 41"/>
          <p:cNvSpPr/>
          <p:nvPr/>
        </p:nvSpPr>
        <p:spPr>
          <a:xfrm rot="10800000">
            <a:off x="2309848" y="1297542"/>
            <a:ext cx="225367" cy="411208"/>
          </a:xfrm>
          <a:prstGeom prst="triangle">
            <a:avLst/>
          </a:prstGeom>
          <a:noFill/>
          <a:ln w="57150">
            <a:solidFill>
              <a:srgbClr val="A500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3" name="Isosceles Triangle 42"/>
          <p:cNvSpPr/>
          <p:nvPr/>
        </p:nvSpPr>
        <p:spPr>
          <a:xfrm rot="10800000">
            <a:off x="2270279" y="3617361"/>
            <a:ext cx="225367" cy="411208"/>
          </a:xfrm>
          <a:prstGeom prst="triangle">
            <a:avLst/>
          </a:prstGeom>
          <a:noFill/>
          <a:ln w="57150">
            <a:solidFill>
              <a:srgbClr val="A500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5" name="Freeform 44"/>
          <p:cNvSpPr/>
          <p:nvPr/>
        </p:nvSpPr>
        <p:spPr>
          <a:xfrm>
            <a:off x="1665446" y="4067585"/>
            <a:ext cx="2158738" cy="586455"/>
          </a:xfrm>
          <a:custGeom>
            <a:avLst/>
            <a:gdLst>
              <a:gd name="connsiteX0" fmla="*/ 0 w 2158738"/>
              <a:gd name="connsiteY0" fmla="*/ 558175 h 586455"/>
              <a:gd name="connsiteX1" fmla="*/ 461914 w 2158738"/>
              <a:gd name="connsiteY1" fmla="*/ 539321 h 586455"/>
              <a:gd name="connsiteX2" fmla="*/ 754144 w 2158738"/>
              <a:gd name="connsiteY2" fmla="*/ 350785 h 586455"/>
              <a:gd name="connsiteX3" fmla="*/ 914400 w 2158738"/>
              <a:gd name="connsiteY3" fmla="*/ 96261 h 586455"/>
              <a:gd name="connsiteX4" fmla="*/ 1046375 w 2158738"/>
              <a:gd name="connsiteY4" fmla="*/ 1993 h 586455"/>
              <a:gd name="connsiteX5" fmla="*/ 1206631 w 2158738"/>
              <a:gd name="connsiteY5" fmla="*/ 171676 h 586455"/>
              <a:gd name="connsiteX6" fmla="*/ 1432874 w 2158738"/>
              <a:gd name="connsiteY6" fmla="*/ 435626 h 586455"/>
              <a:gd name="connsiteX7" fmla="*/ 1696825 w 2158738"/>
              <a:gd name="connsiteY7" fmla="*/ 558175 h 586455"/>
              <a:gd name="connsiteX8" fmla="*/ 2017336 w 2158738"/>
              <a:gd name="connsiteY8" fmla="*/ 567601 h 586455"/>
              <a:gd name="connsiteX9" fmla="*/ 2158738 w 2158738"/>
              <a:gd name="connsiteY9" fmla="*/ 586455 h 586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58738" h="586455">
                <a:moveTo>
                  <a:pt x="0" y="558175"/>
                </a:moveTo>
                <a:lnTo>
                  <a:pt x="461914" y="539321"/>
                </a:lnTo>
                <a:cubicBezTo>
                  <a:pt x="587605" y="504756"/>
                  <a:pt x="678730" y="424628"/>
                  <a:pt x="754144" y="350785"/>
                </a:cubicBezTo>
                <a:cubicBezTo>
                  <a:pt x="829558" y="276942"/>
                  <a:pt x="865695" y="154393"/>
                  <a:pt x="914400" y="96261"/>
                </a:cubicBezTo>
                <a:cubicBezTo>
                  <a:pt x="963105" y="38129"/>
                  <a:pt x="997670" y="-10576"/>
                  <a:pt x="1046375" y="1993"/>
                </a:cubicBezTo>
                <a:cubicBezTo>
                  <a:pt x="1095080" y="14562"/>
                  <a:pt x="1142215" y="99404"/>
                  <a:pt x="1206631" y="171676"/>
                </a:cubicBezTo>
                <a:cubicBezTo>
                  <a:pt x="1271047" y="243948"/>
                  <a:pt x="1351175" y="371210"/>
                  <a:pt x="1432874" y="435626"/>
                </a:cubicBezTo>
                <a:cubicBezTo>
                  <a:pt x="1514573" y="500042"/>
                  <a:pt x="1599415" y="536179"/>
                  <a:pt x="1696825" y="558175"/>
                </a:cubicBezTo>
                <a:cubicBezTo>
                  <a:pt x="1794235" y="580171"/>
                  <a:pt x="1940351" y="562888"/>
                  <a:pt x="2017336" y="567601"/>
                </a:cubicBezTo>
                <a:cubicBezTo>
                  <a:pt x="2094321" y="572314"/>
                  <a:pt x="2126529" y="579384"/>
                  <a:pt x="2158738" y="586455"/>
                </a:cubicBezTo>
              </a:path>
            </a:pathLst>
          </a:custGeom>
          <a:noFill/>
          <a:ln w="57150">
            <a:solidFill>
              <a:srgbClr val="A500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Group 5"/>
          <p:cNvGrpSpPr/>
          <p:nvPr/>
        </p:nvGrpSpPr>
        <p:grpSpPr>
          <a:xfrm>
            <a:off x="3603471" y="4612306"/>
            <a:ext cx="5328565" cy="1660754"/>
            <a:chOff x="3613304" y="4476769"/>
            <a:chExt cx="5328565" cy="1660754"/>
          </a:xfrm>
        </p:grpSpPr>
        <p:sp>
          <p:nvSpPr>
            <p:cNvPr id="47" name="TextBox 46"/>
            <p:cNvSpPr txBox="1"/>
            <p:nvPr/>
          </p:nvSpPr>
          <p:spPr>
            <a:xfrm>
              <a:off x="4014864" y="4660195"/>
              <a:ext cx="4927005" cy="1477328"/>
            </a:xfrm>
            <a:prstGeom prst="rect">
              <a:avLst/>
            </a:prstGeom>
            <a:noFill/>
          </p:spPr>
          <p:txBody>
            <a:bodyPr wrap="square" rtlCol="0">
              <a:spAutoFit/>
            </a:bodyPr>
            <a:lstStyle/>
            <a:p>
              <a:pPr marL="285750" indent="-285750">
                <a:buFont typeface="Arial" panose="020B0604020202020204" pitchFamily="34" charset="0"/>
                <a:buChar char="•"/>
              </a:pPr>
              <a:r>
                <a:rPr lang="en-US" altLang="ko-KR" b="1" dirty="0" smtClean="0">
                  <a:latin typeface="나눔명조" panose="02020603020101020101" pitchFamily="18" charset="-127"/>
                  <a:ea typeface="나눔명조" panose="02020603020101020101" pitchFamily="18" charset="-127"/>
                </a:rPr>
                <a:t>Update of the weight (~ proportional </a:t>
              </a:r>
              <a:r>
                <a:rPr lang="en-US" altLang="ko-KR" b="1" dirty="0">
                  <a:latin typeface="나눔명조" panose="02020603020101020101" pitchFamily="18" charset="-127"/>
                  <a:ea typeface="나눔명조" panose="02020603020101020101" pitchFamily="18" charset="-127"/>
                </a:rPr>
                <a:t>to the partial derivative </a:t>
              </a:r>
              <a:r>
                <a:rPr lang="en-US" altLang="ko-KR" b="1" dirty="0" smtClean="0">
                  <a:latin typeface="나눔명조" panose="02020603020101020101" pitchFamily="18" charset="-127"/>
                  <a:ea typeface="나눔명조" panose="02020603020101020101" pitchFamily="18" charset="-127"/>
                  <a:sym typeface="Symbol" panose="05050102010706020507" pitchFamily="18" charset="2"/>
                </a:rPr>
                <a:t> </a:t>
              </a:r>
              <a:r>
                <a:rPr lang="en-US" altLang="ko-KR" b="1" dirty="0" smtClean="0">
                  <a:latin typeface="나눔명조" panose="02020603020101020101" pitchFamily="18" charset="-127"/>
                  <a:ea typeface="나눔명조" panose="02020603020101020101" pitchFamily="18" charset="-127"/>
                </a:rPr>
                <a:t>of </a:t>
              </a:r>
              <a:r>
                <a:rPr lang="en-US" altLang="ko-KR" b="1" dirty="0">
                  <a:latin typeface="나눔명조" panose="02020603020101020101" pitchFamily="18" charset="-127"/>
                  <a:ea typeface="나눔명조" panose="02020603020101020101" pitchFamily="18" charset="-127"/>
                </a:rPr>
                <a:t>the error </a:t>
              </a:r>
              <a:r>
                <a:rPr lang="en-US" altLang="ko-KR" b="1" dirty="0" smtClean="0">
                  <a:latin typeface="나눔명조" panose="02020603020101020101" pitchFamily="18" charset="-127"/>
                  <a:ea typeface="나눔명조" panose="02020603020101020101" pitchFamily="18" charset="-127"/>
                </a:rPr>
                <a:t>function) would not occur </a:t>
              </a:r>
              <a:r>
                <a:rPr lang="en-US" altLang="ko-KR" b="1" dirty="0" smtClean="0">
                  <a:solidFill>
                    <a:srgbClr val="00B050"/>
                  </a:solidFill>
                  <a:latin typeface="나눔명조" panose="02020603020101020101" pitchFamily="18" charset="-127"/>
                  <a:ea typeface="나눔명조" panose="02020603020101020101" pitchFamily="18" charset="-127"/>
                </a:rPr>
                <a:t>if the </a:t>
              </a:r>
              <a:r>
                <a:rPr lang="en-US" altLang="ko-KR" b="1" dirty="0">
                  <a:solidFill>
                    <a:srgbClr val="00B050"/>
                  </a:solidFill>
                  <a:latin typeface="나눔명조" panose="02020603020101020101" pitchFamily="18" charset="-127"/>
                  <a:ea typeface="나눔명조" panose="02020603020101020101" pitchFamily="18" charset="-127"/>
                </a:rPr>
                <a:t>gradient will be vanishingly </a:t>
              </a:r>
              <a:r>
                <a:rPr lang="en-US" altLang="ko-KR" b="1" dirty="0" smtClean="0">
                  <a:solidFill>
                    <a:srgbClr val="00B050"/>
                  </a:solidFill>
                  <a:latin typeface="나눔명조" panose="02020603020101020101" pitchFamily="18" charset="-127"/>
                  <a:ea typeface="나눔명조" panose="02020603020101020101" pitchFamily="18" charset="-127"/>
                </a:rPr>
                <a:t>small. This </a:t>
              </a:r>
              <a:r>
                <a:rPr lang="en-US" altLang="ko-KR" b="1" dirty="0">
                  <a:solidFill>
                    <a:srgbClr val="00B050"/>
                  </a:solidFill>
                  <a:latin typeface="나눔명조" panose="02020603020101020101" pitchFamily="18" charset="-127"/>
                  <a:ea typeface="나눔명조" panose="02020603020101020101" pitchFamily="18" charset="-127"/>
                </a:rPr>
                <a:t>may completely stop the neural network from further training. </a:t>
              </a:r>
            </a:p>
          </p:txBody>
        </p:sp>
        <p:cxnSp>
          <p:nvCxnSpPr>
            <p:cNvPr id="48" name="Straight Arrow Connector 47"/>
            <p:cNvCxnSpPr/>
            <p:nvPr/>
          </p:nvCxnSpPr>
          <p:spPr>
            <a:xfrm flipH="1" flipV="1">
              <a:off x="3613304" y="4476769"/>
              <a:ext cx="720920" cy="1047508"/>
            </a:xfrm>
            <a:prstGeom prst="straightConnector1">
              <a:avLst/>
            </a:prstGeom>
            <a:ln w="38100">
              <a:solidFill>
                <a:srgbClr val="008000"/>
              </a:solidFill>
              <a:headEnd type="none" w="med" len="med"/>
              <a:tailEnd type="triangle"/>
            </a:ln>
          </p:spPr>
          <p:style>
            <a:lnRef idx="1">
              <a:schemeClr val="accent1"/>
            </a:lnRef>
            <a:fillRef idx="0">
              <a:schemeClr val="accent1"/>
            </a:fillRef>
            <a:effectRef idx="0">
              <a:schemeClr val="accent1"/>
            </a:effectRef>
            <a:fontRef idx="minor">
              <a:schemeClr val="tx1"/>
            </a:fontRef>
          </p:style>
        </p:cxnSp>
      </p:grpSp>
      <p:graphicFrame>
        <p:nvGraphicFramePr>
          <p:cNvPr id="37" name="Object 36"/>
          <p:cNvGraphicFramePr>
            <a:graphicFrameLocks noChangeAspect="1"/>
          </p:cNvGraphicFramePr>
          <p:nvPr>
            <p:extLst>
              <p:ext uri="{D42A27DB-BD31-4B8C-83A1-F6EECF244321}">
                <p14:modId xmlns:p14="http://schemas.microsoft.com/office/powerpoint/2010/main" val="3549970580"/>
              </p:ext>
            </p:extLst>
          </p:nvPr>
        </p:nvGraphicFramePr>
        <p:xfrm>
          <a:off x="4326905" y="4005990"/>
          <a:ext cx="1920024" cy="456840"/>
        </p:xfrm>
        <a:graphic>
          <a:graphicData uri="http://schemas.openxmlformats.org/presentationml/2006/ole">
            <mc:AlternateContent xmlns:mc="http://schemas.openxmlformats.org/markup-compatibility/2006">
              <mc:Choice xmlns:v="urn:schemas-microsoft-com:vml" Requires="v">
                <p:oleObj spid="_x0000_s64957" name="Equation" r:id="rId12" imgW="1066680" imgH="253800" progId="Equation.DSMT4">
                  <p:embed/>
                </p:oleObj>
              </mc:Choice>
              <mc:Fallback>
                <p:oleObj name="Equation" r:id="rId12" imgW="1066680" imgH="253800" progId="Equation.DSMT4">
                  <p:embed/>
                  <p:pic>
                    <p:nvPicPr>
                      <p:cNvPr id="42" name="Object 41"/>
                      <p:cNvPicPr/>
                      <p:nvPr/>
                    </p:nvPicPr>
                    <p:blipFill>
                      <a:blip r:embed="rId13"/>
                      <a:stretch>
                        <a:fillRect/>
                      </a:stretch>
                    </p:blipFill>
                    <p:spPr>
                      <a:xfrm>
                        <a:off x="4326905" y="4005990"/>
                        <a:ext cx="1920024" cy="456840"/>
                      </a:xfrm>
                      <a:prstGeom prst="rect">
                        <a:avLst/>
                      </a:prstGeom>
                      <a:noFill/>
                      <a:ln>
                        <a:noFill/>
                      </a:ln>
                    </p:spPr>
                  </p:pic>
                </p:oleObj>
              </mc:Fallback>
            </mc:AlternateContent>
          </a:graphicData>
        </a:graphic>
      </p:graphicFrame>
      <p:cxnSp>
        <p:nvCxnSpPr>
          <p:cNvPr id="39" name="Straight Connector 38"/>
          <p:cNvCxnSpPr/>
          <p:nvPr/>
        </p:nvCxnSpPr>
        <p:spPr>
          <a:xfrm>
            <a:off x="5520875" y="4462830"/>
            <a:ext cx="563839" cy="0"/>
          </a:xfrm>
          <a:prstGeom prst="line">
            <a:avLst/>
          </a:prstGeom>
          <a:ln w="76200">
            <a:solidFill>
              <a:srgbClr val="0000CC"/>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flipV="1">
            <a:off x="2649632" y="895149"/>
            <a:ext cx="0" cy="1693772"/>
          </a:xfrm>
          <a:prstGeom prst="straightConnector1">
            <a:avLst/>
          </a:prstGeom>
          <a:ln w="38100">
            <a:solidFill>
              <a:srgbClr val="A5002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4399855" y="6235615"/>
            <a:ext cx="3744936" cy="400110"/>
          </a:xfrm>
          <a:prstGeom prst="rect">
            <a:avLst/>
          </a:prstGeom>
          <a:solidFill>
            <a:srgbClr val="FAD2D2"/>
          </a:solidFill>
        </p:spPr>
        <p:txBody>
          <a:bodyPr wrap="none" rtlCol="0">
            <a:spAutoFit/>
          </a:bodyPr>
          <a:lstStyle/>
          <a:p>
            <a:r>
              <a:rPr lang="en-US" altLang="ko-KR" sz="2000" b="1" dirty="0" smtClean="0">
                <a:solidFill>
                  <a:srgbClr val="A50021"/>
                </a:solidFill>
                <a:latin typeface="나눔명조" panose="02020603020101020101" pitchFamily="18" charset="-127"/>
                <a:ea typeface="나눔명조" panose="02020603020101020101" pitchFamily="18" charset="-127"/>
                <a:sym typeface="Symbol" panose="05050102010706020507" pitchFamily="18" charset="2"/>
              </a:rPr>
              <a:t> ‘</a:t>
            </a:r>
            <a:r>
              <a:rPr lang="en-US" altLang="ko-KR" sz="2000" b="1" dirty="0" smtClean="0">
                <a:solidFill>
                  <a:srgbClr val="A50021"/>
                </a:solidFill>
                <a:latin typeface="나눔명조" panose="02020603020101020101" pitchFamily="18" charset="-127"/>
                <a:ea typeface="나눔명조" panose="02020603020101020101" pitchFamily="18" charset="-127"/>
              </a:rPr>
              <a:t>Vanishing gradient’ problem</a:t>
            </a:r>
            <a:endParaRPr lang="ko-KR" altLang="en-US" sz="2000" b="1" dirty="0">
              <a:solidFill>
                <a:srgbClr val="A50021"/>
              </a:solidFill>
              <a:latin typeface="나눔명조" panose="02020603020101020101" pitchFamily="18" charset="-127"/>
              <a:ea typeface="나눔명조" panose="02020603020101020101" pitchFamily="18" charset="-127"/>
            </a:endParaRPr>
          </a:p>
        </p:txBody>
      </p:sp>
      <p:sp>
        <p:nvSpPr>
          <p:cNvPr id="33" name="TextBox 32"/>
          <p:cNvSpPr txBox="1"/>
          <p:nvPr/>
        </p:nvSpPr>
        <p:spPr>
          <a:xfrm>
            <a:off x="6163238" y="3601593"/>
            <a:ext cx="2968883" cy="1015663"/>
          </a:xfrm>
          <a:prstGeom prst="rect">
            <a:avLst/>
          </a:prstGeom>
          <a:noFill/>
        </p:spPr>
        <p:txBody>
          <a:bodyPr wrap="square" rtlCol="0">
            <a:spAutoFit/>
          </a:bodyPr>
          <a:lstStyle/>
          <a:p>
            <a:r>
              <a:rPr lang="en-US" altLang="ko-KR" sz="2000" b="1" dirty="0" smtClean="0">
                <a:solidFill>
                  <a:srgbClr val="0000CC"/>
                </a:solidFill>
                <a:latin typeface="나눔명조" panose="02020603020101020101" pitchFamily="18" charset="-127"/>
                <a:ea typeface="나눔명조" panose="02020603020101020101" pitchFamily="18" charset="-127"/>
              </a:rPr>
              <a:t>To update the weight w,  take a derivative of </a:t>
            </a:r>
            <a:r>
              <a:rPr lang="en-US" altLang="ko-KR" sz="2000" b="1" i="1" dirty="0" smtClean="0">
                <a:solidFill>
                  <a:srgbClr val="0000CC"/>
                </a:solidFill>
                <a:latin typeface="나눔명조" panose="02020603020101020101" pitchFamily="18" charset="-127"/>
                <a:ea typeface="나눔명조" panose="02020603020101020101" pitchFamily="18" charset="-127"/>
              </a:rPr>
              <a:t>f</a:t>
            </a:r>
            <a:r>
              <a:rPr lang="en-US" altLang="ko-KR" sz="2000" b="1" dirty="0" smtClean="0">
                <a:solidFill>
                  <a:srgbClr val="0000CC"/>
                </a:solidFill>
                <a:latin typeface="나눔명조" panose="02020603020101020101" pitchFamily="18" charset="-127"/>
                <a:ea typeface="나눔명조" panose="02020603020101020101" pitchFamily="18" charset="-127"/>
              </a:rPr>
              <a:t>, i.e., activation </a:t>
            </a:r>
            <a:r>
              <a:rPr lang="en-US" altLang="ko-KR" sz="2000" b="1" dirty="0" err="1" smtClean="0">
                <a:solidFill>
                  <a:srgbClr val="0000CC"/>
                </a:solidFill>
                <a:latin typeface="나눔명조" panose="02020603020101020101" pitchFamily="18" charset="-127"/>
                <a:ea typeface="나눔명조" panose="02020603020101020101" pitchFamily="18" charset="-127"/>
              </a:rPr>
              <a:t>funciton</a:t>
            </a:r>
            <a:endParaRPr lang="ko-KR" altLang="en-US" sz="2000" b="1" dirty="0">
              <a:solidFill>
                <a:srgbClr val="0000CC"/>
              </a:solidFill>
              <a:latin typeface="나눔명조" panose="02020603020101020101" pitchFamily="18" charset="-127"/>
              <a:ea typeface="나눔명조" panose="02020603020101020101" pitchFamily="18" charset="-127"/>
            </a:endParaRPr>
          </a:p>
        </p:txBody>
      </p:sp>
      <p:sp>
        <p:nvSpPr>
          <p:cNvPr id="5" name="Rectangle 4"/>
          <p:cNvSpPr/>
          <p:nvPr/>
        </p:nvSpPr>
        <p:spPr>
          <a:xfrm>
            <a:off x="3342968" y="4306529"/>
            <a:ext cx="614941" cy="473702"/>
          </a:xfrm>
          <a:prstGeom prst="rect">
            <a:avLst/>
          </a:prstGeom>
          <a:solidFill>
            <a:srgbClr val="008000">
              <a:alpha val="29804"/>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6587987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fade">
                                      <p:cBhvr>
                                        <p:cTn id="16" dur="500"/>
                                        <p:tgtEl>
                                          <p:spTgt spid="23"/>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7"/>
                                        </p:tgtEl>
                                        <p:attrNameLst>
                                          <p:attrName>style.visibility</p:attrName>
                                        </p:attrNameLst>
                                      </p:cBhvr>
                                      <p:to>
                                        <p:strVal val="visible"/>
                                      </p:to>
                                    </p:set>
                                    <p:animEffect transition="in" filter="fade">
                                      <p:cBhvr>
                                        <p:cTn id="21" dur="500"/>
                                        <p:tgtEl>
                                          <p:spTgt spid="37"/>
                                        </p:tgtEl>
                                      </p:cBhvr>
                                    </p:animEffect>
                                  </p:childTnLst>
                                </p:cTn>
                              </p:par>
                            </p:childTnLst>
                          </p:cTn>
                        </p:par>
                        <p:par>
                          <p:cTn id="22" fill="hold">
                            <p:stCondLst>
                              <p:cond delay="500"/>
                            </p:stCondLst>
                            <p:childTnLst>
                              <p:par>
                                <p:cTn id="23" presetID="22" presetClass="entr" presetSubtype="8" fill="hold" nodeType="afterEffect">
                                  <p:stCondLst>
                                    <p:cond delay="0"/>
                                  </p:stCondLst>
                                  <p:childTnLst>
                                    <p:set>
                                      <p:cBhvr>
                                        <p:cTn id="24" dur="1" fill="hold">
                                          <p:stCondLst>
                                            <p:cond delay="0"/>
                                          </p:stCondLst>
                                        </p:cTn>
                                        <p:tgtEl>
                                          <p:spTgt spid="39"/>
                                        </p:tgtEl>
                                        <p:attrNameLst>
                                          <p:attrName>style.visibility</p:attrName>
                                        </p:attrNameLst>
                                      </p:cBhvr>
                                      <p:to>
                                        <p:strVal val="visible"/>
                                      </p:to>
                                    </p:set>
                                    <p:animEffect transition="in" filter="wipe(left)">
                                      <p:cBhvr>
                                        <p:cTn id="25" dur="500"/>
                                        <p:tgtEl>
                                          <p:spTgt spid="39"/>
                                        </p:tgtEl>
                                      </p:cBhvr>
                                    </p:animEffect>
                                  </p:childTnLst>
                                </p:cTn>
                              </p:par>
                            </p:childTnLst>
                          </p:cTn>
                        </p:par>
                        <p:par>
                          <p:cTn id="26" fill="hold">
                            <p:stCondLst>
                              <p:cond delay="1000"/>
                            </p:stCondLst>
                            <p:childTnLst>
                              <p:par>
                                <p:cTn id="27" presetID="10" presetClass="entr" presetSubtype="0" fill="hold" grpId="0" nodeType="afterEffect">
                                  <p:stCondLst>
                                    <p:cond delay="0"/>
                                  </p:stCondLst>
                                  <p:childTnLst>
                                    <p:set>
                                      <p:cBhvr>
                                        <p:cTn id="28" dur="1" fill="hold">
                                          <p:stCondLst>
                                            <p:cond delay="0"/>
                                          </p:stCondLst>
                                        </p:cTn>
                                        <p:tgtEl>
                                          <p:spTgt spid="33"/>
                                        </p:tgtEl>
                                        <p:attrNameLst>
                                          <p:attrName>style.visibility</p:attrName>
                                        </p:attrNameLst>
                                      </p:cBhvr>
                                      <p:to>
                                        <p:strVal val="visible"/>
                                      </p:to>
                                    </p:set>
                                    <p:animEffect transition="in" filter="fade">
                                      <p:cBhvr>
                                        <p:cTn id="29" dur="500"/>
                                        <p:tgtEl>
                                          <p:spTgt spid="33"/>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42"/>
                                        </p:tgtEl>
                                        <p:attrNameLst>
                                          <p:attrName>style.visibility</p:attrName>
                                        </p:attrNameLst>
                                      </p:cBhvr>
                                      <p:to>
                                        <p:strVal val="visible"/>
                                      </p:to>
                                    </p:set>
                                    <p:animEffect transition="in" filter="fade">
                                      <p:cBhvr>
                                        <p:cTn id="34" dur="500"/>
                                        <p:tgtEl>
                                          <p:spTgt spid="42"/>
                                        </p:tgtEl>
                                      </p:cBhvr>
                                    </p:animEffect>
                                  </p:childTnLst>
                                </p:cTn>
                              </p:par>
                            </p:childTnLst>
                          </p:cTn>
                        </p:par>
                        <p:par>
                          <p:cTn id="35" fill="hold">
                            <p:stCondLst>
                              <p:cond delay="500"/>
                            </p:stCondLst>
                            <p:childTnLst>
                              <p:par>
                                <p:cTn id="36" presetID="22" presetClass="entr" presetSubtype="4" fill="hold" nodeType="afterEffect">
                                  <p:stCondLst>
                                    <p:cond delay="0"/>
                                  </p:stCondLst>
                                  <p:childTnLst>
                                    <p:set>
                                      <p:cBhvr>
                                        <p:cTn id="37" dur="1" fill="hold">
                                          <p:stCondLst>
                                            <p:cond delay="0"/>
                                          </p:stCondLst>
                                        </p:cTn>
                                        <p:tgtEl>
                                          <p:spTgt spid="40"/>
                                        </p:tgtEl>
                                        <p:attrNameLst>
                                          <p:attrName>style.visibility</p:attrName>
                                        </p:attrNameLst>
                                      </p:cBhvr>
                                      <p:to>
                                        <p:strVal val="visible"/>
                                      </p:to>
                                    </p:set>
                                    <p:animEffect transition="in" filter="wipe(down)">
                                      <p:cBhvr>
                                        <p:cTn id="38" dur="500"/>
                                        <p:tgtEl>
                                          <p:spTgt spid="40"/>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4"/>
                                        </p:tgtEl>
                                        <p:attrNameLst>
                                          <p:attrName>style.visibility</p:attrName>
                                        </p:attrNameLst>
                                      </p:cBhvr>
                                      <p:to>
                                        <p:strVal val="visible"/>
                                      </p:to>
                                    </p:set>
                                    <p:animEffect transition="in" filter="fade">
                                      <p:cBhvr>
                                        <p:cTn id="43" dur="500"/>
                                        <p:tgtEl>
                                          <p:spTgt spid="4"/>
                                        </p:tgtEl>
                                      </p:cBhvr>
                                    </p:animEffect>
                                  </p:childTnLst>
                                </p:cTn>
                              </p:par>
                            </p:childTnLst>
                          </p:cTn>
                        </p:par>
                        <p:par>
                          <p:cTn id="44" fill="hold">
                            <p:stCondLst>
                              <p:cond delay="500"/>
                            </p:stCondLst>
                            <p:childTnLst>
                              <p:par>
                                <p:cTn id="45" presetID="10" presetClass="entr" presetSubtype="0" fill="hold" grpId="0" nodeType="afterEffect">
                                  <p:stCondLst>
                                    <p:cond delay="0"/>
                                  </p:stCondLst>
                                  <p:childTnLst>
                                    <p:set>
                                      <p:cBhvr>
                                        <p:cTn id="46" dur="1" fill="hold">
                                          <p:stCondLst>
                                            <p:cond delay="0"/>
                                          </p:stCondLst>
                                        </p:cTn>
                                        <p:tgtEl>
                                          <p:spTgt spid="43"/>
                                        </p:tgtEl>
                                        <p:attrNameLst>
                                          <p:attrName>style.visibility</p:attrName>
                                        </p:attrNameLst>
                                      </p:cBhvr>
                                      <p:to>
                                        <p:strVal val="visible"/>
                                      </p:to>
                                    </p:set>
                                    <p:animEffect transition="in" filter="fade">
                                      <p:cBhvr>
                                        <p:cTn id="47" dur="500"/>
                                        <p:tgtEl>
                                          <p:spTgt spid="43"/>
                                        </p:tgtEl>
                                      </p:cBhvr>
                                    </p:animEffect>
                                  </p:childTnLst>
                                </p:cTn>
                              </p:par>
                            </p:childTnLst>
                          </p:cTn>
                        </p:par>
                        <p:par>
                          <p:cTn id="48" fill="hold">
                            <p:stCondLst>
                              <p:cond delay="1000"/>
                            </p:stCondLst>
                            <p:childTnLst>
                              <p:par>
                                <p:cTn id="49" presetID="22" presetClass="entr" presetSubtype="8" fill="hold" grpId="0" nodeType="afterEffect">
                                  <p:stCondLst>
                                    <p:cond delay="0"/>
                                  </p:stCondLst>
                                  <p:childTnLst>
                                    <p:set>
                                      <p:cBhvr>
                                        <p:cTn id="50" dur="1" fill="hold">
                                          <p:stCondLst>
                                            <p:cond delay="0"/>
                                          </p:stCondLst>
                                        </p:cTn>
                                        <p:tgtEl>
                                          <p:spTgt spid="45"/>
                                        </p:tgtEl>
                                        <p:attrNameLst>
                                          <p:attrName>style.visibility</p:attrName>
                                        </p:attrNameLst>
                                      </p:cBhvr>
                                      <p:to>
                                        <p:strVal val="visible"/>
                                      </p:to>
                                    </p:set>
                                    <p:animEffect transition="in" filter="wipe(left)">
                                      <p:cBhvr>
                                        <p:cTn id="51" dur="500"/>
                                        <p:tgtEl>
                                          <p:spTgt spid="45"/>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grpId="0" nodeType="clickEffect">
                                  <p:stCondLst>
                                    <p:cond delay="0"/>
                                  </p:stCondLst>
                                  <p:childTnLst>
                                    <p:set>
                                      <p:cBhvr>
                                        <p:cTn id="55" dur="1" fill="hold">
                                          <p:stCondLst>
                                            <p:cond delay="0"/>
                                          </p:stCondLst>
                                        </p:cTn>
                                        <p:tgtEl>
                                          <p:spTgt spid="5"/>
                                        </p:tgtEl>
                                        <p:attrNameLst>
                                          <p:attrName>style.visibility</p:attrName>
                                        </p:attrNameLst>
                                      </p:cBhvr>
                                      <p:to>
                                        <p:strVal val="visible"/>
                                      </p:to>
                                    </p:set>
                                    <p:animEffect transition="in" filter="wipe(left)">
                                      <p:cBhvr>
                                        <p:cTn id="56" dur="500"/>
                                        <p:tgtEl>
                                          <p:spTgt spid="5"/>
                                        </p:tgtEl>
                                      </p:cBhvr>
                                    </p:animEffect>
                                  </p:childTnLst>
                                </p:cTn>
                              </p:par>
                            </p:childTnLst>
                          </p:cTn>
                        </p:par>
                        <p:par>
                          <p:cTn id="57" fill="hold">
                            <p:stCondLst>
                              <p:cond delay="500"/>
                            </p:stCondLst>
                            <p:childTnLst>
                              <p:par>
                                <p:cTn id="58" presetID="10" presetClass="entr" presetSubtype="0" fill="hold" nodeType="afterEffect">
                                  <p:stCondLst>
                                    <p:cond delay="0"/>
                                  </p:stCondLst>
                                  <p:childTnLst>
                                    <p:set>
                                      <p:cBhvr>
                                        <p:cTn id="59" dur="1" fill="hold">
                                          <p:stCondLst>
                                            <p:cond delay="0"/>
                                          </p:stCondLst>
                                        </p:cTn>
                                        <p:tgtEl>
                                          <p:spTgt spid="6"/>
                                        </p:tgtEl>
                                        <p:attrNameLst>
                                          <p:attrName>style.visibility</p:attrName>
                                        </p:attrNameLst>
                                      </p:cBhvr>
                                      <p:to>
                                        <p:strVal val="visible"/>
                                      </p:to>
                                    </p:set>
                                    <p:animEffect transition="in" filter="fade">
                                      <p:cBhvr>
                                        <p:cTn id="60" dur="500"/>
                                        <p:tgtEl>
                                          <p:spTgt spid="6"/>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41"/>
                                        </p:tgtEl>
                                        <p:attrNameLst>
                                          <p:attrName>style.visibility</p:attrName>
                                        </p:attrNameLst>
                                      </p:cBhvr>
                                      <p:to>
                                        <p:strVal val="visible"/>
                                      </p:to>
                                    </p:set>
                                    <p:animEffect transition="in" filter="fade">
                                      <p:cBhvr>
                                        <p:cTn id="65" dur="500"/>
                                        <p:tgtEl>
                                          <p:spTgt spid="41"/>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55"/>
                                        </p:tgtEl>
                                        <p:attrNameLst>
                                          <p:attrName>style.visibility</p:attrName>
                                        </p:attrNameLst>
                                      </p:cBhvr>
                                      <p:to>
                                        <p:strVal val="visible"/>
                                      </p:to>
                                    </p:set>
                                    <p:animEffect transition="in" filter="fade">
                                      <p:cBhvr>
                                        <p:cTn id="70"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42" grpId="0" animBg="1"/>
      <p:bldP spid="43" grpId="0" animBg="1"/>
      <p:bldP spid="45" grpId="0" animBg="1"/>
      <p:bldP spid="41" grpId="0" animBg="1"/>
      <p:bldP spid="33" grpId="0"/>
      <p:bldP spid="5"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ltLang="ko-KR" dirty="0" smtClean="0"/>
              <a:t>Overfitting with training images</a:t>
            </a:r>
            <a:endParaRPr lang="ko-KR" altLang="en-US" dirty="0"/>
          </a:p>
        </p:txBody>
      </p:sp>
      <p:sp>
        <p:nvSpPr>
          <p:cNvPr id="4" name="Slide Number Placeholder 3"/>
          <p:cNvSpPr>
            <a:spLocks noGrp="1"/>
          </p:cNvSpPr>
          <p:nvPr>
            <p:ph type="sldNum" sz="quarter" idx="12"/>
          </p:nvPr>
        </p:nvSpPr>
        <p:spPr/>
        <p:txBody>
          <a:bodyPr/>
          <a:lstStyle/>
          <a:p>
            <a:fld id="{E7B612BC-FA30-47E7-8F83-60B8876EFC04}" type="slidenum">
              <a:rPr lang="ko-KR" altLang="en-US" smtClean="0">
                <a:solidFill>
                  <a:prstClr val="black">
                    <a:tint val="75000"/>
                  </a:prstClr>
                </a:solidFill>
              </a:rPr>
              <a:pPr/>
              <a:t>73</a:t>
            </a:fld>
            <a:endParaRPr lang="ko-KR" altLang="en-US">
              <a:solidFill>
                <a:prstClr val="black">
                  <a:tint val="75000"/>
                </a:prstClr>
              </a:solidFill>
            </a:endParaRPr>
          </a:p>
        </p:txBody>
      </p:sp>
      <p:pic>
        <p:nvPicPr>
          <p:cNvPr id="6" name="Picture 5"/>
          <p:cNvPicPr>
            <a:picLocks noChangeAspect="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2860793" y="2839640"/>
            <a:ext cx="3790823" cy="1992890"/>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8463" y="2847014"/>
            <a:ext cx="1982203" cy="1980551"/>
          </a:xfrm>
          <a:prstGeom prst="rect">
            <a:avLst/>
          </a:prstGeom>
        </p:spPr>
      </p:pic>
      <p:pic>
        <p:nvPicPr>
          <p:cNvPr id="9" name="Picture 8"/>
          <p:cNvPicPr>
            <a:picLocks noChangeAspect="1"/>
          </p:cNvPicPr>
          <p:nvPr/>
        </p:nvPicPr>
        <p:blipFill>
          <a:blip r:embed="rId5">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778463" y="4945073"/>
            <a:ext cx="2813494" cy="1758434"/>
          </a:xfrm>
          <a:prstGeom prst="rect">
            <a:avLst/>
          </a:prstGeom>
        </p:spPr>
      </p:pic>
      <p:pic>
        <p:nvPicPr>
          <p:cNvPr id="10" name="Picture 9"/>
          <p:cNvPicPr>
            <a:picLocks noChangeAspect="1"/>
          </p:cNvPicPr>
          <p:nvPr/>
        </p:nvPicPr>
        <p:blipFill>
          <a:blip r:embed="rId6">
            <a:duotone>
              <a:schemeClr val="bg2">
                <a:shade val="45000"/>
                <a:satMod val="135000"/>
              </a:schemeClr>
              <a:prstClr val="white"/>
            </a:duotone>
          </a:blip>
          <a:stretch>
            <a:fillRect/>
          </a:stretch>
        </p:blipFill>
        <p:spPr>
          <a:xfrm>
            <a:off x="3648670" y="4945073"/>
            <a:ext cx="1919651" cy="1782909"/>
          </a:xfrm>
          <a:prstGeom prst="rect">
            <a:avLst/>
          </a:prstGeom>
        </p:spPr>
      </p:pic>
      <p:sp>
        <p:nvSpPr>
          <p:cNvPr id="2" name="TextBox 1"/>
          <p:cNvSpPr txBox="1"/>
          <p:nvPr/>
        </p:nvSpPr>
        <p:spPr>
          <a:xfrm>
            <a:off x="1355757" y="4940108"/>
            <a:ext cx="7558608" cy="400110"/>
          </a:xfrm>
          <a:prstGeom prst="rect">
            <a:avLst/>
          </a:prstGeom>
          <a:noFill/>
        </p:spPr>
        <p:txBody>
          <a:bodyPr wrap="none" rtlCol="0">
            <a:spAutoFit/>
          </a:bodyPr>
          <a:lstStyle/>
          <a:p>
            <a:r>
              <a:rPr lang="en-US" altLang="ko-KR" sz="2000" dirty="0" smtClean="0">
                <a:ea typeface="나눔명조" panose="02020603020101020101" pitchFamily="18" charset="-127"/>
              </a:rPr>
              <a:t>Theses are not cats because it’s different from what has been trained</a:t>
            </a:r>
            <a:endParaRPr lang="ko-KR" altLang="en-US" sz="2000" dirty="0">
              <a:ea typeface="나눔명조" panose="02020603020101020101" pitchFamily="18" charset="-127"/>
            </a:endParaRPr>
          </a:p>
        </p:txBody>
      </p:sp>
      <p:pic>
        <p:nvPicPr>
          <p:cNvPr id="11" name="Picture 10"/>
          <p:cNvPicPr>
            <a:picLocks noChangeAspect="1"/>
          </p:cNvPicPr>
          <p:nvPr/>
        </p:nvPicPr>
        <p:blipFill>
          <a:blip r:embed="rId7"/>
          <a:stretch>
            <a:fillRect/>
          </a:stretch>
        </p:blipFill>
        <p:spPr>
          <a:xfrm>
            <a:off x="611677" y="1222147"/>
            <a:ext cx="5857875" cy="1504950"/>
          </a:xfrm>
          <a:prstGeom prst="rect">
            <a:avLst/>
          </a:prstGeom>
        </p:spPr>
      </p:pic>
      <p:sp>
        <p:nvSpPr>
          <p:cNvPr id="12" name="TextBox 11"/>
          <p:cNvSpPr txBox="1"/>
          <p:nvPr/>
        </p:nvSpPr>
        <p:spPr>
          <a:xfrm>
            <a:off x="908783" y="887858"/>
            <a:ext cx="1660180" cy="400110"/>
          </a:xfrm>
          <a:prstGeom prst="rect">
            <a:avLst/>
          </a:prstGeom>
          <a:noFill/>
        </p:spPr>
        <p:txBody>
          <a:bodyPr wrap="square" rtlCol="0">
            <a:spAutoFit/>
          </a:bodyPr>
          <a:lstStyle/>
          <a:p>
            <a:r>
              <a:rPr lang="en-US" altLang="ko-KR" sz="2000" dirty="0" smtClean="0">
                <a:solidFill>
                  <a:srgbClr val="0000CC"/>
                </a:solidFill>
                <a:latin typeface="나눔명조" panose="02020603020101020101" pitchFamily="18" charset="-127"/>
                <a:ea typeface="나눔명조" panose="02020603020101020101" pitchFamily="18" charset="-127"/>
              </a:rPr>
              <a:t>Under fitting</a:t>
            </a:r>
            <a:endParaRPr lang="ko-KR" altLang="en-US" sz="2000" dirty="0">
              <a:solidFill>
                <a:srgbClr val="0000CC"/>
              </a:solidFill>
              <a:latin typeface="나눔명조" panose="02020603020101020101" pitchFamily="18" charset="-127"/>
              <a:ea typeface="나눔명조" panose="02020603020101020101" pitchFamily="18" charset="-127"/>
            </a:endParaRPr>
          </a:p>
        </p:txBody>
      </p:sp>
      <p:sp>
        <p:nvSpPr>
          <p:cNvPr id="13" name="TextBox 12"/>
          <p:cNvSpPr txBox="1"/>
          <p:nvPr/>
        </p:nvSpPr>
        <p:spPr>
          <a:xfrm>
            <a:off x="4608496" y="925761"/>
            <a:ext cx="1660180" cy="400110"/>
          </a:xfrm>
          <a:prstGeom prst="rect">
            <a:avLst/>
          </a:prstGeom>
          <a:noFill/>
        </p:spPr>
        <p:txBody>
          <a:bodyPr wrap="square" rtlCol="0">
            <a:spAutoFit/>
          </a:bodyPr>
          <a:lstStyle/>
          <a:p>
            <a:r>
              <a:rPr lang="en-US" altLang="ko-KR" sz="2000" dirty="0" smtClean="0">
                <a:solidFill>
                  <a:srgbClr val="0000CC"/>
                </a:solidFill>
                <a:latin typeface="나눔명조" panose="02020603020101020101" pitchFamily="18" charset="-127"/>
                <a:ea typeface="나눔명조" panose="02020603020101020101" pitchFamily="18" charset="-127"/>
              </a:rPr>
              <a:t>Over fitting</a:t>
            </a:r>
            <a:endParaRPr lang="ko-KR" altLang="en-US" sz="2000" dirty="0">
              <a:solidFill>
                <a:srgbClr val="0000CC"/>
              </a:solidFill>
              <a:latin typeface="나눔명조" panose="02020603020101020101" pitchFamily="18" charset="-127"/>
              <a:ea typeface="나눔명조" panose="02020603020101020101" pitchFamily="18" charset="-127"/>
            </a:endParaRPr>
          </a:p>
        </p:txBody>
      </p:sp>
      <p:sp>
        <p:nvSpPr>
          <p:cNvPr id="14" name="TextBox 13"/>
          <p:cNvSpPr txBox="1"/>
          <p:nvPr/>
        </p:nvSpPr>
        <p:spPr>
          <a:xfrm>
            <a:off x="5568321" y="6303397"/>
            <a:ext cx="3248197" cy="400110"/>
          </a:xfrm>
          <a:prstGeom prst="rect">
            <a:avLst/>
          </a:prstGeom>
          <a:noFill/>
        </p:spPr>
        <p:txBody>
          <a:bodyPr wrap="none" rtlCol="0">
            <a:spAutoFit/>
          </a:bodyPr>
          <a:lstStyle/>
          <a:p>
            <a:r>
              <a:rPr lang="en-US" altLang="ko-KR" sz="2000" dirty="0" smtClean="0">
                <a:solidFill>
                  <a:srgbClr val="006600"/>
                </a:solidFill>
                <a:ea typeface="나눔명조" panose="02020603020101020101" pitchFamily="18" charset="-127"/>
              </a:rPr>
              <a:t>Q: How to avoid ‘overfitting’?</a:t>
            </a:r>
            <a:endParaRPr lang="ko-KR" altLang="en-US" sz="2000" dirty="0">
              <a:solidFill>
                <a:srgbClr val="006600"/>
              </a:solidFill>
              <a:ea typeface="나눔명조" panose="02020603020101020101" pitchFamily="18" charset="-127"/>
            </a:endParaRPr>
          </a:p>
        </p:txBody>
      </p:sp>
    </p:spTree>
    <p:extLst>
      <p:ext uri="{BB962C8B-B14F-4D97-AF65-F5344CB8AC3E}">
        <p14:creationId xmlns:p14="http://schemas.microsoft.com/office/powerpoint/2010/main" val="15392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par>
                                <p:cTn id="21" presetID="10" presetClass="entr" presetSubtype="0" fill="hold"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par>
                                <p:cTn id="24" presetID="10" presetClass="entr" presetSubtype="0" fill="hold" nodeType="with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fade">
                                      <p:cBhvr>
                                        <p:cTn id="26" dur="500"/>
                                        <p:tgtEl>
                                          <p:spTgt spid="6"/>
                                        </p:tgtEl>
                                      </p:cBhvr>
                                    </p:animEffect>
                                  </p:childTnLst>
                                </p:cTn>
                              </p:par>
                            </p:childTnLst>
                          </p:cTn>
                        </p:par>
                        <p:par>
                          <p:cTn id="27" fill="hold">
                            <p:stCondLst>
                              <p:cond delay="500"/>
                            </p:stCondLst>
                            <p:childTnLst>
                              <p:par>
                                <p:cTn id="28" presetID="10" presetClass="entr" presetSubtype="0" fill="hold" grpId="0" nodeType="afterEffect">
                                  <p:stCondLst>
                                    <p:cond delay="0"/>
                                  </p:stCondLst>
                                  <p:childTnLst>
                                    <p:set>
                                      <p:cBhvr>
                                        <p:cTn id="29" dur="1" fill="hold">
                                          <p:stCondLst>
                                            <p:cond delay="0"/>
                                          </p:stCondLst>
                                        </p:cTn>
                                        <p:tgtEl>
                                          <p:spTgt spid="2"/>
                                        </p:tgtEl>
                                        <p:attrNameLst>
                                          <p:attrName>style.visibility</p:attrName>
                                        </p:attrNameLst>
                                      </p:cBhvr>
                                      <p:to>
                                        <p:strVal val="visible"/>
                                      </p:to>
                                    </p:set>
                                    <p:animEffect transition="in" filter="fade">
                                      <p:cBhvr>
                                        <p:cTn id="30" dur="500"/>
                                        <p:tgtEl>
                                          <p:spTgt spid="2"/>
                                        </p:tgtEl>
                                      </p:cBhvr>
                                    </p:animEffect>
                                  </p:childTnLst>
                                </p:cTn>
                              </p:par>
                            </p:childTnLst>
                          </p:cTn>
                        </p:par>
                        <p:par>
                          <p:cTn id="31" fill="hold">
                            <p:stCondLst>
                              <p:cond delay="1000"/>
                            </p:stCondLst>
                            <p:childTnLst>
                              <p:par>
                                <p:cTn id="32" presetID="10" presetClass="entr" presetSubtype="0" fill="hold" grpId="0" nodeType="after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fade">
                                      <p:cBhvr>
                                        <p:cTn id="34"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2" grpId="0"/>
      <p:bldP spid="13" grpId="0"/>
      <p:bldP spid="14"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stretch>
            <a:fillRect/>
          </a:stretch>
        </p:blipFill>
        <p:spPr>
          <a:xfrm>
            <a:off x="195125" y="2928391"/>
            <a:ext cx="6181725" cy="3609975"/>
          </a:xfrm>
          <a:prstGeom prst="rect">
            <a:avLst/>
          </a:prstGeom>
        </p:spPr>
      </p:pic>
      <p:pic>
        <p:nvPicPr>
          <p:cNvPr id="24" name="Picture 23"/>
          <p:cNvPicPr>
            <a:picLocks noChangeAspect="1"/>
          </p:cNvPicPr>
          <p:nvPr/>
        </p:nvPicPr>
        <p:blipFill>
          <a:blip r:embed="rId4"/>
          <a:stretch>
            <a:fillRect/>
          </a:stretch>
        </p:blipFill>
        <p:spPr>
          <a:xfrm>
            <a:off x="611677" y="1222147"/>
            <a:ext cx="5857875" cy="1504950"/>
          </a:xfrm>
          <a:prstGeom prst="rect">
            <a:avLst/>
          </a:prstGeom>
        </p:spPr>
      </p:pic>
      <p:sp>
        <p:nvSpPr>
          <p:cNvPr id="2" name="Title 1"/>
          <p:cNvSpPr>
            <a:spLocks noGrp="1"/>
          </p:cNvSpPr>
          <p:nvPr>
            <p:ph type="title"/>
          </p:nvPr>
        </p:nvSpPr>
        <p:spPr/>
        <p:txBody>
          <a:bodyPr/>
          <a:lstStyle/>
          <a:p>
            <a:r>
              <a:rPr lang="en-US" altLang="ko-KR" dirty="0" smtClean="0"/>
              <a:t>Training &amp; test (,validation)</a:t>
            </a:r>
            <a:endParaRPr lang="ko-KR" altLang="en-US" dirty="0"/>
          </a:p>
        </p:txBody>
      </p:sp>
      <p:sp>
        <p:nvSpPr>
          <p:cNvPr id="3" name="Slide Number Placeholder 2"/>
          <p:cNvSpPr>
            <a:spLocks noGrp="1"/>
          </p:cNvSpPr>
          <p:nvPr>
            <p:ph type="sldNum" sz="quarter" idx="12"/>
          </p:nvPr>
        </p:nvSpPr>
        <p:spPr/>
        <p:txBody>
          <a:bodyPr/>
          <a:lstStyle/>
          <a:p>
            <a:fld id="{E7B612BC-FA30-47E7-8F83-60B8876EFC04}" type="slidenum">
              <a:rPr lang="ko-KR" altLang="en-US" smtClean="0">
                <a:solidFill>
                  <a:prstClr val="black">
                    <a:tint val="75000"/>
                  </a:prstClr>
                </a:solidFill>
              </a:rPr>
              <a:pPr/>
              <a:t>74</a:t>
            </a:fld>
            <a:endParaRPr lang="ko-KR" altLang="en-US">
              <a:solidFill>
                <a:prstClr val="black">
                  <a:tint val="75000"/>
                </a:prstClr>
              </a:solidFill>
            </a:endParaRPr>
          </a:p>
        </p:txBody>
      </p:sp>
      <p:sp>
        <p:nvSpPr>
          <p:cNvPr id="4" name="Rectangle 3"/>
          <p:cNvSpPr/>
          <p:nvPr/>
        </p:nvSpPr>
        <p:spPr>
          <a:xfrm>
            <a:off x="6849948" y="1746105"/>
            <a:ext cx="850900" cy="3924300"/>
          </a:xfrm>
          <a:prstGeom prst="rect">
            <a:avLst/>
          </a:prstGeom>
          <a:solidFill>
            <a:schemeClr val="accent1">
              <a:lumMod val="40000"/>
              <a:lumOff val="60000"/>
            </a:schemeClr>
          </a:solidFill>
          <a:ln w="1905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Rectangle 4"/>
          <p:cNvSpPr/>
          <p:nvPr/>
        </p:nvSpPr>
        <p:spPr>
          <a:xfrm>
            <a:off x="7937666" y="1746105"/>
            <a:ext cx="850900" cy="2768600"/>
          </a:xfrm>
          <a:prstGeom prst="rect">
            <a:avLst/>
          </a:prstGeom>
          <a:solidFill>
            <a:schemeClr val="accent1">
              <a:lumMod val="40000"/>
              <a:lumOff val="60000"/>
            </a:schemeClr>
          </a:solidFill>
          <a:ln w="1905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Rectangle 5"/>
          <p:cNvSpPr/>
          <p:nvPr/>
        </p:nvSpPr>
        <p:spPr>
          <a:xfrm>
            <a:off x="7937666" y="4573603"/>
            <a:ext cx="850900" cy="1066800"/>
          </a:xfrm>
          <a:prstGeom prst="rect">
            <a:avLst/>
          </a:prstGeom>
          <a:solidFill>
            <a:schemeClr val="accent1">
              <a:lumMod val="40000"/>
              <a:lumOff val="60000"/>
            </a:schemeClr>
          </a:solidFill>
          <a:ln w="1905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p:cNvSpPr txBox="1"/>
          <p:nvPr/>
        </p:nvSpPr>
        <p:spPr>
          <a:xfrm>
            <a:off x="6865992" y="1901621"/>
            <a:ext cx="728084" cy="400110"/>
          </a:xfrm>
          <a:prstGeom prst="rect">
            <a:avLst/>
          </a:prstGeom>
          <a:noFill/>
        </p:spPr>
        <p:txBody>
          <a:bodyPr wrap="square" rtlCol="0">
            <a:spAutoFit/>
          </a:bodyPr>
          <a:lstStyle/>
          <a:p>
            <a:r>
              <a:rPr lang="en-US" altLang="ko-KR" sz="2000" dirty="0" smtClean="0">
                <a:latin typeface="나눔명조" panose="02020603020101020101" pitchFamily="18" charset="-127"/>
                <a:ea typeface="나눔명조" panose="02020603020101020101" pitchFamily="18" charset="-127"/>
              </a:rPr>
              <a:t>Data</a:t>
            </a:r>
            <a:endParaRPr lang="ko-KR" altLang="en-US" sz="2000" dirty="0">
              <a:latin typeface="나눔명조" panose="02020603020101020101" pitchFamily="18" charset="-127"/>
              <a:ea typeface="나눔명조" panose="02020603020101020101" pitchFamily="18" charset="-127"/>
            </a:endParaRPr>
          </a:p>
        </p:txBody>
      </p:sp>
      <p:sp>
        <p:nvSpPr>
          <p:cNvPr id="11" name="TextBox 10"/>
          <p:cNvSpPr txBox="1"/>
          <p:nvPr/>
        </p:nvSpPr>
        <p:spPr>
          <a:xfrm>
            <a:off x="7910481" y="2654096"/>
            <a:ext cx="1139888" cy="707886"/>
          </a:xfrm>
          <a:prstGeom prst="rect">
            <a:avLst/>
          </a:prstGeom>
          <a:noFill/>
        </p:spPr>
        <p:txBody>
          <a:bodyPr wrap="square" rtlCol="0">
            <a:spAutoFit/>
          </a:bodyPr>
          <a:lstStyle/>
          <a:p>
            <a:pPr algn="ctr"/>
            <a:r>
              <a:rPr lang="en-US" altLang="ko-KR" sz="2000" dirty="0" smtClean="0">
                <a:latin typeface="나눔명조" panose="02020603020101020101" pitchFamily="18" charset="-127"/>
                <a:ea typeface="나눔명조" panose="02020603020101020101" pitchFamily="18" charset="-127"/>
              </a:rPr>
              <a:t>Training set</a:t>
            </a:r>
            <a:endParaRPr lang="ko-KR" altLang="en-US" sz="2000" dirty="0">
              <a:latin typeface="나눔명조" panose="02020603020101020101" pitchFamily="18" charset="-127"/>
              <a:ea typeface="나눔명조" panose="02020603020101020101" pitchFamily="18" charset="-127"/>
            </a:endParaRPr>
          </a:p>
        </p:txBody>
      </p:sp>
      <p:sp>
        <p:nvSpPr>
          <p:cNvPr id="14" name="TextBox 13"/>
          <p:cNvSpPr txBox="1"/>
          <p:nvPr/>
        </p:nvSpPr>
        <p:spPr>
          <a:xfrm>
            <a:off x="7788114" y="4808105"/>
            <a:ext cx="1371375" cy="707886"/>
          </a:xfrm>
          <a:prstGeom prst="rect">
            <a:avLst/>
          </a:prstGeom>
          <a:noFill/>
        </p:spPr>
        <p:txBody>
          <a:bodyPr wrap="square" rtlCol="0">
            <a:spAutoFit/>
          </a:bodyPr>
          <a:lstStyle/>
          <a:p>
            <a:pPr algn="ctr"/>
            <a:r>
              <a:rPr lang="en-US" altLang="ko-KR" sz="2000" dirty="0" smtClean="0">
                <a:latin typeface="나눔명조" panose="02020603020101020101" pitchFamily="18" charset="-127"/>
                <a:ea typeface="나눔명조" panose="02020603020101020101" pitchFamily="18" charset="-127"/>
              </a:rPr>
              <a:t>Validation set</a:t>
            </a:r>
            <a:endParaRPr lang="ko-KR" altLang="en-US" sz="2000" dirty="0">
              <a:latin typeface="나눔명조" panose="02020603020101020101" pitchFamily="18" charset="-127"/>
              <a:ea typeface="나눔명조" panose="02020603020101020101" pitchFamily="18" charset="-127"/>
            </a:endParaRPr>
          </a:p>
        </p:txBody>
      </p:sp>
      <p:sp>
        <p:nvSpPr>
          <p:cNvPr id="19" name="TextBox 18"/>
          <p:cNvSpPr txBox="1"/>
          <p:nvPr/>
        </p:nvSpPr>
        <p:spPr>
          <a:xfrm>
            <a:off x="908783" y="887858"/>
            <a:ext cx="1660180" cy="400110"/>
          </a:xfrm>
          <a:prstGeom prst="rect">
            <a:avLst/>
          </a:prstGeom>
          <a:noFill/>
        </p:spPr>
        <p:txBody>
          <a:bodyPr wrap="square" rtlCol="0">
            <a:spAutoFit/>
          </a:bodyPr>
          <a:lstStyle/>
          <a:p>
            <a:r>
              <a:rPr lang="en-US" altLang="ko-KR" sz="2000" dirty="0" smtClean="0">
                <a:solidFill>
                  <a:srgbClr val="0000CC"/>
                </a:solidFill>
                <a:latin typeface="나눔명조" panose="02020603020101020101" pitchFamily="18" charset="-127"/>
                <a:ea typeface="나눔명조" panose="02020603020101020101" pitchFamily="18" charset="-127"/>
              </a:rPr>
              <a:t>Under fitting</a:t>
            </a:r>
            <a:endParaRPr lang="ko-KR" altLang="en-US" sz="2000" dirty="0">
              <a:solidFill>
                <a:srgbClr val="0000CC"/>
              </a:solidFill>
              <a:latin typeface="나눔명조" panose="02020603020101020101" pitchFamily="18" charset="-127"/>
              <a:ea typeface="나눔명조" panose="02020603020101020101" pitchFamily="18" charset="-127"/>
            </a:endParaRPr>
          </a:p>
        </p:txBody>
      </p:sp>
      <p:sp>
        <p:nvSpPr>
          <p:cNvPr id="22" name="Rectangle 21"/>
          <p:cNvSpPr/>
          <p:nvPr/>
        </p:nvSpPr>
        <p:spPr>
          <a:xfrm>
            <a:off x="36496" y="6562239"/>
            <a:ext cx="4572000" cy="276999"/>
          </a:xfrm>
          <a:prstGeom prst="rect">
            <a:avLst/>
          </a:prstGeom>
        </p:spPr>
        <p:txBody>
          <a:bodyPr>
            <a:spAutoFit/>
          </a:bodyPr>
          <a:lstStyle/>
          <a:p>
            <a:r>
              <a:rPr lang="ko-KR" altLang="en-US" sz="1200" dirty="0"/>
              <a:t>https://www.quora.com/What-is-generalization-in-machine-learning</a:t>
            </a:r>
          </a:p>
        </p:txBody>
      </p:sp>
      <p:sp>
        <p:nvSpPr>
          <p:cNvPr id="26" name="TextBox 25"/>
          <p:cNvSpPr txBox="1"/>
          <p:nvPr/>
        </p:nvSpPr>
        <p:spPr>
          <a:xfrm>
            <a:off x="4608496" y="925761"/>
            <a:ext cx="1660180" cy="400110"/>
          </a:xfrm>
          <a:prstGeom prst="rect">
            <a:avLst/>
          </a:prstGeom>
          <a:noFill/>
        </p:spPr>
        <p:txBody>
          <a:bodyPr wrap="square" rtlCol="0">
            <a:spAutoFit/>
          </a:bodyPr>
          <a:lstStyle/>
          <a:p>
            <a:r>
              <a:rPr lang="en-US" altLang="ko-KR" sz="2000" dirty="0" smtClean="0">
                <a:solidFill>
                  <a:srgbClr val="0000CC"/>
                </a:solidFill>
                <a:latin typeface="나눔명조" panose="02020603020101020101" pitchFamily="18" charset="-127"/>
                <a:ea typeface="나눔명조" panose="02020603020101020101" pitchFamily="18" charset="-127"/>
              </a:rPr>
              <a:t>Over fitting</a:t>
            </a:r>
            <a:endParaRPr lang="ko-KR" altLang="en-US" sz="2000" dirty="0">
              <a:solidFill>
                <a:srgbClr val="0000CC"/>
              </a:solidFill>
              <a:latin typeface="나눔명조" panose="02020603020101020101" pitchFamily="18" charset="-127"/>
              <a:ea typeface="나눔명조" panose="02020603020101020101" pitchFamily="18" charset="-127"/>
            </a:endParaRPr>
          </a:p>
        </p:txBody>
      </p:sp>
      <p:grpSp>
        <p:nvGrpSpPr>
          <p:cNvPr id="29" name="Group 28"/>
          <p:cNvGrpSpPr/>
          <p:nvPr/>
        </p:nvGrpSpPr>
        <p:grpSpPr>
          <a:xfrm>
            <a:off x="1916814" y="3951394"/>
            <a:ext cx="3521772" cy="964159"/>
            <a:chOff x="1916814" y="3951394"/>
            <a:chExt cx="3521772" cy="964159"/>
          </a:xfrm>
        </p:grpSpPr>
        <p:sp>
          <p:nvSpPr>
            <p:cNvPr id="27" name="TextBox 26"/>
            <p:cNvSpPr txBox="1"/>
            <p:nvPr/>
          </p:nvSpPr>
          <p:spPr>
            <a:xfrm>
              <a:off x="1916814" y="3951394"/>
              <a:ext cx="3521772" cy="400110"/>
            </a:xfrm>
            <a:prstGeom prst="rect">
              <a:avLst/>
            </a:prstGeom>
            <a:noFill/>
          </p:spPr>
          <p:txBody>
            <a:bodyPr wrap="square" rtlCol="0">
              <a:spAutoFit/>
            </a:bodyPr>
            <a:lstStyle/>
            <a:p>
              <a:r>
                <a:rPr lang="en-US" altLang="ko-KR" sz="2000" dirty="0" smtClean="0">
                  <a:solidFill>
                    <a:srgbClr val="A50021"/>
                  </a:solidFill>
                  <a:latin typeface="나눔명조" panose="02020603020101020101" pitchFamily="18" charset="-127"/>
                  <a:ea typeface="나눔명조" panose="02020603020101020101" pitchFamily="18" charset="-127"/>
                </a:rPr>
                <a:t>Optimum model complexity</a:t>
              </a:r>
              <a:endParaRPr lang="ko-KR" altLang="en-US" sz="2000" dirty="0">
                <a:solidFill>
                  <a:srgbClr val="A50021"/>
                </a:solidFill>
                <a:latin typeface="나눔명조" panose="02020603020101020101" pitchFamily="18" charset="-127"/>
                <a:ea typeface="나눔명조" panose="02020603020101020101" pitchFamily="18" charset="-127"/>
              </a:endParaRPr>
            </a:p>
          </p:txBody>
        </p:sp>
        <p:sp>
          <p:nvSpPr>
            <p:cNvPr id="28" name="Isosceles Triangle 27"/>
            <p:cNvSpPr/>
            <p:nvPr/>
          </p:nvSpPr>
          <p:spPr>
            <a:xfrm rot="10800000">
              <a:off x="3370672" y="4446549"/>
              <a:ext cx="191588" cy="469004"/>
            </a:xfrm>
            <a:prstGeom prst="triangle">
              <a:avLst/>
            </a:prstGeom>
            <a:solidFill>
              <a:srgbClr val="A50021"/>
            </a:solidFill>
            <a:ln w="19050">
              <a:solidFill>
                <a:srgbClr val="A500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A50021"/>
                </a:solidFill>
              </a:endParaRPr>
            </a:p>
          </p:txBody>
        </p:sp>
      </p:grpSp>
      <p:grpSp>
        <p:nvGrpSpPr>
          <p:cNvPr id="13" name="Group 12"/>
          <p:cNvGrpSpPr/>
          <p:nvPr/>
        </p:nvGrpSpPr>
        <p:grpSpPr>
          <a:xfrm>
            <a:off x="1074821" y="3625516"/>
            <a:ext cx="5584929" cy="2165684"/>
            <a:chOff x="1074821" y="3625516"/>
            <a:chExt cx="5584929" cy="2165684"/>
          </a:xfrm>
        </p:grpSpPr>
        <p:sp>
          <p:nvSpPr>
            <p:cNvPr id="9" name="Freeform 8"/>
            <p:cNvSpPr/>
            <p:nvPr/>
          </p:nvSpPr>
          <p:spPr>
            <a:xfrm>
              <a:off x="1074821" y="3625516"/>
              <a:ext cx="4989095" cy="2165684"/>
            </a:xfrm>
            <a:custGeom>
              <a:avLst/>
              <a:gdLst>
                <a:gd name="connsiteX0" fmla="*/ 0 w 4989095"/>
                <a:gd name="connsiteY0" fmla="*/ 0 h 2165684"/>
                <a:gd name="connsiteX1" fmla="*/ 545432 w 4989095"/>
                <a:gd name="connsiteY1" fmla="*/ 1026695 h 2165684"/>
                <a:gd name="connsiteX2" fmla="*/ 1540042 w 4989095"/>
                <a:gd name="connsiteY2" fmla="*/ 1844842 h 2165684"/>
                <a:gd name="connsiteX3" fmla="*/ 2422358 w 4989095"/>
                <a:gd name="connsiteY3" fmla="*/ 2069431 h 2165684"/>
                <a:gd name="connsiteX4" fmla="*/ 3416968 w 4989095"/>
                <a:gd name="connsiteY4" fmla="*/ 2133600 h 2165684"/>
                <a:gd name="connsiteX5" fmla="*/ 4235116 w 4989095"/>
                <a:gd name="connsiteY5" fmla="*/ 2133600 h 2165684"/>
                <a:gd name="connsiteX6" fmla="*/ 4989095 w 4989095"/>
                <a:gd name="connsiteY6" fmla="*/ 2165684 h 2165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89095" h="2165684">
                  <a:moveTo>
                    <a:pt x="0" y="0"/>
                  </a:moveTo>
                  <a:cubicBezTo>
                    <a:pt x="144379" y="359610"/>
                    <a:pt x="288758" y="719221"/>
                    <a:pt x="545432" y="1026695"/>
                  </a:cubicBezTo>
                  <a:cubicBezTo>
                    <a:pt x="802106" y="1334169"/>
                    <a:pt x="1227221" y="1671053"/>
                    <a:pt x="1540042" y="1844842"/>
                  </a:cubicBezTo>
                  <a:cubicBezTo>
                    <a:pt x="1852863" y="2018631"/>
                    <a:pt x="2109537" y="2021305"/>
                    <a:pt x="2422358" y="2069431"/>
                  </a:cubicBezTo>
                  <a:cubicBezTo>
                    <a:pt x="2735179" y="2117557"/>
                    <a:pt x="3114842" y="2122905"/>
                    <a:pt x="3416968" y="2133600"/>
                  </a:cubicBezTo>
                  <a:cubicBezTo>
                    <a:pt x="3719094" y="2144295"/>
                    <a:pt x="3973095" y="2128253"/>
                    <a:pt x="4235116" y="2133600"/>
                  </a:cubicBezTo>
                  <a:cubicBezTo>
                    <a:pt x="4497137" y="2138947"/>
                    <a:pt x="4743116" y="2152315"/>
                    <a:pt x="4989095" y="2165684"/>
                  </a:cubicBezTo>
                </a:path>
              </a:pathLst>
            </a:custGeom>
            <a:noFill/>
            <a:ln w="76200">
              <a:solidFill>
                <a:srgbClr val="0000CC"/>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TextBox 20"/>
            <p:cNvSpPr txBox="1"/>
            <p:nvPr/>
          </p:nvSpPr>
          <p:spPr>
            <a:xfrm>
              <a:off x="4756437" y="5195121"/>
              <a:ext cx="1903313" cy="396829"/>
            </a:xfrm>
            <a:prstGeom prst="rect">
              <a:avLst/>
            </a:prstGeom>
            <a:noFill/>
          </p:spPr>
          <p:txBody>
            <a:bodyPr wrap="square" rtlCol="0">
              <a:spAutoFit/>
            </a:bodyPr>
            <a:lstStyle/>
            <a:p>
              <a:r>
                <a:rPr lang="en-US" altLang="ko-KR" sz="2000" dirty="0" smtClean="0">
                  <a:solidFill>
                    <a:srgbClr val="0000CC"/>
                  </a:solidFill>
                  <a:latin typeface="나눔명조" panose="02020603020101020101" pitchFamily="18" charset="-127"/>
                  <a:ea typeface="나눔명조" panose="02020603020101020101" pitchFamily="18" charset="-127"/>
                </a:rPr>
                <a:t>Training error</a:t>
              </a:r>
              <a:endParaRPr lang="ko-KR" altLang="en-US" sz="2000" dirty="0">
                <a:solidFill>
                  <a:srgbClr val="0000CC"/>
                </a:solidFill>
                <a:latin typeface="나눔명조" panose="02020603020101020101" pitchFamily="18" charset="-127"/>
                <a:ea typeface="나눔명조" panose="02020603020101020101" pitchFamily="18" charset="-127"/>
              </a:endParaRPr>
            </a:p>
          </p:txBody>
        </p:sp>
      </p:grpSp>
      <p:grpSp>
        <p:nvGrpSpPr>
          <p:cNvPr id="15" name="Group 14"/>
          <p:cNvGrpSpPr/>
          <p:nvPr/>
        </p:nvGrpSpPr>
        <p:grpSpPr>
          <a:xfrm>
            <a:off x="1187116" y="3080115"/>
            <a:ext cx="5472634" cy="2072789"/>
            <a:chOff x="1187116" y="3080115"/>
            <a:chExt cx="5472634" cy="2072789"/>
          </a:xfrm>
        </p:grpSpPr>
        <p:sp>
          <p:nvSpPr>
            <p:cNvPr id="12" name="Freeform 11"/>
            <p:cNvSpPr/>
            <p:nvPr/>
          </p:nvSpPr>
          <p:spPr>
            <a:xfrm>
              <a:off x="1187116" y="3384884"/>
              <a:ext cx="4796589" cy="1768020"/>
            </a:xfrm>
            <a:custGeom>
              <a:avLst/>
              <a:gdLst>
                <a:gd name="connsiteX0" fmla="*/ 0 w 4796589"/>
                <a:gd name="connsiteY0" fmla="*/ 0 h 1768020"/>
                <a:gd name="connsiteX1" fmla="*/ 786063 w 4796589"/>
                <a:gd name="connsiteY1" fmla="*/ 946484 h 1768020"/>
                <a:gd name="connsiteX2" fmla="*/ 1764631 w 4796589"/>
                <a:gd name="connsiteY2" fmla="*/ 1588169 h 1768020"/>
                <a:gd name="connsiteX3" fmla="*/ 2486526 w 4796589"/>
                <a:gd name="connsiteY3" fmla="*/ 1764632 h 1768020"/>
                <a:gd name="connsiteX4" fmla="*/ 3673642 w 4796589"/>
                <a:gd name="connsiteY4" fmla="*/ 1475874 h 1768020"/>
                <a:gd name="connsiteX5" fmla="*/ 4588042 w 4796589"/>
                <a:gd name="connsiteY5" fmla="*/ 705853 h 1768020"/>
                <a:gd name="connsiteX6" fmla="*/ 4796589 w 4796589"/>
                <a:gd name="connsiteY6" fmla="*/ 336884 h 1768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96589" h="1768020">
                  <a:moveTo>
                    <a:pt x="0" y="0"/>
                  </a:moveTo>
                  <a:cubicBezTo>
                    <a:pt x="245979" y="340894"/>
                    <a:pt x="491958" y="681789"/>
                    <a:pt x="786063" y="946484"/>
                  </a:cubicBezTo>
                  <a:cubicBezTo>
                    <a:pt x="1080168" y="1211179"/>
                    <a:pt x="1481221" y="1451811"/>
                    <a:pt x="1764631" y="1588169"/>
                  </a:cubicBezTo>
                  <a:cubicBezTo>
                    <a:pt x="2048041" y="1724527"/>
                    <a:pt x="2168358" y="1783348"/>
                    <a:pt x="2486526" y="1764632"/>
                  </a:cubicBezTo>
                  <a:cubicBezTo>
                    <a:pt x="2804694" y="1745916"/>
                    <a:pt x="3323389" y="1652337"/>
                    <a:pt x="3673642" y="1475874"/>
                  </a:cubicBezTo>
                  <a:cubicBezTo>
                    <a:pt x="4023895" y="1299411"/>
                    <a:pt x="4400884" y="895684"/>
                    <a:pt x="4588042" y="705853"/>
                  </a:cubicBezTo>
                  <a:cubicBezTo>
                    <a:pt x="4775200" y="516022"/>
                    <a:pt x="4785894" y="426453"/>
                    <a:pt x="4796589" y="336884"/>
                  </a:cubicBezTo>
                </a:path>
              </a:pathLst>
            </a:custGeom>
            <a:noFill/>
            <a:ln w="76200">
              <a:solidFill>
                <a:srgbClr val="0070C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TextBox 22"/>
            <p:cNvSpPr txBox="1"/>
            <p:nvPr/>
          </p:nvSpPr>
          <p:spPr>
            <a:xfrm>
              <a:off x="4663281" y="3080115"/>
              <a:ext cx="1996469" cy="707886"/>
            </a:xfrm>
            <a:prstGeom prst="rect">
              <a:avLst/>
            </a:prstGeom>
            <a:noFill/>
          </p:spPr>
          <p:txBody>
            <a:bodyPr wrap="square" rtlCol="0">
              <a:spAutoFit/>
            </a:bodyPr>
            <a:lstStyle/>
            <a:p>
              <a:r>
                <a:rPr lang="en-US" altLang="ko-KR" sz="2000" dirty="0" smtClean="0">
                  <a:solidFill>
                    <a:srgbClr val="0070C0"/>
                  </a:solidFill>
                  <a:latin typeface="나눔명조" panose="02020603020101020101" pitchFamily="18" charset="-127"/>
                  <a:ea typeface="나눔명조" panose="02020603020101020101" pitchFamily="18" charset="-127"/>
                </a:rPr>
                <a:t>Prediction Error for New data</a:t>
              </a:r>
              <a:endParaRPr lang="ko-KR" altLang="en-US" sz="2000" dirty="0">
                <a:solidFill>
                  <a:srgbClr val="0070C0"/>
                </a:solidFill>
                <a:latin typeface="나눔명조" panose="02020603020101020101" pitchFamily="18" charset="-127"/>
                <a:ea typeface="나눔명조" panose="02020603020101020101" pitchFamily="18" charset="-127"/>
              </a:endParaRPr>
            </a:p>
          </p:txBody>
        </p:sp>
      </p:grpSp>
    </p:spTree>
    <p:extLst>
      <p:ext uri="{BB962C8B-B14F-4D97-AF65-F5344CB8AC3E}">
        <p14:creationId xmlns:p14="http://schemas.microsoft.com/office/powerpoint/2010/main" val="729602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left)">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wipe(left)">
                                      <p:cBhvr>
                                        <p:cTn id="17" dur="5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fade">
                                      <p:cBhvr>
                                        <p:cTn id="22" dur="500"/>
                                        <p:tgtEl>
                                          <p:spTgt spid="2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500"/>
                                        <p:tgtEl>
                                          <p:spTgt spid="4"/>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fade">
                                      <p:cBhvr>
                                        <p:cTn id="30" dur="500"/>
                                        <p:tgtEl>
                                          <p:spTgt spid="10"/>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fade">
                                      <p:cBhvr>
                                        <p:cTn id="35" dur="500"/>
                                        <p:tgtEl>
                                          <p:spTgt spid="5"/>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6"/>
                                        </p:tgtEl>
                                        <p:attrNameLst>
                                          <p:attrName>style.visibility</p:attrName>
                                        </p:attrNameLst>
                                      </p:cBhvr>
                                      <p:to>
                                        <p:strVal val="visible"/>
                                      </p:to>
                                    </p:set>
                                    <p:animEffect transition="in" filter="fade">
                                      <p:cBhvr>
                                        <p:cTn id="38" dur="500"/>
                                        <p:tgtEl>
                                          <p:spTgt spid="6"/>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1"/>
                                        </p:tgtEl>
                                        <p:attrNameLst>
                                          <p:attrName>style.visibility</p:attrName>
                                        </p:attrNameLst>
                                      </p:cBhvr>
                                      <p:to>
                                        <p:strVal val="visible"/>
                                      </p:to>
                                    </p:set>
                                    <p:animEffect transition="in" filter="fade">
                                      <p:cBhvr>
                                        <p:cTn id="41" dur="500"/>
                                        <p:tgtEl>
                                          <p:spTgt spid="11"/>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4"/>
                                        </p:tgtEl>
                                        <p:attrNameLst>
                                          <p:attrName>style.visibility</p:attrName>
                                        </p:attrNameLst>
                                      </p:cBhvr>
                                      <p:to>
                                        <p:strVal val="visible"/>
                                      </p:to>
                                    </p:set>
                                    <p:animEffect transition="in" filter="fade">
                                      <p:cBhvr>
                                        <p:cTn id="44"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10" grpId="0"/>
      <p:bldP spid="11" grpId="0"/>
      <p:bldP spid="14"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ltLang="ko-KR" dirty="0" smtClean="0"/>
              <a:t>Dropout</a:t>
            </a:r>
            <a:endParaRPr lang="ko-KR" altLang="en-US" dirty="0"/>
          </a:p>
        </p:txBody>
      </p:sp>
      <p:sp>
        <p:nvSpPr>
          <p:cNvPr id="5" name="Content Placeholder 4"/>
          <p:cNvSpPr>
            <a:spLocks noGrp="1"/>
          </p:cNvSpPr>
          <p:nvPr>
            <p:ph idx="1"/>
          </p:nvPr>
        </p:nvSpPr>
        <p:spPr/>
        <p:txBody>
          <a:bodyPr/>
          <a:lstStyle/>
          <a:p>
            <a:r>
              <a:rPr lang="en-US" altLang="ko-KR" b="1" dirty="0">
                <a:solidFill>
                  <a:srgbClr val="0000CC"/>
                </a:solidFill>
              </a:rPr>
              <a:t>Dropout</a:t>
            </a:r>
            <a:r>
              <a:rPr lang="en-US" altLang="ko-KR" dirty="0"/>
              <a:t> is a form of regularization that </a:t>
            </a:r>
            <a:r>
              <a:rPr lang="en-US" altLang="ko-KR" dirty="0">
                <a:solidFill>
                  <a:srgbClr val="0000CC"/>
                </a:solidFill>
              </a:rPr>
              <a:t>randomly drops some proportion of the nodes</a:t>
            </a:r>
            <a:r>
              <a:rPr lang="en-US" altLang="ko-KR" dirty="0"/>
              <a:t> that feed into a fully connected </a:t>
            </a:r>
            <a:r>
              <a:rPr lang="en-US" altLang="ko-KR" dirty="0" smtClean="0"/>
              <a:t>layer. </a:t>
            </a:r>
          </a:p>
          <a:p>
            <a:r>
              <a:rPr lang="en-US" altLang="ko-KR" dirty="0"/>
              <a:t>This helps prevent the net from relying on one node in the layer too much. </a:t>
            </a:r>
            <a:endParaRPr lang="en-US" altLang="ko-KR" dirty="0" smtClean="0"/>
          </a:p>
          <a:p>
            <a:r>
              <a:rPr lang="en-US" altLang="ko-KR" dirty="0" smtClean="0"/>
              <a:t>Here</a:t>
            </a:r>
            <a:r>
              <a:rPr lang="en-US" altLang="ko-KR" dirty="0"/>
              <a:t>, dropping a node means that its contribution to the corresponding activation function is set to 0. Since there is no activation contribution, the gradients for dropped nodes drop to zero as well.</a:t>
            </a:r>
            <a:endParaRPr lang="ko-KR" altLang="en-US" dirty="0"/>
          </a:p>
        </p:txBody>
      </p:sp>
      <p:sp>
        <p:nvSpPr>
          <p:cNvPr id="3" name="Slide Number Placeholder 2"/>
          <p:cNvSpPr>
            <a:spLocks noGrp="1"/>
          </p:cNvSpPr>
          <p:nvPr>
            <p:ph type="sldNum" sz="quarter" idx="12"/>
          </p:nvPr>
        </p:nvSpPr>
        <p:spPr/>
        <p:txBody>
          <a:bodyPr/>
          <a:lstStyle/>
          <a:p>
            <a:fld id="{E7B612BC-FA30-47E7-8F83-60B8876EFC04}" type="slidenum">
              <a:rPr lang="ko-KR" altLang="en-US" smtClean="0">
                <a:solidFill>
                  <a:prstClr val="black">
                    <a:tint val="75000"/>
                  </a:prstClr>
                </a:solidFill>
              </a:rPr>
              <a:pPr/>
              <a:t>75</a:t>
            </a:fld>
            <a:endParaRPr lang="ko-KR" altLang="en-US">
              <a:solidFill>
                <a:prstClr val="black">
                  <a:tint val="75000"/>
                </a:prstClr>
              </a:solidFill>
            </a:endParaRPr>
          </a:p>
        </p:txBody>
      </p:sp>
      <p:sp>
        <p:nvSpPr>
          <p:cNvPr id="7" name="Rectangle 6"/>
          <p:cNvSpPr/>
          <p:nvPr/>
        </p:nvSpPr>
        <p:spPr>
          <a:xfrm>
            <a:off x="88900" y="6569075"/>
            <a:ext cx="6299200" cy="276999"/>
          </a:xfrm>
          <a:prstGeom prst="rect">
            <a:avLst/>
          </a:prstGeom>
        </p:spPr>
        <p:txBody>
          <a:bodyPr wrap="square">
            <a:spAutoFit/>
          </a:bodyPr>
          <a:lstStyle/>
          <a:p>
            <a:r>
              <a:rPr lang="ko-KR" altLang="en-US" sz="1200" dirty="0"/>
              <a:t>https://www.safaribooksonline.com/library/view/tensorflow-for-deep/9781491980446/ch04.html</a:t>
            </a:r>
          </a:p>
        </p:txBody>
      </p:sp>
      <p:pic>
        <p:nvPicPr>
          <p:cNvPr id="2" name="Picture 1"/>
          <p:cNvPicPr>
            <a:picLocks noChangeAspect="1"/>
          </p:cNvPicPr>
          <p:nvPr/>
        </p:nvPicPr>
        <p:blipFill>
          <a:blip r:embed="rId3"/>
          <a:stretch>
            <a:fillRect/>
          </a:stretch>
        </p:blipFill>
        <p:spPr>
          <a:xfrm>
            <a:off x="1747116" y="3228097"/>
            <a:ext cx="2847975" cy="3067050"/>
          </a:xfrm>
          <a:prstGeom prst="rect">
            <a:avLst/>
          </a:prstGeom>
        </p:spPr>
      </p:pic>
      <p:pic>
        <p:nvPicPr>
          <p:cNvPr id="8" name="Picture 7"/>
          <p:cNvPicPr>
            <a:picLocks noChangeAspect="1"/>
          </p:cNvPicPr>
          <p:nvPr/>
        </p:nvPicPr>
        <p:blipFill>
          <a:blip r:embed="rId4"/>
          <a:stretch>
            <a:fillRect/>
          </a:stretch>
        </p:blipFill>
        <p:spPr>
          <a:xfrm>
            <a:off x="5194474" y="3301632"/>
            <a:ext cx="2838450" cy="3076575"/>
          </a:xfrm>
          <a:prstGeom prst="rect">
            <a:avLst/>
          </a:prstGeom>
        </p:spPr>
      </p:pic>
    </p:spTree>
    <p:extLst>
      <p:ext uri="{BB962C8B-B14F-4D97-AF65-F5344CB8AC3E}">
        <p14:creationId xmlns:p14="http://schemas.microsoft.com/office/powerpoint/2010/main" val="336584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animEffect transition="in" filter="fade">
                                      <p:cBhvr>
                                        <p:cTn id="15"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dirty="0" smtClean="0"/>
              <a:t>Dropout</a:t>
            </a:r>
            <a:endParaRPr lang="ko-KR" altLang="en-US" dirty="0"/>
          </a:p>
        </p:txBody>
      </p:sp>
      <p:sp>
        <p:nvSpPr>
          <p:cNvPr id="3" name="Content Placeholder 2"/>
          <p:cNvSpPr>
            <a:spLocks noGrp="1"/>
          </p:cNvSpPr>
          <p:nvPr>
            <p:ph idx="1"/>
          </p:nvPr>
        </p:nvSpPr>
        <p:spPr/>
        <p:txBody>
          <a:bodyPr/>
          <a:lstStyle/>
          <a:p>
            <a:r>
              <a:rPr lang="en-US" altLang="ko-KR" dirty="0"/>
              <a:t>Bellow we have a classification error (Not including loss), observe that the test/validation error is smaller using dropout</a:t>
            </a:r>
            <a:endParaRPr lang="ko-KR" altLang="en-US" dirty="0"/>
          </a:p>
        </p:txBody>
      </p:sp>
      <p:sp>
        <p:nvSpPr>
          <p:cNvPr id="4" name="Slide Number Placeholder 3"/>
          <p:cNvSpPr>
            <a:spLocks noGrp="1"/>
          </p:cNvSpPr>
          <p:nvPr>
            <p:ph type="sldNum" sz="quarter" idx="12"/>
          </p:nvPr>
        </p:nvSpPr>
        <p:spPr/>
        <p:txBody>
          <a:bodyPr/>
          <a:lstStyle/>
          <a:p>
            <a:fld id="{E7B612BC-FA30-47E7-8F83-60B8876EFC04}" type="slidenum">
              <a:rPr lang="ko-KR" altLang="en-US" smtClean="0">
                <a:solidFill>
                  <a:prstClr val="black">
                    <a:tint val="75000"/>
                  </a:prstClr>
                </a:solidFill>
              </a:rPr>
              <a:pPr/>
              <a:t>76</a:t>
            </a:fld>
            <a:endParaRPr lang="ko-KR" altLang="en-US">
              <a:solidFill>
                <a:prstClr val="black">
                  <a:tint val="75000"/>
                </a:prstClr>
              </a:solidFill>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4209" y="2005699"/>
            <a:ext cx="5796391" cy="4322075"/>
          </a:xfrm>
          <a:prstGeom prst="rect">
            <a:avLst/>
          </a:prstGeom>
        </p:spPr>
      </p:pic>
      <p:sp>
        <p:nvSpPr>
          <p:cNvPr id="6" name="Rectangle 5"/>
          <p:cNvSpPr/>
          <p:nvPr/>
        </p:nvSpPr>
        <p:spPr>
          <a:xfrm>
            <a:off x="87456" y="6594475"/>
            <a:ext cx="6541943" cy="276999"/>
          </a:xfrm>
          <a:prstGeom prst="rect">
            <a:avLst/>
          </a:prstGeom>
        </p:spPr>
        <p:txBody>
          <a:bodyPr wrap="square">
            <a:spAutoFit/>
          </a:bodyPr>
          <a:lstStyle/>
          <a:p>
            <a:r>
              <a:rPr lang="ko-KR" altLang="en-US" sz="1200" dirty="0"/>
              <a:t>https://leonardoaraujosantos.gitbooks.io/artificial-inteligence/content/dropout_layer.html</a:t>
            </a:r>
          </a:p>
        </p:txBody>
      </p:sp>
    </p:spTree>
    <p:extLst>
      <p:ext uri="{BB962C8B-B14F-4D97-AF65-F5344CB8AC3E}">
        <p14:creationId xmlns:p14="http://schemas.microsoft.com/office/powerpoint/2010/main" val="1106083768"/>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In class review</a:t>
            </a:r>
            <a:endParaRPr lang="ko-KR" altLang="en-US" dirty="0"/>
          </a:p>
        </p:txBody>
      </p:sp>
      <p:sp>
        <p:nvSpPr>
          <p:cNvPr id="3" name="슬라이드 번호 개체 틀 2"/>
          <p:cNvSpPr>
            <a:spLocks noGrp="1"/>
          </p:cNvSpPr>
          <p:nvPr>
            <p:ph type="sldNum" sz="quarter" idx="12"/>
          </p:nvPr>
        </p:nvSpPr>
        <p:spPr/>
        <p:txBody>
          <a:bodyPr/>
          <a:lstStyle/>
          <a:p>
            <a:fld id="{E7B612BC-FA30-47E7-8F83-60B8876EFC04}" type="slidenum">
              <a:rPr lang="ko-KR" altLang="en-US" smtClean="0">
                <a:solidFill>
                  <a:prstClr val="black">
                    <a:tint val="75000"/>
                  </a:prstClr>
                </a:solidFill>
              </a:rPr>
              <a:pPr/>
              <a:t>77</a:t>
            </a:fld>
            <a:endParaRPr lang="ko-KR" altLang="en-US">
              <a:solidFill>
                <a:prstClr val="black">
                  <a:tint val="75000"/>
                </a:prstClr>
              </a:solidFill>
            </a:endParaRPr>
          </a:p>
        </p:txBody>
      </p:sp>
      <p:sp>
        <p:nvSpPr>
          <p:cNvPr id="5" name="TextBox 4"/>
          <p:cNvSpPr txBox="1"/>
          <p:nvPr/>
        </p:nvSpPr>
        <p:spPr>
          <a:xfrm>
            <a:off x="267855" y="1460361"/>
            <a:ext cx="2275895" cy="461665"/>
          </a:xfrm>
          <a:prstGeom prst="rect">
            <a:avLst/>
          </a:prstGeom>
          <a:noFill/>
        </p:spPr>
        <p:txBody>
          <a:bodyPr wrap="square" rtlCol="0">
            <a:spAutoFit/>
          </a:bodyPr>
          <a:lstStyle/>
          <a:p>
            <a:r>
              <a:rPr lang="en-US" altLang="ko-KR" sz="2400" b="1" dirty="0" smtClean="0">
                <a:solidFill>
                  <a:srgbClr val="0070C0"/>
                </a:solidFill>
                <a:latin typeface="나눔명조" panose="02020603020101020101" pitchFamily="18" charset="-127"/>
                <a:ea typeface="나눔명조" panose="02020603020101020101" pitchFamily="18" charset="-127"/>
              </a:rPr>
              <a:t>Hidden layer</a:t>
            </a:r>
            <a:endParaRPr lang="ko-KR" altLang="en-US" sz="2400" b="1" dirty="0">
              <a:solidFill>
                <a:srgbClr val="0070C0"/>
              </a:solidFill>
              <a:latin typeface="나눔명조" panose="02020603020101020101" pitchFamily="18" charset="-127"/>
              <a:ea typeface="나눔명조" panose="02020603020101020101" pitchFamily="18" charset="-127"/>
            </a:endParaRPr>
          </a:p>
        </p:txBody>
      </p:sp>
      <p:sp>
        <p:nvSpPr>
          <p:cNvPr id="6" name="TextBox 5"/>
          <p:cNvSpPr txBox="1"/>
          <p:nvPr/>
        </p:nvSpPr>
        <p:spPr>
          <a:xfrm>
            <a:off x="3138487" y="2309813"/>
            <a:ext cx="3376613" cy="461665"/>
          </a:xfrm>
          <a:prstGeom prst="rect">
            <a:avLst/>
          </a:prstGeom>
          <a:noFill/>
        </p:spPr>
        <p:txBody>
          <a:bodyPr wrap="square" rtlCol="0">
            <a:spAutoFit/>
          </a:bodyPr>
          <a:lstStyle/>
          <a:p>
            <a:r>
              <a:rPr lang="en-US" altLang="ko-KR" sz="2400" b="1" dirty="0" smtClean="0">
                <a:latin typeface="나눔명조" panose="02020603020101020101" pitchFamily="18" charset="-127"/>
                <a:ea typeface="나눔명조" panose="02020603020101020101" pitchFamily="18" charset="-127"/>
              </a:rPr>
              <a:t>Overfitting</a:t>
            </a:r>
            <a:endParaRPr lang="ko-KR" altLang="en-US" sz="2400" b="1" dirty="0">
              <a:latin typeface="나눔명조" panose="02020603020101020101" pitchFamily="18" charset="-127"/>
              <a:ea typeface="나눔명조" panose="02020603020101020101" pitchFamily="18" charset="-127"/>
            </a:endParaRPr>
          </a:p>
        </p:txBody>
      </p:sp>
      <p:sp>
        <p:nvSpPr>
          <p:cNvPr id="7" name="TextBox 6"/>
          <p:cNvSpPr txBox="1"/>
          <p:nvPr/>
        </p:nvSpPr>
        <p:spPr>
          <a:xfrm>
            <a:off x="381253" y="3335983"/>
            <a:ext cx="3376613" cy="461665"/>
          </a:xfrm>
          <a:prstGeom prst="rect">
            <a:avLst/>
          </a:prstGeom>
          <a:noFill/>
        </p:spPr>
        <p:txBody>
          <a:bodyPr wrap="square" rtlCol="0">
            <a:spAutoFit/>
          </a:bodyPr>
          <a:lstStyle/>
          <a:p>
            <a:r>
              <a:rPr lang="en-US" altLang="ko-KR" sz="2400" b="1" dirty="0" err="1" smtClean="0">
                <a:solidFill>
                  <a:srgbClr val="00B050"/>
                </a:solidFill>
                <a:latin typeface="나눔명조" panose="02020603020101020101" pitchFamily="18" charset="-127"/>
                <a:ea typeface="나눔명조" panose="02020603020101020101" pitchFamily="18" charset="-127"/>
              </a:rPr>
              <a:t>Softmax</a:t>
            </a:r>
            <a:endParaRPr lang="ko-KR" altLang="en-US" sz="2400" b="1" dirty="0">
              <a:solidFill>
                <a:srgbClr val="00B050"/>
              </a:solidFill>
              <a:latin typeface="나눔명조" panose="02020603020101020101" pitchFamily="18" charset="-127"/>
              <a:ea typeface="나눔명조" panose="02020603020101020101" pitchFamily="18" charset="-127"/>
            </a:endParaRPr>
          </a:p>
        </p:txBody>
      </p:sp>
      <p:sp>
        <p:nvSpPr>
          <p:cNvPr id="8" name="TextBox 7"/>
          <p:cNvSpPr txBox="1"/>
          <p:nvPr/>
        </p:nvSpPr>
        <p:spPr>
          <a:xfrm>
            <a:off x="388974" y="5256284"/>
            <a:ext cx="4778231" cy="461665"/>
          </a:xfrm>
          <a:prstGeom prst="rect">
            <a:avLst/>
          </a:prstGeom>
          <a:noFill/>
        </p:spPr>
        <p:txBody>
          <a:bodyPr wrap="square" rtlCol="0">
            <a:spAutoFit/>
          </a:bodyPr>
          <a:lstStyle/>
          <a:p>
            <a:r>
              <a:rPr lang="en-US" altLang="ko-KR" sz="2400" b="1" dirty="0" smtClean="0">
                <a:latin typeface="나눔명조" panose="02020603020101020101" pitchFamily="18" charset="-127"/>
                <a:ea typeface="나눔명조" panose="02020603020101020101" pitchFamily="18" charset="-127"/>
              </a:rPr>
              <a:t>Vanishing gradient</a:t>
            </a:r>
            <a:endParaRPr lang="ko-KR" altLang="en-US" sz="2400" b="1" dirty="0">
              <a:latin typeface="나눔명조" panose="02020603020101020101" pitchFamily="18" charset="-127"/>
              <a:ea typeface="나눔명조" panose="02020603020101020101" pitchFamily="18" charset="-127"/>
            </a:endParaRPr>
          </a:p>
        </p:txBody>
      </p:sp>
      <p:sp>
        <p:nvSpPr>
          <p:cNvPr id="9" name="TextBox 8"/>
          <p:cNvSpPr txBox="1"/>
          <p:nvPr/>
        </p:nvSpPr>
        <p:spPr>
          <a:xfrm>
            <a:off x="5102728" y="686543"/>
            <a:ext cx="3948329" cy="461665"/>
          </a:xfrm>
          <a:prstGeom prst="rect">
            <a:avLst/>
          </a:prstGeom>
          <a:noFill/>
        </p:spPr>
        <p:txBody>
          <a:bodyPr wrap="square" rtlCol="0">
            <a:spAutoFit/>
          </a:bodyPr>
          <a:lstStyle/>
          <a:p>
            <a:r>
              <a:rPr lang="en-US" altLang="ko-KR" sz="2400" b="1" dirty="0" smtClean="0">
                <a:latin typeface="나눔명조" panose="02020603020101020101" pitchFamily="18" charset="-127"/>
                <a:ea typeface="나눔명조" panose="02020603020101020101" pitchFamily="18" charset="-127"/>
              </a:rPr>
              <a:t>Backpropagation</a:t>
            </a:r>
            <a:endParaRPr lang="ko-KR" altLang="en-US" sz="2400" b="1" dirty="0">
              <a:latin typeface="나눔명조" panose="02020603020101020101" pitchFamily="18" charset="-127"/>
              <a:ea typeface="나눔명조" panose="02020603020101020101" pitchFamily="18" charset="-127"/>
            </a:endParaRPr>
          </a:p>
        </p:txBody>
      </p:sp>
      <p:sp>
        <p:nvSpPr>
          <p:cNvPr id="10" name="TextBox 9"/>
          <p:cNvSpPr txBox="1"/>
          <p:nvPr/>
        </p:nvSpPr>
        <p:spPr>
          <a:xfrm>
            <a:off x="1678781" y="4195258"/>
            <a:ext cx="1007269" cy="461665"/>
          </a:xfrm>
          <a:prstGeom prst="rect">
            <a:avLst/>
          </a:prstGeom>
          <a:noFill/>
        </p:spPr>
        <p:txBody>
          <a:bodyPr wrap="square" rtlCol="0">
            <a:spAutoFit/>
          </a:bodyPr>
          <a:lstStyle/>
          <a:p>
            <a:r>
              <a:rPr lang="en-US" altLang="ko-KR" sz="2400" b="1" dirty="0" smtClean="0">
                <a:solidFill>
                  <a:srgbClr val="C00000"/>
                </a:solidFill>
                <a:latin typeface="나눔명조" panose="02020603020101020101" pitchFamily="18" charset="-127"/>
                <a:ea typeface="나눔명조" panose="02020603020101020101" pitchFamily="18" charset="-127"/>
              </a:rPr>
              <a:t>SGD:</a:t>
            </a:r>
            <a:endParaRPr lang="ko-KR" altLang="en-US" sz="2400" b="1" dirty="0">
              <a:solidFill>
                <a:srgbClr val="C00000"/>
              </a:solidFill>
              <a:latin typeface="나눔명조" panose="02020603020101020101" pitchFamily="18" charset="-127"/>
              <a:ea typeface="나눔명조" panose="02020603020101020101" pitchFamily="18" charset="-127"/>
            </a:endParaRPr>
          </a:p>
        </p:txBody>
      </p:sp>
      <p:sp>
        <p:nvSpPr>
          <p:cNvPr id="11" name="TextBox 10"/>
          <p:cNvSpPr txBox="1"/>
          <p:nvPr/>
        </p:nvSpPr>
        <p:spPr>
          <a:xfrm>
            <a:off x="2636690" y="6115559"/>
            <a:ext cx="2046216" cy="461665"/>
          </a:xfrm>
          <a:prstGeom prst="rect">
            <a:avLst/>
          </a:prstGeom>
          <a:noFill/>
        </p:spPr>
        <p:txBody>
          <a:bodyPr wrap="square" rtlCol="0">
            <a:spAutoFit/>
          </a:bodyPr>
          <a:lstStyle/>
          <a:p>
            <a:r>
              <a:rPr lang="en-US" altLang="ko-KR" sz="2400" b="1" dirty="0" smtClean="0">
                <a:solidFill>
                  <a:srgbClr val="7030A0"/>
                </a:solidFill>
                <a:latin typeface="나눔명조" panose="02020603020101020101" pitchFamily="18" charset="-127"/>
                <a:ea typeface="나눔명조" panose="02020603020101020101" pitchFamily="18" charset="-127"/>
              </a:rPr>
              <a:t>Loss function</a:t>
            </a:r>
            <a:endParaRPr lang="ko-KR" altLang="en-US" sz="2400" b="1" dirty="0">
              <a:solidFill>
                <a:srgbClr val="7030A0"/>
              </a:solidFill>
              <a:latin typeface="나눔명조" panose="02020603020101020101" pitchFamily="18" charset="-127"/>
              <a:ea typeface="나눔명조" panose="02020603020101020101" pitchFamily="18" charset="-127"/>
            </a:endParaRPr>
          </a:p>
        </p:txBody>
      </p:sp>
      <p:sp>
        <p:nvSpPr>
          <p:cNvPr id="12" name="TextBox 11"/>
          <p:cNvSpPr txBox="1"/>
          <p:nvPr/>
        </p:nvSpPr>
        <p:spPr>
          <a:xfrm>
            <a:off x="6465416" y="4688090"/>
            <a:ext cx="2331966" cy="461665"/>
          </a:xfrm>
          <a:prstGeom prst="rect">
            <a:avLst/>
          </a:prstGeom>
          <a:noFill/>
        </p:spPr>
        <p:txBody>
          <a:bodyPr wrap="square" rtlCol="0">
            <a:spAutoFit/>
          </a:bodyPr>
          <a:lstStyle/>
          <a:p>
            <a:r>
              <a:rPr lang="en-US" altLang="ko-KR" sz="2400" b="1" dirty="0" smtClean="0">
                <a:solidFill>
                  <a:srgbClr val="7030A0"/>
                </a:solidFill>
                <a:latin typeface="나눔명조" panose="02020603020101020101" pitchFamily="18" charset="-127"/>
                <a:ea typeface="나눔명조" panose="02020603020101020101" pitchFamily="18" charset="-127"/>
              </a:rPr>
              <a:t>Fully connected </a:t>
            </a:r>
            <a:endParaRPr lang="ko-KR" altLang="en-US" sz="2400" b="1" dirty="0">
              <a:solidFill>
                <a:srgbClr val="7030A0"/>
              </a:solidFill>
              <a:latin typeface="나눔명조" panose="02020603020101020101" pitchFamily="18" charset="-127"/>
              <a:ea typeface="나눔명조" panose="02020603020101020101" pitchFamily="18" charset="-127"/>
            </a:endParaRPr>
          </a:p>
        </p:txBody>
      </p:sp>
      <p:sp>
        <p:nvSpPr>
          <p:cNvPr id="15" name="TextBox 14"/>
          <p:cNvSpPr txBox="1"/>
          <p:nvPr/>
        </p:nvSpPr>
        <p:spPr>
          <a:xfrm>
            <a:off x="4050506" y="3105151"/>
            <a:ext cx="1343530" cy="461665"/>
          </a:xfrm>
          <a:prstGeom prst="rect">
            <a:avLst/>
          </a:prstGeom>
          <a:noFill/>
        </p:spPr>
        <p:txBody>
          <a:bodyPr wrap="square" rtlCol="0">
            <a:spAutoFit/>
          </a:bodyPr>
          <a:lstStyle/>
          <a:p>
            <a:r>
              <a:rPr lang="en-US" altLang="ko-KR" sz="2400" b="1" dirty="0" err="1" smtClean="0">
                <a:solidFill>
                  <a:schemeClr val="accent2"/>
                </a:solidFill>
                <a:latin typeface="나눔명조" panose="02020603020101020101" pitchFamily="18" charset="-127"/>
                <a:ea typeface="나눔명조" panose="02020603020101020101" pitchFamily="18" charset="-127"/>
              </a:rPr>
              <a:t>ReLU</a:t>
            </a:r>
            <a:endParaRPr lang="ko-KR" altLang="en-US" sz="2400" b="1" dirty="0">
              <a:solidFill>
                <a:schemeClr val="accent2"/>
              </a:solidFill>
              <a:latin typeface="나눔명조" panose="02020603020101020101" pitchFamily="18" charset="-127"/>
              <a:ea typeface="나눔명조" panose="02020603020101020101" pitchFamily="18" charset="-127"/>
            </a:endParaRPr>
          </a:p>
        </p:txBody>
      </p:sp>
      <p:sp>
        <p:nvSpPr>
          <p:cNvPr id="20" name="TextBox 19"/>
          <p:cNvSpPr txBox="1"/>
          <p:nvPr/>
        </p:nvSpPr>
        <p:spPr>
          <a:xfrm>
            <a:off x="2543751" y="4156295"/>
            <a:ext cx="3921665" cy="461665"/>
          </a:xfrm>
          <a:prstGeom prst="rect">
            <a:avLst/>
          </a:prstGeom>
          <a:noFill/>
        </p:spPr>
        <p:txBody>
          <a:bodyPr wrap="square" rtlCol="0">
            <a:spAutoFit/>
          </a:bodyPr>
          <a:lstStyle/>
          <a:p>
            <a:r>
              <a:rPr lang="en-US" altLang="ko-KR" sz="2400" b="1" dirty="0" smtClean="0">
                <a:solidFill>
                  <a:srgbClr val="C00000"/>
                </a:solidFill>
                <a:latin typeface="나눔명조" panose="02020603020101020101" pitchFamily="18" charset="-127"/>
                <a:ea typeface="나눔명조" panose="02020603020101020101" pitchFamily="18" charset="-127"/>
              </a:rPr>
              <a:t>stochastic gradient descent</a:t>
            </a:r>
            <a:endParaRPr lang="ko-KR" altLang="en-US" sz="2400" b="1" dirty="0">
              <a:solidFill>
                <a:srgbClr val="C00000"/>
              </a:solidFill>
              <a:latin typeface="나눔명조" panose="02020603020101020101" pitchFamily="18" charset="-127"/>
              <a:ea typeface="나눔명조" panose="02020603020101020101" pitchFamily="18" charset="-127"/>
            </a:endParaRPr>
          </a:p>
        </p:txBody>
      </p:sp>
      <p:sp>
        <p:nvSpPr>
          <p:cNvPr id="21" name="TextBox 20"/>
          <p:cNvSpPr txBox="1"/>
          <p:nvPr/>
        </p:nvSpPr>
        <p:spPr>
          <a:xfrm>
            <a:off x="3479296" y="1442948"/>
            <a:ext cx="3375818" cy="461665"/>
          </a:xfrm>
          <a:prstGeom prst="rect">
            <a:avLst/>
          </a:prstGeom>
          <a:noFill/>
        </p:spPr>
        <p:txBody>
          <a:bodyPr wrap="square" rtlCol="0">
            <a:spAutoFit/>
          </a:bodyPr>
          <a:lstStyle/>
          <a:p>
            <a:r>
              <a:rPr lang="en-US" altLang="ko-KR" sz="2400" b="1" dirty="0" smtClean="0">
                <a:solidFill>
                  <a:srgbClr val="00B0F0"/>
                </a:solidFill>
                <a:latin typeface="나눔명조" panose="02020603020101020101" pitchFamily="18" charset="-127"/>
                <a:ea typeface="나눔명조" panose="02020603020101020101" pitchFamily="18" charset="-127"/>
              </a:rPr>
              <a:t>Neural Network (ANN)</a:t>
            </a:r>
            <a:endParaRPr lang="ko-KR" altLang="en-US" sz="2400" b="1" dirty="0">
              <a:solidFill>
                <a:srgbClr val="00B0F0"/>
              </a:solidFill>
              <a:latin typeface="나눔명조" panose="02020603020101020101" pitchFamily="18" charset="-127"/>
              <a:ea typeface="나눔명조" panose="02020603020101020101" pitchFamily="18" charset="-127"/>
            </a:endParaRPr>
          </a:p>
        </p:txBody>
      </p:sp>
      <p:sp>
        <p:nvSpPr>
          <p:cNvPr id="22" name="TextBox 21"/>
          <p:cNvSpPr txBox="1"/>
          <p:nvPr/>
        </p:nvSpPr>
        <p:spPr>
          <a:xfrm>
            <a:off x="6465416" y="2540645"/>
            <a:ext cx="2275895" cy="461665"/>
          </a:xfrm>
          <a:prstGeom prst="rect">
            <a:avLst/>
          </a:prstGeom>
          <a:noFill/>
        </p:spPr>
        <p:txBody>
          <a:bodyPr wrap="square" rtlCol="0">
            <a:spAutoFit/>
          </a:bodyPr>
          <a:lstStyle/>
          <a:p>
            <a:r>
              <a:rPr lang="en-US" altLang="ko-KR" sz="2400" b="1" dirty="0" smtClean="0">
                <a:solidFill>
                  <a:srgbClr val="002060"/>
                </a:solidFill>
                <a:latin typeface="나눔명조" panose="02020603020101020101" pitchFamily="18" charset="-127"/>
                <a:ea typeface="나눔명조" panose="02020603020101020101" pitchFamily="18" charset="-127"/>
              </a:rPr>
              <a:t>Dropout</a:t>
            </a:r>
            <a:endParaRPr lang="ko-KR" altLang="en-US" sz="2400" b="1" dirty="0">
              <a:solidFill>
                <a:srgbClr val="002060"/>
              </a:solidFill>
              <a:latin typeface="나눔명조" panose="02020603020101020101" pitchFamily="18" charset="-127"/>
              <a:ea typeface="나눔명조" panose="02020603020101020101" pitchFamily="18" charset="-127"/>
            </a:endParaRPr>
          </a:p>
        </p:txBody>
      </p:sp>
    </p:spTree>
    <p:extLst>
      <p:ext uri="{BB962C8B-B14F-4D97-AF65-F5344CB8AC3E}">
        <p14:creationId xmlns:p14="http://schemas.microsoft.com/office/powerpoint/2010/main" val="1718191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fade">
                                      <p:cBhvr>
                                        <p:cTn id="37" dur="500"/>
                                        <p:tgtEl>
                                          <p:spTgt spid="20"/>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fade">
                                      <p:cBhvr>
                                        <p:cTn id="42" dur="500"/>
                                        <p:tgtEl>
                                          <p:spTgt spid="11"/>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fade">
                                      <p:cBhvr>
                                        <p:cTn id="47" dur="500"/>
                                        <p:tgtEl>
                                          <p:spTgt spid="12"/>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21"/>
                                        </p:tgtEl>
                                        <p:attrNameLst>
                                          <p:attrName>style.visibility</p:attrName>
                                        </p:attrNameLst>
                                      </p:cBhvr>
                                      <p:to>
                                        <p:strVal val="visible"/>
                                      </p:to>
                                    </p:set>
                                    <p:animEffect transition="in" filter="fade">
                                      <p:cBhvr>
                                        <p:cTn id="52" dur="500"/>
                                        <p:tgtEl>
                                          <p:spTgt spid="21"/>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15"/>
                                        </p:tgtEl>
                                        <p:attrNameLst>
                                          <p:attrName>style.visibility</p:attrName>
                                        </p:attrNameLst>
                                      </p:cBhvr>
                                      <p:to>
                                        <p:strVal val="visible"/>
                                      </p:to>
                                    </p:set>
                                    <p:animEffect transition="in" filter="fade">
                                      <p:cBhvr>
                                        <p:cTn id="57" dur="500"/>
                                        <p:tgtEl>
                                          <p:spTgt spid="15"/>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22"/>
                                        </p:tgtEl>
                                        <p:attrNameLst>
                                          <p:attrName>style.visibility</p:attrName>
                                        </p:attrNameLst>
                                      </p:cBhvr>
                                      <p:to>
                                        <p:strVal val="visible"/>
                                      </p:to>
                                    </p:set>
                                    <p:animEffect transition="in" filter="fade">
                                      <p:cBhvr>
                                        <p:cTn id="6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9" grpId="0"/>
      <p:bldP spid="10" grpId="0"/>
      <p:bldP spid="11" grpId="0"/>
      <p:bldP spid="12" grpId="0"/>
      <p:bldP spid="15" grpId="0"/>
      <p:bldP spid="20" grpId="0"/>
      <p:bldP spid="21" grpId="0"/>
      <p:bldP spid="22"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dirty="0"/>
              <a:t>Programing NN</a:t>
            </a:r>
            <a:endParaRPr lang="ko-KR" altLang="en-US" dirty="0"/>
          </a:p>
        </p:txBody>
      </p:sp>
      <p:sp>
        <p:nvSpPr>
          <p:cNvPr id="3" name="Slide Number Placeholder 2"/>
          <p:cNvSpPr>
            <a:spLocks noGrp="1"/>
          </p:cNvSpPr>
          <p:nvPr>
            <p:ph type="sldNum" sz="quarter" idx="12"/>
          </p:nvPr>
        </p:nvSpPr>
        <p:spPr/>
        <p:txBody>
          <a:bodyPr/>
          <a:lstStyle/>
          <a:p>
            <a:fld id="{E7B612BC-FA30-47E7-8F83-60B8876EFC04}" type="slidenum">
              <a:rPr lang="ko-KR" altLang="en-US" smtClean="0">
                <a:solidFill>
                  <a:prstClr val="black">
                    <a:tint val="75000"/>
                  </a:prstClr>
                </a:solidFill>
              </a:rPr>
              <a:pPr/>
              <a:t>78</a:t>
            </a:fld>
            <a:endParaRPr lang="ko-KR" altLang="en-US">
              <a:solidFill>
                <a:prstClr val="black">
                  <a:tint val="75000"/>
                </a:prstClr>
              </a:solidFill>
            </a:endParaRPr>
          </a:p>
        </p:txBody>
      </p:sp>
      <p:sp>
        <p:nvSpPr>
          <p:cNvPr id="5" name="TextBox 4"/>
          <p:cNvSpPr txBox="1"/>
          <p:nvPr/>
        </p:nvSpPr>
        <p:spPr>
          <a:xfrm>
            <a:off x="565608" y="1258581"/>
            <a:ext cx="3602268" cy="400110"/>
          </a:xfrm>
          <a:prstGeom prst="rect">
            <a:avLst/>
          </a:prstGeom>
          <a:noFill/>
        </p:spPr>
        <p:txBody>
          <a:bodyPr wrap="none" rtlCol="0">
            <a:spAutoFit/>
          </a:bodyPr>
          <a:lstStyle/>
          <a:p>
            <a:r>
              <a:rPr lang="en-US" altLang="ko-KR" sz="2000" dirty="0" smtClean="0">
                <a:latin typeface="나눔명조" panose="02020603020101020101" pitchFamily="18" charset="-127"/>
                <a:ea typeface="나눔명조" panose="02020603020101020101" pitchFamily="18" charset="-127"/>
              </a:rPr>
              <a:t>Basic code structures &amp; details</a:t>
            </a:r>
            <a:endParaRPr lang="ko-KR" altLang="en-US" sz="2000" dirty="0">
              <a:latin typeface="나눔명조" panose="02020603020101020101" pitchFamily="18" charset="-127"/>
              <a:ea typeface="나눔명조" panose="02020603020101020101" pitchFamily="18" charset="-127"/>
            </a:endParaRPr>
          </a:p>
        </p:txBody>
      </p:sp>
    </p:spTree>
    <p:extLst>
      <p:ext uri="{BB962C8B-B14F-4D97-AF65-F5344CB8AC3E}">
        <p14:creationId xmlns:p14="http://schemas.microsoft.com/office/powerpoint/2010/main" val="1966947036"/>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altLang="ko-KR" dirty="0"/>
              <a:t>1.2 Convolutional Neural </a:t>
            </a:r>
            <a:r>
              <a:rPr lang="en-US" altLang="ko-KR" dirty="0" smtClean="0"/>
              <a:t>Network</a:t>
            </a:r>
            <a:endParaRPr lang="ko-KR" altLang="en-US" dirty="0"/>
          </a:p>
        </p:txBody>
      </p:sp>
      <p:sp>
        <p:nvSpPr>
          <p:cNvPr id="6" name="Subtitle 5"/>
          <p:cNvSpPr>
            <a:spLocks noGrp="1"/>
          </p:cNvSpPr>
          <p:nvPr>
            <p:ph type="subTitle" idx="1"/>
          </p:nvPr>
        </p:nvSpPr>
        <p:spPr/>
        <p:txBody>
          <a:bodyPr/>
          <a:lstStyle/>
          <a:p>
            <a:endParaRPr lang="ko-KR" altLang="en-US"/>
          </a:p>
        </p:txBody>
      </p:sp>
      <p:sp>
        <p:nvSpPr>
          <p:cNvPr id="4" name="Slide Number Placeholder 3"/>
          <p:cNvSpPr>
            <a:spLocks noGrp="1"/>
          </p:cNvSpPr>
          <p:nvPr>
            <p:ph type="sldNum" sz="quarter" idx="4294967295"/>
          </p:nvPr>
        </p:nvSpPr>
        <p:spPr>
          <a:xfrm>
            <a:off x="7086600" y="6594475"/>
            <a:ext cx="2057400" cy="263525"/>
          </a:xfrm>
        </p:spPr>
        <p:txBody>
          <a:bodyPr/>
          <a:lstStyle/>
          <a:p>
            <a:fld id="{E7B612BC-FA30-47E7-8F83-60B8876EFC04}" type="slidenum">
              <a:rPr lang="ko-KR" altLang="en-US" smtClean="0">
                <a:solidFill>
                  <a:prstClr val="black">
                    <a:tint val="75000"/>
                  </a:prstClr>
                </a:solidFill>
              </a:rPr>
              <a:pPr/>
              <a:t>79</a:t>
            </a:fld>
            <a:endParaRPr lang="ko-KR" altLang="en-US">
              <a:solidFill>
                <a:prstClr val="black">
                  <a:tint val="75000"/>
                </a:prstClr>
              </a:solidFill>
            </a:endParaRPr>
          </a:p>
        </p:txBody>
      </p:sp>
    </p:spTree>
    <p:extLst>
      <p:ext uri="{BB962C8B-B14F-4D97-AF65-F5344CB8AC3E}">
        <p14:creationId xmlns:p14="http://schemas.microsoft.com/office/powerpoint/2010/main" val="374413965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dirty="0"/>
              <a:t>Programming for autonomous system</a:t>
            </a:r>
            <a:endParaRPr lang="ko-KR" altLang="en-US" dirty="0"/>
          </a:p>
        </p:txBody>
      </p:sp>
      <p:sp>
        <p:nvSpPr>
          <p:cNvPr id="3" name="Slide Number Placeholder 2"/>
          <p:cNvSpPr>
            <a:spLocks noGrp="1"/>
          </p:cNvSpPr>
          <p:nvPr>
            <p:ph type="sldNum" sz="quarter" idx="12"/>
          </p:nvPr>
        </p:nvSpPr>
        <p:spPr/>
        <p:txBody>
          <a:bodyPr/>
          <a:lstStyle/>
          <a:p>
            <a:fld id="{E7B612BC-FA30-47E7-8F83-60B8876EFC04}" type="slidenum">
              <a:rPr lang="ko-KR" altLang="en-US" smtClean="0">
                <a:solidFill>
                  <a:prstClr val="black">
                    <a:tint val="75000"/>
                  </a:prstClr>
                </a:solidFill>
              </a:rPr>
              <a:pPr/>
              <a:t>8</a:t>
            </a:fld>
            <a:endParaRPr lang="ko-KR" altLang="en-US">
              <a:solidFill>
                <a:prstClr val="black">
                  <a:tint val="75000"/>
                </a:prstClr>
              </a:solidFill>
            </a:endParaRPr>
          </a:p>
        </p:txBody>
      </p:sp>
      <p:sp>
        <p:nvSpPr>
          <p:cNvPr id="7" name="TextBox 6"/>
          <p:cNvSpPr txBox="1"/>
          <p:nvPr/>
        </p:nvSpPr>
        <p:spPr>
          <a:xfrm>
            <a:off x="762485" y="1250793"/>
            <a:ext cx="2635658" cy="400110"/>
          </a:xfrm>
          <a:prstGeom prst="rect">
            <a:avLst/>
          </a:prstGeom>
          <a:noFill/>
        </p:spPr>
        <p:txBody>
          <a:bodyPr wrap="none" rtlCol="0">
            <a:spAutoFit/>
          </a:bodyPr>
          <a:lstStyle/>
          <a:p>
            <a:r>
              <a:rPr lang="en-US" altLang="ko-KR" sz="2000" dirty="0" smtClean="0">
                <a:latin typeface="나눔명조" panose="02020603020101020101" pitchFamily="18" charset="-127"/>
                <a:ea typeface="나눔명조" panose="02020603020101020101" pitchFamily="18" charset="-127"/>
              </a:rPr>
              <a:t>Open source software</a:t>
            </a:r>
            <a:endParaRPr lang="ko-KR" altLang="en-US" sz="2000" dirty="0">
              <a:latin typeface="나눔명조" panose="02020603020101020101" pitchFamily="18" charset="-127"/>
              <a:ea typeface="나눔명조" panose="02020603020101020101" pitchFamily="18" charset="-127"/>
            </a:endParaRPr>
          </a:p>
        </p:txBody>
      </p:sp>
      <p:sp>
        <p:nvSpPr>
          <p:cNvPr id="10" name="TextBox 9"/>
          <p:cNvSpPr txBox="1"/>
          <p:nvPr/>
        </p:nvSpPr>
        <p:spPr>
          <a:xfrm>
            <a:off x="4882352" y="5248668"/>
            <a:ext cx="2590801" cy="400110"/>
          </a:xfrm>
          <a:prstGeom prst="rect">
            <a:avLst/>
          </a:prstGeom>
          <a:noFill/>
        </p:spPr>
        <p:txBody>
          <a:bodyPr wrap="square" rtlCol="0">
            <a:spAutoFit/>
          </a:bodyPr>
          <a:lstStyle/>
          <a:p>
            <a:r>
              <a:rPr lang="en-US" altLang="ko-KR" sz="2000" b="1" dirty="0" smtClean="0">
                <a:solidFill>
                  <a:schemeClr val="tx1">
                    <a:lumMod val="65000"/>
                    <a:lumOff val="35000"/>
                  </a:schemeClr>
                </a:solidFill>
                <a:latin typeface="나눔명조" panose="02020603020101020101" pitchFamily="18" charset="-127"/>
                <a:ea typeface="나눔명조" panose="02020603020101020101" pitchFamily="18" charset="-127"/>
              </a:rPr>
              <a:t>“Machine learning”</a:t>
            </a:r>
            <a:endParaRPr lang="ko-KR" altLang="en-US" sz="2000" b="1" dirty="0">
              <a:solidFill>
                <a:schemeClr val="tx1">
                  <a:lumMod val="65000"/>
                  <a:lumOff val="35000"/>
                </a:schemeClr>
              </a:solidFill>
              <a:latin typeface="나눔명조" panose="02020603020101020101" pitchFamily="18" charset="-127"/>
              <a:ea typeface="나눔명조" panose="02020603020101020101" pitchFamily="18" charset="-127"/>
            </a:endParaRPr>
          </a:p>
        </p:txBody>
      </p:sp>
      <p:sp>
        <p:nvSpPr>
          <p:cNvPr id="11" name="TextBox 10"/>
          <p:cNvSpPr txBox="1"/>
          <p:nvPr/>
        </p:nvSpPr>
        <p:spPr>
          <a:xfrm>
            <a:off x="3766420" y="5259623"/>
            <a:ext cx="1199060" cy="400110"/>
          </a:xfrm>
          <a:prstGeom prst="rect">
            <a:avLst/>
          </a:prstGeom>
          <a:noFill/>
        </p:spPr>
        <p:txBody>
          <a:bodyPr wrap="square" rtlCol="0">
            <a:spAutoFit/>
          </a:bodyPr>
          <a:lstStyle/>
          <a:p>
            <a:r>
              <a:rPr lang="en-US" altLang="ko-KR" sz="2000" b="1" dirty="0" smtClean="0">
                <a:solidFill>
                  <a:schemeClr val="tx1">
                    <a:lumMod val="65000"/>
                    <a:lumOff val="35000"/>
                  </a:schemeClr>
                </a:solidFill>
                <a:latin typeface="나눔명조" panose="02020603020101020101" pitchFamily="18" charset="-127"/>
                <a:ea typeface="나눔명조" panose="02020603020101020101" pitchFamily="18" charset="-127"/>
              </a:rPr>
              <a:t>“SLAM”</a:t>
            </a:r>
            <a:endParaRPr lang="ko-KR" altLang="en-US" sz="2000" b="1" dirty="0">
              <a:solidFill>
                <a:schemeClr val="tx1">
                  <a:lumMod val="65000"/>
                  <a:lumOff val="35000"/>
                </a:schemeClr>
              </a:solidFill>
              <a:latin typeface="나눔명조" panose="02020603020101020101" pitchFamily="18" charset="-127"/>
              <a:ea typeface="나눔명조" panose="02020603020101020101" pitchFamily="18" charset="-127"/>
            </a:endParaRPr>
          </a:p>
        </p:txBody>
      </p:sp>
      <p:sp>
        <p:nvSpPr>
          <p:cNvPr id="12" name="TextBox 11"/>
          <p:cNvSpPr txBox="1"/>
          <p:nvPr/>
        </p:nvSpPr>
        <p:spPr>
          <a:xfrm>
            <a:off x="5689021" y="5603283"/>
            <a:ext cx="2590801" cy="400110"/>
          </a:xfrm>
          <a:prstGeom prst="rect">
            <a:avLst/>
          </a:prstGeom>
          <a:noFill/>
        </p:spPr>
        <p:txBody>
          <a:bodyPr wrap="square" rtlCol="0">
            <a:spAutoFit/>
          </a:bodyPr>
          <a:lstStyle/>
          <a:p>
            <a:r>
              <a:rPr lang="en-US" altLang="ko-KR" sz="2000" b="1" dirty="0" smtClean="0">
                <a:solidFill>
                  <a:schemeClr val="tx1">
                    <a:lumMod val="65000"/>
                    <a:lumOff val="35000"/>
                  </a:schemeClr>
                </a:solidFill>
                <a:latin typeface="나눔명조" panose="02020603020101020101" pitchFamily="18" charset="-127"/>
                <a:ea typeface="나눔명조" panose="02020603020101020101" pitchFamily="18" charset="-127"/>
              </a:rPr>
              <a:t>“Neural net CNN”</a:t>
            </a:r>
            <a:endParaRPr lang="ko-KR" altLang="en-US" sz="2000" b="1" dirty="0">
              <a:solidFill>
                <a:schemeClr val="tx1">
                  <a:lumMod val="65000"/>
                  <a:lumOff val="35000"/>
                </a:schemeClr>
              </a:solidFill>
              <a:latin typeface="나눔명조" panose="02020603020101020101" pitchFamily="18" charset="-127"/>
              <a:ea typeface="나눔명조" panose="02020603020101020101" pitchFamily="18" charset="-127"/>
            </a:endParaRPr>
          </a:p>
        </p:txBody>
      </p:sp>
      <p:sp>
        <p:nvSpPr>
          <p:cNvPr id="13" name="TextBox 12"/>
          <p:cNvSpPr txBox="1"/>
          <p:nvPr/>
        </p:nvSpPr>
        <p:spPr>
          <a:xfrm>
            <a:off x="5689021" y="5963266"/>
            <a:ext cx="3112292" cy="400110"/>
          </a:xfrm>
          <a:prstGeom prst="rect">
            <a:avLst/>
          </a:prstGeom>
          <a:noFill/>
        </p:spPr>
        <p:txBody>
          <a:bodyPr wrap="square" rtlCol="0">
            <a:spAutoFit/>
          </a:bodyPr>
          <a:lstStyle/>
          <a:p>
            <a:r>
              <a:rPr lang="en-US" altLang="ko-KR" sz="2000" b="1" dirty="0" smtClean="0">
                <a:solidFill>
                  <a:schemeClr val="tx1">
                    <a:lumMod val="65000"/>
                    <a:lumOff val="35000"/>
                  </a:schemeClr>
                </a:solidFill>
                <a:latin typeface="나눔명조" panose="02020603020101020101" pitchFamily="18" charset="-127"/>
                <a:ea typeface="나눔명조" panose="02020603020101020101" pitchFamily="18" charset="-127"/>
              </a:rPr>
              <a:t>“Reinforcement learning”</a:t>
            </a:r>
            <a:endParaRPr lang="ko-KR" altLang="en-US" sz="2000" b="1" dirty="0">
              <a:solidFill>
                <a:schemeClr val="tx1">
                  <a:lumMod val="65000"/>
                  <a:lumOff val="35000"/>
                </a:schemeClr>
              </a:solidFill>
              <a:latin typeface="나눔명조" panose="02020603020101020101" pitchFamily="18" charset="-127"/>
              <a:ea typeface="나눔명조" panose="02020603020101020101" pitchFamily="18" charset="-127"/>
            </a:endParaRPr>
          </a:p>
        </p:txBody>
      </p:sp>
      <p:sp>
        <p:nvSpPr>
          <p:cNvPr id="14" name="TextBox 13"/>
          <p:cNvSpPr txBox="1"/>
          <p:nvPr/>
        </p:nvSpPr>
        <p:spPr>
          <a:xfrm>
            <a:off x="5689021" y="6307168"/>
            <a:ext cx="3112292" cy="400110"/>
          </a:xfrm>
          <a:prstGeom prst="rect">
            <a:avLst/>
          </a:prstGeom>
          <a:noFill/>
        </p:spPr>
        <p:txBody>
          <a:bodyPr wrap="square" rtlCol="0">
            <a:spAutoFit/>
          </a:bodyPr>
          <a:lstStyle/>
          <a:p>
            <a:r>
              <a:rPr lang="en-US" altLang="ko-KR" sz="2000" b="1" dirty="0" smtClean="0">
                <a:solidFill>
                  <a:schemeClr val="tx1">
                    <a:lumMod val="65000"/>
                    <a:lumOff val="35000"/>
                  </a:schemeClr>
                </a:solidFill>
                <a:latin typeface="나눔명조" panose="02020603020101020101" pitchFamily="18" charset="-127"/>
                <a:ea typeface="나눔명조" panose="02020603020101020101" pitchFamily="18" charset="-127"/>
              </a:rPr>
              <a:t>“Deep learning”</a:t>
            </a:r>
            <a:endParaRPr lang="ko-KR" altLang="en-US" sz="2000" b="1" dirty="0">
              <a:solidFill>
                <a:schemeClr val="tx1">
                  <a:lumMod val="65000"/>
                  <a:lumOff val="35000"/>
                </a:schemeClr>
              </a:solidFill>
              <a:latin typeface="나눔명조" panose="02020603020101020101" pitchFamily="18" charset="-127"/>
              <a:ea typeface="나눔명조" panose="02020603020101020101" pitchFamily="18" charset="-127"/>
            </a:endParaRPr>
          </a:p>
        </p:txBody>
      </p:sp>
      <p:sp>
        <p:nvSpPr>
          <p:cNvPr id="15" name="TextBox 14"/>
          <p:cNvSpPr txBox="1"/>
          <p:nvPr/>
        </p:nvSpPr>
        <p:spPr>
          <a:xfrm>
            <a:off x="1653794" y="1772654"/>
            <a:ext cx="2454518" cy="400110"/>
          </a:xfrm>
          <a:prstGeom prst="rect">
            <a:avLst/>
          </a:prstGeom>
          <a:noFill/>
        </p:spPr>
        <p:txBody>
          <a:bodyPr wrap="none" rtlCol="0">
            <a:spAutoFit/>
          </a:bodyPr>
          <a:lstStyle/>
          <a:p>
            <a:r>
              <a:rPr lang="en-US" altLang="ko-KR" sz="2000" dirty="0" smtClean="0">
                <a:solidFill>
                  <a:srgbClr val="0000CC"/>
                </a:solidFill>
                <a:latin typeface="나눔명조" panose="02020603020101020101" pitchFamily="18" charset="-127"/>
                <a:ea typeface="나눔명조" panose="02020603020101020101" pitchFamily="18" charset="-127"/>
              </a:rPr>
              <a:t>Library, package, …</a:t>
            </a:r>
            <a:endParaRPr lang="ko-KR" altLang="en-US" sz="2000" dirty="0">
              <a:solidFill>
                <a:srgbClr val="0000CC"/>
              </a:solidFill>
              <a:latin typeface="나눔명조" panose="02020603020101020101" pitchFamily="18" charset="-127"/>
              <a:ea typeface="나눔명조" panose="02020603020101020101" pitchFamily="18" charset="-127"/>
            </a:endParaRPr>
          </a:p>
        </p:txBody>
      </p:sp>
      <p:grpSp>
        <p:nvGrpSpPr>
          <p:cNvPr id="5" name="Group 4"/>
          <p:cNvGrpSpPr/>
          <p:nvPr/>
        </p:nvGrpSpPr>
        <p:grpSpPr>
          <a:xfrm>
            <a:off x="3159999" y="4858853"/>
            <a:ext cx="1896626" cy="828866"/>
            <a:chOff x="3159999" y="4858853"/>
            <a:chExt cx="1896626" cy="828866"/>
          </a:xfrm>
        </p:grpSpPr>
        <p:sp>
          <p:nvSpPr>
            <p:cNvPr id="16" name="TextBox 15"/>
            <p:cNvSpPr txBox="1"/>
            <p:nvPr/>
          </p:nvSpPr>
          <p:spPr>
            <a:xfrm>
              <a:off x="3159999" y="4858853"/>
              <a:ext cx="1896626" cy="400110"/>
            </a:xfrm>
            <a:prstGeom prst="rect">
              <a:avLst/>
            </a:prstGeom>
            <a:noFill/>
          </p:spPr>
          <p:txBody>
            <a:bodyPr wrap="square" rtlCol="0">
              <a:spAutoFit/>
            </a:bodyPr>
            <a:lstStyle/>
            <a:p>
              <a:r>
                <a:rPr lang="en-US" altLang="ko-KR" sz="2000" dirty="0" smtClean="0">
                  <a:solidFill>
                    <a:srgbClr val="0000CC"/>
                  </a:solidFill>
                  <a:latin typeface="나눔명조" panose="02020603020101020101" pitchFamily="18" charset="-127"/>
                  <a:ea typeface="나눔명조" panose="02020603020101020101" pitchFamily="18" charset="-127"/>
                </a:rPr>
                <a:t>Hector SLAM</a:t>
              </a:r>
              <a:endParaRPr lang="ko-KR" altLang="en-US" sz="2000" dirty="0">
                <a:solidFill>
                  <a:srgbClr val="0000CC"/>
                </a:solidFill>
                <a:latin typeface="나눔명조" panose="02020603020101020101" pitchFamily="18" charset="-127"/>
                <a:ea typeface="나눔명조" panose="02020603020101020101" pitchFamily="18" charset="-127"/>
              </a:endParaRPr>
            </a:p>
          </p:txBody>
        </p:sp>
        <p:sp>
          <p:nvSpPr>
            <p:cNvPr id="17" name="Rectangle 16"/>
            <p:cNvSpPr/>
            <p:nvPr/>
          </p:nvSpPr>
          <p:spPr>
            <a:xfrm>
              <a:off x="3260436" y="5248668"/>
              <a:ext cx="1621916" cy="439051"/>
            </a:xfrm>
            <a:prstGeom prst="rect">
              <a:avLst/>
            </a:prstGeom>
            <a:noFill/>
            <a:ln w="1905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4" name="Group 3"/>
          <p:cNvGrpSpPr/>
          <p:nvPr/>
        </p:nvGrpSpPr>
        <p:grpSpPr>
          <a:xfrm>
            <a:off x="4961190" y="4840042"/>
            <a:ext cx="4250617" cy="1867236"/>
            <a:chOff x="4961190" y="4840042"/>
            <a:chExt cx="4250617" cy="1867236"/>
          </a:xfrm>
        </p:grpSpPr>
        <p:sp>
          <p:nvSpPr>
            <p:cNvPr id="8" name="TextBox 7"/>
            <p:cNvSpPr txBox="1"/>
            <p:nvPr/>
          </p:nvSpPr>
          <p:spPr>
            <a:xfrm>
              <a:off x="7965604" y="4840042"/>
              <a:ext cx="1246203" cy="400110"/>
            </a:xfrm>
            <a:prstGeom prst="rect">
              <a:avLst/>
            </a:prstGeom>
            <a:noFill/>
          </p:spPr>
          <p:txBody>
            <a:bodyPr wrap="square" rtlCol="0">
              <a:spAutoFit/>
            </a:bodyPr>
            <a:lstStyle/>
            <a:p>
              <a:r>
                <a:rPr lang="en-US" altLang="ko-KR" sz="2000" dirty="0" err="1" smtClean="0">
                  <a:solidFill>
                    <a:srgbClr val="0000CC"/>
                  </a:solidFill>
                  <a:latin typeface="나눔명조" panose="02020603020101020101" pitchFamily="18" charset="-127"/>
                  <a:ea typeface="나눔명조" panose="02020603020101020101" pitchFamily="18" charset="-127"/>
                </a:rPr>
                <a:t>Pytorch</a:t>
              </a:r>
              <a:endParaRPr lang="ko-KR" altLang="en-US" sz="2000" dirty="0">
                <a:solidFill>
                  <a:srgbClr val="0000CC"/>
                </a:solidFill>
                <a:latin typeface="나눔명조" panose="02020603020101020101" pitchFamily="18" charset="-127"/>
                <a:ea typeface="나눔명조" panose="02020603020101020101" pitchFamily="18" charset="-127"/>
              </a:endParaRPr>
            </a:p>
          </p:txBody>
        </p:sp>
        <p:sp>
          <p:nvSpPr>
            <p:cNvPr id="18" name="Rectangle 17"/>
            <p:cNvSpPr/>
            <p:nvPr/>
          </p:nvSpPr>
          <p:spPr>
            <a:xfrm>
              <a:off x="4961190" y="5240152"/>
              <a:ext cx="4035027" cy="1467126"/>
            </a:xfrm>
            <a:prstGeom prst="rect">
              <a:avLst/>
            </a:prstGeom>
            <a:noFill/>
            <a:ln w="1905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30" name="Group 29"/>
          <p:cNvGrpSpPr/>
          <p:nvPr/>
        </p:nvGrpSpPr>
        <p:grpSpPr>
          <a:xfrm>
            <a:off x="4766286" y="1668046"/>
            <a:ext cx="4136637" cy="1839132"/>
            <a:chOff x="4766286" y="1668046"/>
            <a:chExt cx="4136637" cy="1839132"/>
          </a:xfrm>
        </p:grpSpPr>
        <p:sp>
          <p:nvSpPr>
            <p:cNvPr id="21" name="TextBox 20"/>
            <p:cNvSpPr txBox="1"/>
            <p:nvPr/>
          </p:nvSpPr>
          <p:spPr>
            <a:xfrm>
              <a:off x="4882352" y="2220830"/>
              <a:ext cx="1858201" cy="400110"/>
            </a:xfrm>
            <a:prstGeom prst="rect">
              <a:avLst/>
            </a:prstGeom>
            <a:noFill/>
          </p:spPr>
          <p:txBody>
            <a:bodyPr wrap="none" rtlCol="0">
              <a:spAutoFit/>
            </a:bodyPr>
            <a:lstStyle/>
            <a:p>
              <a:pPr marL="342900" indent="-342900">
                <a:buFont typeface="Arial" panose="020B0604020202020204" pitchFamily="34" charset="0"/>
                <a:buChar char="•"/>
              </a:pPr>
              <a:r>
                <a:rPr lang="en-US" altLang="ko-KR" sz="2000" dirty="0" smtClean="0">
                  <a:latin typeface="나눔명조" panose="02020603020101020101" pitchFamily="18" charset="-127"/>
                  <a:ea typeface="나눔명조" panose="02020603020101020101" pitchFamily="18" charset="-127"/>
                </a:rPr>
                <a:t>Go forward</a:t>
              </a:r>
              <a:endParaRPr lang="ko-KR" altLang="en-US" sz="2000" dirty="0">
                <a:latin typeface="나눔명조" panose="02020603020101020101" pitchFamily="18" charset="-127"/>
                <a:ea typeface="나눔명조" panose="02020603020101020101" pitchFamily="18" charset="-127"/>
              </a:endParaRPr>
            </a:p>
          </p:txBody>
        </p:sp>
        <p:sp>
          <p:nvSpPr>
            <p:cNvPr id="22" name="TextBox 21"/>
            <p:cNvSpPr txBox="1"/>
            <p:nvPr/>
          </p:nvSpPr>
          <p:spPr>
            <a:xfrm>
              <a:off x="4882352" y="2632380"/>
              <a:ext cx="1988045" cy="400110"/>
            </a:xfrm>
            <a:prstGeom prst="rect">
              <a:avLst/>
            </a:prstGeom>
            <a:noFill/>
          </p:spPr>
          <p:txBody>
            <a:bodyPr wrap="none" rtlCol="0">
              <a:spAutoFit/>
            </a:bodyPr>
            <a:lstStyle/>
            <a:p>
              <a:pPr marL="342900" indent="-342900">
                <a:buFont typeface="Arial" panose="020B0604020202020204" pitchFamily="34" charset="0"/>
                <a:buChar char="•"/>
              </a:pPr>
              <a:r>
                <a:rPr lang="en-US" altLang="ko-KR" sz="2000" dirty="0" smtClean="0">
                  <a:latin typeface="나눔명조" panose="02020603020101020101" pitchFamily="18" charset="-127"/>
                  <a:ea typeface="나눔명조" panose="02020603020101020101" pitchFamily="18" charset="-127"/>
                </a:rPr>
                <a:t>With speed v</a:t>
              </a:r>
              <a:endParaRPr lang="ko-KR" altLang="en-US" sz="2000" dirty="0">
                <a:latin typeface="나눔명조" panose="02020603020101020101" pitchFamily="18" charset="-127"/>
                <a:ea typeface="나눔명조" panose="02020603020101020101" pitchFamily="18" charset="-127"/>
              </a:endParaRPr>
            </a:p>
          </p:txBody>
        </p:sp>
        <p:sp>
          <p:nvSpPr>
            <p:cNvPr id="23" name="TextBox 22"/>
            <p:cNvSpPr txBox="1"/>
            <p:nvPr/>
          </p:nvSpPr>
          <p:spPr>
            <a:xfrm>
              <a:off x="4882352" y="3022329"/>
              <a:ext cx="2364750" cy="400110"/>
            </a:xfrm>
            <a:prstGeom prst="rect">
              <a:avLst/>
            </a:prstGeom>
            <a:noFill/>
          </p:spPr>
          <p:txBody>
            <a:bodyPr wrap="none" rtlCol="0">
              <a:spAutoFit/>
            </a:bodyPr>
            <a:lstStyle/>
            <a:p>
              <a:pPr marL="342900" indent="-342900">
                <a:buFont typeface="Arial" panose="020B0604020202020204" pitchFamily="34" charset="0"/>
                <a:buChar char="•"/>
              </a:pPr>
              <a:r>
                <a:rPr lang="en-US" altLang="ko-KR" sz="2000" dirty="0" smtClean="0">
                  <a:latin typeface="나눔명조" panose="02020603020101020101" pitchFamily="18" charset="-127"/>
                  <a:ea typeface="나눔명조" panose="02020603020101020101" pitchFamily="18" charset="-127"/>
                </a:rPr>
                <a:t>With direction </a:t>
              </a:r>
              <a:r>
                <a:rPr lang="en-US" altLang="ko-KR" sz="2000" dirty="0" smtClean="0">
                  <a:latin typeface="Symbol" panose="05050102010706020507" pitchFamily="18" charset="2"/>
                  <a:ea typeface="나눔명조" panose="02020603020101020101" pitchFamily="18" charset="-127"/>
                </a:rPr>
                <a:t>q</a:t>
              </a:r>
              <a:endParaRPr lang="ko-KR" altLang="en-US" sz="2000" dirty="0">
                <a:latin typeface="나눔명조" panose="02020603020101020101" pitchFamily="18" charset="-127"/>
                <a:ea typeface="나눔명조" panose="02020603020101020101" pitchFamily="18" charset="-127"/>
              </a:endParaRPr>
            </a:p>
          </p:txBody>
        </p:sp>
        <p:grpSp>
          <p:nvGrpSpPr>
            <p:cNvPr id="20" name="Group 19"/>
            <p:cNvGrpSpPr/>
            <p:nvPr/>
          </p:nvGrpSpPr>
          <p:grpSpPr>
            <a:xfrm>
              <a:off x="4766286" y="1668046"/>
              <a:ext cx="4136637" cy="1839132"/>
              <a:chOff x="4766286" y="1668046"/>
              <a:chExt cx="4136637" cy="1839132"/>
            </a:xfrm>
          </p:grpSpPr>
          <p:sp>
            <p:nvSpPr>
              <p:cNvPr id="24" name="Rectangle 23"/>
              <p:cNvSpPr/>
              <p:nvPr/>
            </p:nvSpPr>
            <p:spPr>
              <a:xfrm>
                <a:off x="4766286" y="2040052"/>
                <a:ext cx="4035027" cy="1467126"/>
              </a:xfrm>
              <a:prstGeom prst="rect">
                <a:avLst/>
              </a:prstGeom>
              <a:noFill/>
              <a:ln w="1905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p:cNvSpPr txBox="1"/>
              <p:nvPr/>
            </p:nvSpPr>
            <p:spPr>
              <a:xfrm>
                <a:off x="7656720" y="1668046"/>
                <a:ext cx="1246203" cy="400110"/>
              </a:xfrm>
              <a:prstGeom prst="rect">
                <a:avLst/>
              </a:prstGeom>
              <a:noFill/>
            </p:spPr>
            <p:txBody>
              <a:bodyPr wrap="square" rtlCol="0">
                <a:spAutoFit/>
              </a:bodyPr>
              <a:lstStyle/>
              <a:p>
                <a:r>
                  <a:rPr lang="en-US" altLang="ko-KR" sz="2000" dirty="0" err="1" smtClean="0">
                    <a:solidFill>
                      <a:srgbClr val="0000CC"/>
                    </a:solidFill>
                    <a:latin typeface="나눔명조" panose="02020603020101020101" pitchFamily="18" charset="-127"/>
                    <a:ea typeface="나눔명조" panose="02020603020101020101" pitchFamily="18" charset="-127"/>
                  </a:rPr>
                  <a:t>Labview</a:t>
                </a:r>
                <a:endParaRPr lang="ko-KR" altLang="en-US" sz="2000" dirty="0">
                  <a:solidFill>
                    <a:srgbClr val="0000CC"/>
                  </a:solidFill>
                  <a:latin typeface="나눔명조" panose="02020603020101020101" pitchFamily="18" charset="-127"/>
                  <a:ea typeface="나눔명조" panose="02020603020101020101" pitchFamily="18" charset="-127"/>
                </a:endParaRPr>
              </a:p>
            </p:txBody>
          </p:sp>
        </p:grpSp>
      </p:grpSp>
      <p:grpSp>
        <p:nvGrpSpPr>
          <p:cNvPr id="27" name="Group 26"/>
          <p:cNvGrpSpPr/>
          <p:nvPr/>
        </p:nvGrpSpPr>
        <p:grpSpPr>
          <a:xfrm>
            <a:off x="4104947" y="3507177"/>
            <a:ext cx="4483759" cy="1551731"/>
            <a:chOff x="4104947" y="3507177"/>
            <a:chExt cx="4483759" cy="1551731"/>
          </a:xfrm>
        </p:grpSpPr>
        <p:sp>
          <p:nvSpPr>
            <p:cNvPr id="9" name="TextBox 8"/>
            <p:cNvSpPr txBox="1"/>
            <p:nvPr/>
          </p:nvSpPr>
          <p:spPr>
            <a:xfrm>
              <a:off x="5689021" y="3990113"/>
              <a:ext cx="881313" cy="400110"/>
            </a:xfrm>
            <a:prstGeom prst="rect">
              <a:avLst/>
            </a:prstGeom>
            <a:noFill/>
          </p:spPr>
          <p:txBody>
            <a:bodyPr wrap="square" rtlCol="0">
              <a:spAutoFit/>
            </a:bodyPr>
            <a:lstStyle/>
            <a:p>
              <a:pPr algn="ctr"/>
              <a:r>
                <a:rPr lang="en-US" altLang="ko-KR" sz="2000" b="1" dirty="0" smtClean="0">
                  <a:solidFill>
                    <a:srgbClr val="C00000"/>
                  </a:solidFill>
                  <a:latin typeface="나눔명조" panose="02020603020101020101" pitchFamily="18" charset="-127"/>
                  <a:ea typeface="나눔명조" panose="02020603020101020101" pitchFamily="18" charset="-127"/>
                </a:rPr>
                <a:t>ROS</a:t>
              </a:r>
              <a:endParaRPr lang="ko-KR" altLang="en-US" sz="2000" b="1" dirty="0">
                <a:solidFill>
                  <a:srgbClr val="C00000"/>
                </a:solidFill>
                <a:latin typeface="나눔명조" panose="02020603020101020101" pitchFamily="18" charset="-127"/>
                <a:ea typeface="나눔명조" panose="02020603020101020101" pitchFamily="18" charset="-127"/>
              </a:endParaRPr>
            </a:p>
          </p:txBody>
        </p:sp>
        <p:grpSp>
          <p:nvGrpSpPr>
            <p:cNvPr id="26" name="Group 25"/>
            <p:cNvGrpSpPr/>
            <p:nvPr/>
          </p:nvGrpSpPr>
          <p:grpSpPr>
            <a:xfrm>
              <a:off x="4104947" y="3507177"/>
              <a:ext cx="4483759" cy="1551731"/>
              <a:chOff x="4104947" y="3507177"/>
              <a:chExt cx="4483759" cy="1551731"/>
            </a:xfrm>
          </p:grpSpPr>
          <p:cxnSp>
            <p:nvCxnSpPr>
              <p:cNvPr id="29" name="Elbow Connector 28"/>
              <p:cNvCxnSpPr>
                <a:stCxn id="19" idx="0"/>
                <a:endCxn id="9" idx="1"/>
              </p:cNvCxnSpPr>
              <p:nvPr/>
            </p:nvCxnSpPr>
            <p:spPr>
              <a:xfrm rot="5400000" flipH="1" flipV="1">
                <a:off x="4771670" y="3523446"/>
                <a:ext cx="250628" cy="1584073"/>
              </a:xfrm>
              <a:prstGeom prst="bentConnector2">
                <a:avLst/>
              </a:prstGeom>
              <a:ln w="38100">
                <a:solidFill>
                  <a:srgbClr val="0000CC"/>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1" name="Elbow Connector 30"/>
              <p:cNvCxnSpPr>
                <a:stCxn id="8" idx="0"/>
                <a:endCxn id="9" idx="3"/>
              </p:cNvCxnSpPr>
              <p:nvPr/>
            </p:nvCxnSpPr>
            <p:spPr>
              <a:xfrm rot="16200000" flipV="1">
                <a:off x="7254583" y="3505919"/>
                <a:ext cx="649874" cy="2018372"/>
              </a:xfrm>
              <a:prstGeom prst="bentConnector2">
                <a:avLst/>
              </a:prstGeom>
              <a:ln w="38100">
                <a:solidFill>
                  <a:srgbClr val="0000CC"/>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4" name="Elbow Connector 33"/>
              <p:cNvCxnSpPr>
                <a:stCxn id="16" idx="3"/>
                <a:endCxn id="9" idx="2"/>
              </p:cNvCxnSpPr>
              <p:nvPr/>
            </p:nvCxnSpPr>
            <p:spPr>
              <a:xfrm flipV="1">
                <a:off x="5056625" y="4390223"/>
                <a:ext cx="1073053" cy="668685"/>
              </a:xfrm>
              <a:prstGeom prst="bentConnector2">
                <a:avLst/>
              </a:prstGeom>
              <a:ln w="38100">
                <a:solidFill>
                  <a:srgbClr val="0000CC"/>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6" name="Elbow Connector 35"/>
              <p:cNvCxnSpPr>
                <a:stCxn id="24" idx="2"/>
                <a:endCxn id="9" idx="0"/>
              </p:cNvCxnSpPr>
              <p:nvPr/>
            </p:nvCxnSpPr>
            <p:spPr>
              <a:xfrm rot="5400000">
                <a:off x="6215272" y="3421584"/>
                <a:ext cx="482935" cy="654122"/>
              </a:xfrm>
              <a:prstGeom prst="bentConnector3">
                <a:avLst/>
              </a:prstGeom>
              <a:ln w="38100">
                <a:solidFill>
                  <a:srgbClr val="0000CC"/>
                </a:solidFill>
                <a:headEnd type="none" w="med" len="med"/>
                <a:tailEnd type="triangle"/>
              </a:ln>
            </p:spPr>
            <p:style>
              <a:lnRef idx="1">
                <a:schemeClr val="accent1"/>
              </a:lnRef>
              <a:fillRef idx="0">
                <a:schemeClr val="accent1"/>
              </a:fillRef>
              <a:effectRef idx="0">
                <a:schemeClr val="accent1"/>
              </a:effectRef>
              <a:fontRef idx="minor">
                <a:schemeClr val="tx1"/>
              </a:fontRef>
            </p:style>
          </p:cxnSp>
        </p:grpSp>
      </p:grpSp>
      <p:grpSp>
        <p:nvGrpSpPr>
          <p:cNvPr id="28" name="Group 27"/>
          <p:cNvGrpSpPr/>
          <p:nvPr/>
        </p:nvGrpSpPr>
        <p:grpSpPr>
          <a:xfrm>
            <a:off x="1003955" y="3625978"/>
            <a:ext cx="4049306" cy="1214928"/>
            <a:chOff x="1003955" y="3625978"/>
            <a:chExt cx="4049306" cy="1214928"/>
          </a:xfrm>
        </p:grpSpPr>
        <p:sp>
          <p:nvSpPr>
            <p:cNvPr id="37" name="TextBox 36"/>
            <p:cNvSpPr txBox="1"/>
            <p:nvPr/>
          </p:nvSpPr>
          <p:spPr>
            <a:xfrm>
              <a:off x="1234433" y="3650560"/>
              <a:ext cx="1967776" cy="1015663"/>
            </a:xfrm>
            <a:prstGeom prst="rect">
              <a:avLst/>
            </a:prstGeom>
            <a:noFill/>
          </p:spPr>
          <p:txBody>
            <a:bodyPr wrap="square" rtlCol="0">
              <a:spAutoFit/>
            </a:bodyPr>
            <a:lstStyle/>
            <a:p>
              <a:pPr marL="342900" indent="-342900">
                <a:buFont typeface="Arial" panose="020B0604020202020204" pitchFamily="34" charset="0"/>
                <a:buChar char="•"/>
              </a:pPr>
              <a:r>
                <a:rPr lang="en-US" altLang="ko-KR" sz="2000" dirty="0" smtClean="0">
                  <a:latin typeface="나눔명조" panose="02020603020101020101" pitchFamily="18" charset="-127"/>
                  <a:ea typeface="나눔명조" panose="02020603020101020101" pitchFamily="18" charset="-127"/>
                </a:rPr>
                <a:t>Sensors: LIDAR, camera, </a:t>
              </a:r>
              <a:r>
                <a:rPr lang="en-US" altLang="ko-KR" sz="2000" dirty="0" err="1" smtClean="0">
                  <a:latin typeface="나눔명조" panose="02020603020101020101" pitchFamily="18" charset="-127"/>
                  <a:ea typeface="나눔명조" panose="02020603020101020101" pitchFamily="18" charset="-127"/>
                </a:rPr>
                <a:t>etc</a:t>
              </a:r>
              <a:endParaRPr lang="ko-KR" altLang="en-US" sz="2000" dirty="0">
                <a:latin typeface="나눔명조" panose="02020603020101020101" pitchFamily="18" charset="-127"/>
                <a:ea typeface="나눔명조" panose="02020603020101020101" pitchFamily="18" charset="-127"/>
              </a:endParaRPr>
            </a:p>
          </p:txBody>
        </p:sp>
        <p:grpSp>
          <p:nvGrpSpPr>
            <p:cNvPr id="6" name="Group 5"/>
            <p:cNvGrpSpPr/>
            <p:nvPr/>
          </p:nvGrpSpPr>
          <p:grpSpPr>
            <a:xfrm>
              <a:off x="1003955" y="3625978"/>
              <a:ext cx="4049306" cy="1214928"/>
              <a:chOff x="1003955" y="3625978"/>
              <a:chExt cx="4049306" cy="1214928"/>
            </a:xfrm>
          </p:grpSpPr>
          <p:sp>
            <p:nvSpPr>
              <p:cNvPr id="19" name="TextBox 18"/>
              <p:cNvSpPr txBox="1"/>
              <p:nvPr/>
            </p:nvSpPr>
            <p:spPr>
              <a:xfrm>
                <a:off x="3156635" y="4440796"/>
                <a:ext cx="1896626" cy="400110"/>
              </a:xfrm>
              <a:prstGeom prst="rect">
                <a:avLst/>
              </a:prstGeom>
              <a:noFill/>
            </p:spPr>
            <p:txBody>
              <a:bodyPr wrap="square" rtlCol="0">
                <a:spAutoFit/>
              </a:bodyPr>
              <a:lstStyle/>
              <a:p>
                <a:r>
                  <a:rPr lang="en-US" altLang="ko-KR" sz="2000" dirty="0" err="1" smtClean="0">
                    <a:solidFill>
                      <a:srgbClr val="0000CC"/>
                    </a:solidFill>
                    <a:latin typeface="나눔명조" panose="02020603020101020101" pitchFamily="18" charset="-127"/>
                    <a:ea typeface="나눔명조" panose="02020603020101020101" pitchFamily="18" charset="-127"/>
                  </a:rPr>
                  <a:t>OpenCV</a:t>
                </a:r>
                <a:endParaRPr lang="ko-KR" altLang="en-US" sz="2000" dirty="0">
                  <a:solidFill>
                    <a:srgbClr val="0000CC"/>
                  </a:solidFill>
                  <a:latin typeface="나눔명조" panose="02020603020101020101" pitchFamily="18" charset="-127"/>
                  <a:ea typeface="나눔명조" panose="02020603020101020101" pitchFamily="18" charset="-127"/>
                </a:endParaRPr>
              </a:p>
            </p:txBody>
          </p:sp>
          <p:sp>
            <p:nvSpPr>
              <p:cNvPr id="38" name="Rectangle 37"/>
              <p:cNvSpPr/>
              <p:nvPr/>
            </p:nvSpPr>
            <p:spPr>
              <a:xfrm>
                <a:off x="1003955" y="3625978"/>
                <a:ext cx="2165239" cy="1128377"/>
              </a:xfrm>
              <a:prstGeom prst="rect">
                <a:avLst/>
              </a:prstGeom>
              <a:noFill/>
              <a:ln w="1905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spTree>
    <p:extLst>
      <p:ext uri="{BB962C8B-B14F-4D97-AF65-F5344CB8AC3E}">
        <p14:creationId xmlns:p14="http://schemas.microsoft.com/office/powerpoint/2010/main" val="3311486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fade">
                                      <p:cBhvr>
                                        <p:cTn id="17" dur="500"/>
                                        <p:tgtEl>
                                          <p:spTgt spid="2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0"/>
                                        </p:tgtEl>
                                        <p:attrNameLst>
                                          <p:attrName>style.visibility</p:attrName>
                                        </p:attrNameLst>
                                      </p:cBhvr>
                                      <p:to>
                                        <p:strVal val="visible"/>
                                      </p:to>
                                    </p:set>
                                    <p:animEffect transition="in" filter="fade">
                                      <p:cBhvr>
                                        <p:cTn id="22" dur="500"/>
                                        <p:tgtEl>
                                          <p:spTgt spid="30"/>
                                        </p:tgtEl>
                                      </p:cBhvr>
                                    </p:animEffect>
                                  </p:childTnLst>
                                </p:cTn>
                              </p:par>
                            </p:childTnLst>
                          </p:cTn>
                        </p:par>
                      </p:childTnLst>
                    </p:cTn>
                  </p:par>
                  <p:par>
                    <p:cTn id="23" fill="hold">
                      <p:stCondLst>
                        <p:cond delay="indefinite"/>
                      </p:stCondLst>
                      <p:childTnLst>
                        <p:par>
                          <p:cTn id="24" fill="hold">
                            <p:stCondLst>
                              <p:cond delay="0"/>
                            </p:stCondLst>
                            <p:childTnLst>
                              <p:par>
                                <p:cTn id="25" presetID="6" presetClass="entr" presetSubtype="16" fill="hold" nodeType="clickEffect">
                                  <p:stCondLst>
                                    <p:cond delay="0"/>
                                  </p:stCondLst>
                                  <p:childTnLst>
                                    <p:set>
                                      <p:cBhvr>
                                        <p:cTn id="26" dur="1" fill="hold">
                                          <p:stCondLst>
                                            <p:cond delay="0"/>
                                          </p:stCondLst>
                                        </p:cTn>
                                        <p:tgtEl>
                                          <p:spTgt spid="27"/>
                                        </p:tgtEl>
                                        <p:attrNameLst>
                                          <p:attrName>style.visibility</p:attrName>
                                        </p:attrNameLst>
                                      </p:cBhvr>
                                      <p:to>
                                        <p:strVal val="visible"/>
                                      </p:to>
                                    </p:set>
                                    <p:animEffect transition="in" filter="circle(in)">
                                      <p:cBhvr>
                                        <p:cTn id="2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dirty="0" smtClean="0"/>
              <a:t>Convolution</a:t>
            </a:r>
            <a:endParaRPr lang="ko-KR" altLang="en-US" dirty="0"/>
          </a:p>
        </p:txBody>
      </p:sp>
      <p:sp>
        <p:nvSpPr>
          <p:cNvPr id="3" name="Slide Number Placeholder 2"/>
          <p:cNvSpPr>
            <a:spLocks noGrp="1"/>
          </p:cNvSpPr>
          <p:nvPr>
            <p:ph type="sldNum" sz="quarter" idx="12"/>
          </p:nvPr>
        </p:nvSpPr>
        <p:spPr/>
        <p:txBody>
          <a:bodyPr/>
          <a:lstStyle/>
          <a:p>
            <a:fld id="{E7B612BC-FA30-47E7-8F83-60B8876EFC04}" type="slidenum">
              <a:rPr lang="ko-KR" altLang="en-US" smtClean="0">
                <a:solidFill>
                  <a:prstClr val="black">
                    <a:tint val="75000"/>
                  </a:prstClr>
                </a:solidFill>
              </a:rPr>
              <a:pPr/>
              <a:t>80</a:t>
            </a:fld>
            <a:endParaRPr lang="ko-KR" altLang="en-US">
              <a:solidFill>
                <a:prstClr val="black">
                  <a:tint val="75000"/>
                </a:prstClr>
              </a:solidFill>
            </a:endParaRPr>
          </a:p>
        </p:txBody>
      </p:sp>
      <p:sp>
        <p:nvSpPr>
          <p:cNvPr id="4" name="TextBox 3"/>
          <p:cNvSpPr txBox="1"/>
          <p:nvPr/>
        </p:nvSpPr>
        <p:spPr>
          <a:xfrm>
            <a:off x="417458" y="1065562"/>
            <a:ext cx="8334069" cy="5632311"/>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altLang="ko-KR" sz="2000" dirty="0" smtClean="0">
                <a:latin typeface="나눔명조" panose="02020603020101020101" pitchFamily="18" charset="-127"/>
                <a:ea typeface="나눔명조" panose="02020603020101020101" pitchFamily="18" charset="-127"/>
              </a:rPr>
              <a:t>Convolve </a:t>
            </a:r>
            <a:r>
              <a:rPr lang="ko-KR" altLang="en-US" sz="2000" dirty="0" smtClean="0">
                <a:latin typeface="나눔명조" panose="02020603020101020101" pitchFamily="18" charset="-127"/>
                <a:ea typeface="나눔명조" panose="02020603020101020101" pitchFamily="18" charset="-127"/>
              </a:rPr>
              <a:t>감다</a:t>
            </a:r>
            <a:r>
              <a:rPr lang="en-US" altLang="ko-KR" sz="2000" dirty="0">
                <a:latin typeface="나눔명조" panose="02020603020101020101" pitchFamily="18" charset="-127"/>
                <a:ea typeface="나눔명조" panose="02020603020101020101" pitchFamily="18" charset="-127"/>
              </a:rPr>
              <a:t>; </a:t>
            </a:r>
            <a:r>
              <a:rPr lang="ko-KR" altLang="en-US" sz="2000" dirty="0">
                <a:latin typeface="나눔명조" panose="02020603020101020101" pitchFamily="18" charset="-127"/>
                <a:ea typeface="나눔명조" panose="02020603020101020101" pitchFamily="18" charset="-127"/>
              </a:rPr>
              <a:t>감기다</a:t>
            </a:r>
            <a:r>
              <a:rPr lang="en-US" altLang="ko-KR" sz="2000" dirty="0">
                <a:latin typeface="나눔명조" panose="02020603020101020101" pitchFamily="18" charset="-127"/>
                <a:ea typeface="나눔명조" panose="02020603020101020101" pitchFamily="18" charset="-127"/>
              </a:rPr>
              <a:t>; </a:t>
            </a:r>
            <a:r>
              <a:rPr lang="ko-KR" altLang="en-US" sz="2000" dirty="0">
                <a:latin typeface="나눔명조" panose="02020603020101020101" pitchFamily="18" charset="-127"/>
                <a:ea typeface="나눔명조" panose="02020603020101020101" pitchFamily="18" charset="-127"/>
              </a:rPr>
              <a:t>휘감다</a:t>
            </a:r>
            <a:r>
              <a:rPr lang="en-US" altLang="ko-KR" sz="2000" dirty="0">
                <a:latin typeface="나눔명조" panose="02020603020101020101" pitchFamily="18" charset="-127"/>
                <a:ea typeface="나눔명조" panose="02020603020101020101" pitchFamily="18" charset="-127"/>
              </a:rPr>
              <a:t>; </a:t>
            </a:r>
            <a:r>
              <a:rPr lang="ko-KR" altLang="en-US" sz="2000" dirty="0">
                <a:latin typeface="나눔명조" panose="02020603020101020101" pitchFamily="18" charset="-127"/>
                <a:ea typeface="나눔명조" panose="02020603020101020101" pitchFamily="18" charset="-127"/>
              </a:rPr>
              <a:t>둘둘 말다</a:t>
            </a:r>
            <a:r>
              <a:rPr lang="en-US" altLang="ko-KR" sz="2000" dirty="0">
                <a:latin typeface="나눔명조" panose="02020603020101020101" pitchFamily="18" charset="-127"/>
                <a:ea typeface="나눔명조" panose="02020603020101020101" pitchFamily="18" charset="-127"/>
              </a:rPr>
              <a:t>[</a:t>
            </a:r>
            <a:r>
              <a:rPr lang="ko-KR" altLang="en-US" sz="2000" dirty="0">
                <a:latin typeface="나눔명조" panose="02020603020101020101" pitchFamily="18" charset="-127"/>
                <a:ea typeface="나눔명조" panose="02020603020101020101" pitchFamily="18" charset="-127"/>
              </a:rPr>
              <a:t>감다</a:t>
            </a:r>
            <a:r>
              <a:rPr lang="en-US" altLang="ko-KR" sz="2000" dirty="0">
                <a:latin typeface="나눔명조" panose="02020603020101020101" pitchFamily="18" charset="-127"/>
                <a:ea typeface="나눔명조" panose="02020603020101020101" pitchFamily="18" charset="-127"/>
              </a:rPr>
              <a:t>]; </a:t>
            </a:r>
            <a:r>
              <a:rPr lang="ko-KR" altLang="en-US" sz="2000" dirty="0">
                <a:latin typeface="나눔명조" panose="02020603020101020101" pitchFamily="18" charset="-127"/>
                <a:ea typeface="나눔명조" panose="02020603020101020101" pitchFamily="18" charset="-127"/>
              </a:rPr>
              <a:t>빙빙 돌다</a:t>
            </a:r>
          </a:p>
          <a:p>
            <a:pPr marL="342900" indent="-342900">
              <a:lnSpc>
                <a:spcPct val="150000"/>
              </a:lnSpc>
              <a:buFont typeface="Arial" panose="020B0604020202020204" pitchFamily="34" charset="0"/>
              <a:buChar char="•"/>
            </a:pPr>
            <a:r>
              <a:rPr lang="en-US" altLang="ko-KR" sz="2000" dirty="0" smtClean="0">
                <a:latin typeface="나눔명조" panose="02020603020101020101" pitchFamily="18" charset="-127"/>
                <a:ea typeface="나눔명조" panose="02020603020101020101" pitchFamily="18" charset="-127"/>
              </a:rPr>
              <a:t>Convolution</a:t>
            </a:r>
          </a:p>
          <a:p>
            <a:pPr marL="800100" lvl="1" indent="-342900">
              <a:lnSpc>
                <a:spcPct val="150000"/>
              </a:lnSpc>
              <a:buFont typeface="나눔명조" panose="02020603020101020101" pitchFamily="18" charset="-127"/>
              <a:buChar char="–"/>
            </a:pPr>
            <a:r>
              <a:rPr lang="ko-KR" altLang="en-US" sz="2000" dirty="0" smtClean="0">
                <a:latin typeface="나눔명조" panose="02020603020101020101" pitchFamily="18" charset="-127"/>
                <a:ea typeface="나눔명조" panose="02020603020101020101" pitchFamily="18" charset="-127"/>
              </a:rPr>
              <a:t>대단히 </a:t>
            </a:r>
            <a:r>
              <a:rPr lang="ko-KR" altLang="en-US" sz="2000" dirty="0">
                <a:latin typeface="나눔명조" panose="02020603020101020101" pitchFamily="18" charset="-127"/>
                <a:ea typeface="나눔명조" panose="02020603020101020101" pitchFamily="18" charset="-127"/>
              </a:rPr>
              <a:t>복잡한</a:t>
            </a:r>
            <a:r>
              <a:rPr lang="en-US" altLang="ko-KR" sz="2000" dirty="0">
                <a:latin typeface="나눔명조" panose="02020603020101020101" pitchFamily="18" charset="-127"/>
                <a:ea typeface="나눔명조" panose="02020603020101020101" pitchFamily="18" charset="-127"/>
              </a:rPr>
              <a:t>[</a:t>
            </a:r>
            <a:r>
              <a:rPr lang="ko-KR" altLang="en-US" sz="2000" dirty="0">
                <a:latin typeface="나눔명조" panose="02020603020101020101" pitchFamily="18" charset="-127"/>
                <a:ea typeface="나눔명조" panose="02020603020101020101" pitchFamily="18" charset="-127"/>
              </a:rPr>
              <a:t>난해한</a:t>
            </a:r>
            <a:r>
              <a:rPr lang="en-US" altLang="ko-KR" sz="2000" dirty="0">
                <a:latin typeface="나눔명조" panose="02020603020101020101" pitchFamily="18" charset="-127"/>
                <a:ea typeface="나눔명조" panose="02020603020101020101" pitchFamily="18" charset="-127"/>
              </a:rPr>
              <a:t>] </a:t>
            </a:r>
            <a:r>
              <a:rPr lang="ko-KR" altLang="en-US" sz="2000" dirty="0" smtClean="0">
                <a:latin typeface="나눔명조" panose="02020603020101020101" pitchFamily="18" charset="-127"/>
                <a:ea typeface="나눔명조" panose="02020603020101020101" pitchFamily="18" charset="-127"/>
              </a:rPr>
              <a:t>것 </a:t>
            </a:r>
            <a:r>
              <a:rPr lang="en-US" altLang="ko-KR" sz="2000" dirty="0" smtClean="0">
                <a:latin typeface="나눔명조" panose="02020603020101020101" pitchFamily="18" charset="-127"/>
                <a:ea typeface="나눔명조" panose="02020603020101020101" pitchFamily="18" charset="-127"/>
              </a:rPr>
              <a:t>ex) the </a:t>
            </a:r>
            <a:r>
              <a:rPr lang="en-US" altLang="ko-KR" sz="2000" dirty="0">
                <a:latin typeface="나눔명조" panose="02020603020101020101" pitchFamily="18" charset="-127"/>
                <a:ea typeface="나눔명조" panose="02020603020101020101" pitchFamily="18" charset="-127"/>
              </a:rPr>
              <a:t>bizarre convolutions of the story </a:t>
            </a:r>
          </a:p>
          <a:p>
            <a:pPr marL="800100" lvl="1" indent="-342900">
              <a:lnSpc>
                <a:spcPct val="150000"/>
              </a:lnSpc>
              <a:buFont typeface="나눔명조" panose="02020603020101020101" pitchFamily="18" charset="-127"/>
              <a:buChar char="–"/>
            </a:pPr>
            <a:r>
              <a:rPr lang="en-US" altLang="ko-KR" sz="2000" dirty="0" smtClean="0">
                <a:latin typeface="나눔명조" panose="02020603020101020101" pitchFamily="18" charset="-127"/>
                <a:ea typeface="나눔명조" panose="02020603020101020101" pitchFamily="18" charset="-127"/>
              </a:rPr>
              <a:t>(</a:t>
            </a:r>
            <a:r>
              <a:rPr lang="ko-KR" altLang="en-US" sz="2000" dirty="0">
                <a:latin typeface="나눔명조" panose="02020603020101020101" pitchFamily="18" charset="-127"/>
                <a:ea typeface="나눔명조" panose="02020603020101020101" pitchFamily="18" charset="-127"/>
              </a:rPr>
              <a:t>나선형의</a:t>
            </a:r>
            <a:r>
              <a:rPr lang="en-US" altLang="ko-KR" sz="2000" dirty="0">
                <a:latin typeface="나눔명조" panose="02020603020101020101" pitchFamily="18" charset="-127"/>
                <a:ea typeface="나눔명조" panose="02020603020101020101" pitchFamily="18" charset="-127"/>
              </a:rPr>
              <a:t>) </a:t>
            </a:r>
            <a:r>
              <a:rPr lang="ko-KR" altLang="en-US" sz="2000" dirty="0">
                <a:latin typeface="나눔명조" panose="02020603020101020101" pitchFamily="18" charset="-127"/>
                <a:ea typeface="나눔명조" panose="02020603020101020101" pitchFamily="18" charset="-127"/>
              </a:rPr>
              <a:t>주름</a:t>
            </a:r>
            <a:r>
              <a:rPr lang="en-US" altLang="ko-KR" sz="2000" dirty="0">
                <a:latin typeface="나눔명조" panose="02020603020101020101" pitchFamily="18" charset="-127"/>
                <a:ea typeface="나눔명조" panose="02020603020101020101" pitchFamily="18" charset="-127"/>
              </a:rPr>
              <a:t>[</a:t>
            </a:r>
            <a:r>
              <a:rPr lang="ko-KR" altLang="en-US" sz="2000" dirty="0">
                <a:latin typeface="나눔명조" panose="02020603020101020101" pitchFamily="18" charset="-127"/>
                <a:ea typeface="나눔명조" panose="02020603020101020101" pitchFamily="18" charset="-127"/>
              </a:rPr>
              <a:t>구불구불한 것</a:t>
            </a:r>
            <a:r>
              <a:rPr lang="en-US" altLang="ko-KR" sz="2000" dirty="0" smtClean="0">
                <a:latin typeface="나눔명조" panose="02020603020101020101" pitchFamily="18" charset="-127"/>
                <a:ea typeface="나눔명조" panose="02020603020101020101" pitchFamily="18" charset="-127"/>
              </a:rPr>
              <a:t>] the </a:t>
            </a:r>
            <a:r>
              <a:rPr lang="en-US" altLang="ko-KR" sz="2000" dirty="0">
                <a:latin typeface="나눔명조" panose="02020603020101020101" pitchFamily="18" charset="-127"/>
                <a:ea typeface="나눔명조" panose="02020603020101020101" pitchFamily="18" charset="-127"/>
              </a:rPr>
              <a:t>convolutions of the brain </a:t>
            </a:r>
            <a:endParaRPr lang="en-US" altLang="ko-KR" sz="2000" dirty="0" smtClean="0">
              <a:latin typeface="나눔명조" panose="02020603020101020101" pitchFamily="18" charset="-127"/>
              <a:ea typeface="나눔명조" panose="02020603020101020101" pitchFamily="18" charset="-127"/>
            </a:endParaRPr>
          </a:p>
          <a:p>
            <a:pPr marL="800100" lvl="1" indent="-342900">
              <a:lnSpc>
                <a:spcPct val="150000"/>
              </a:lnSpc>
              <a:buFont typeface="나눔명조" panose="02020603020101020101" pitchFamily="18" charset="-127"/>
              <a:buChar char="–"/>
            </a:pPr>
            <a:endParaRPr lang="en-US" altLang="ko-KR" sz="2000" dirty="0">
              <a:latin typeface="나눔명조" panose="02020603020101020101" pitchFamily="18" charset="-127"/>
              <a:ea typeface="나눔명조" panose="02020603020101020101" pitchFamily="18" charset="-127"/>
            </a:endParaRPr>
          </a:p>
          <a:p>
            <a:pPr marL="800100" lvl="1" indent="-342900">
              <a:lnSpc>
                <a:spcPct val="150000"/>
              </a:lnSpc>
              <a:buFont typeface="나눔명조" panose="02020603020101020101" pitchFamily="18" charset="-127"/>
              <a:buChar char="–"/>
            </a:pPr>
            <a:endParaRPr lang="en-US" altLang="ko-KR" sz="2000" dirty="0" smtClean="0">
              <a:latin typeface="나눔명조" panose="02020603020101020101" pitchFamily="18" charset="-127"/>
              <a:ea typeface="나눔명조" panose="02020603020101020101" pitchFamily="18" charset="-127"/>
            </a:endParaRPr>
          </a:p>
          <a:p>
            <a:pPr marL="800100" lvl="1" indent="-342900">
              <a:lnSpc>
                <a:spcPct val="150000"/>
              </a:lnSpc>
              <a:buFont typeface="나눔명조" panose="02020603020101020101" pitchFamily="18" charset="-127"/>
              <a:buChar char="–"/>
            </a:pPr>
            <a:endParaRPr lang="en-US" altLang="ko-KR" sz="2000" dirty="0">
              <a:latin typeface="나눔명조" panose="02020603020101020101" pitchFamily="18" charset="-127"/>
              <a:ea typeface="나눔명조" panose="02020603020101020101" pitchFamily="18" charset="-127"/>
            </a:endParaRPr>
          </a:p>
          <a:p>
            <a:pPr marL="342900" indent="-342900">
              <a:lnSpc>
                <a:spcPct val="150000"/>
              </a:lnSpc>
              <a:buFont typeface="Arial" panose="020B0604020202020204" pitchFamily="34" charset="0"/>
              <a:buChar char="•"/>
            </a:pPr>
            <a:r>
              <a:rPr lang="ko-KR" altLang="en-US" sz="2000" dirty="0" smtClean="0">
                <a:latin typeface="나눔명조" panose="02020603020101020101" pitchFamily="18" charset="-127"/>
                <a:ea typeface="나눔명조" panose="02020603020101020101" pitchFamily="18" charset="-127"/>
              </a:rPr>
              <a:t>합성곱</a:t>
            </a:r>
            <a:r>
              <a:rPr lang="en-US" altLang="ko-KR" sz="2000" dirty="0" smtClean="0">
                <a:latin typeface="나눔명조" panose="02020603020101020101" pitchFamily="18" charset="-127"/>
                <a:ea typeface="나눔명조" panose="02020603020101020101" pitchFamily="18" charset="-127"/>
              </a:rPr>
              <a:t>(convolution)</a:t>
            </a:r>
            <a:r>
              <a:rPr lang="ko-KR" altLang="en-US" sz="2000" dirty="0">
                <a:latin typeface="나눔명조" panose="02020603020101020101" pitchFamily="18" charset="-127"/>
                <a:ea typeface="나눔명조" panose="02020603020101020101" pitchFamily="18" charset="-127"/>
              </a:rPr>
              <a:t>은 하나의 함수와 또 다른 함수를 반전 이동한 값을 곱한 다음</a:t>
            </a:r>
            <a:r>
              <a:rPr lang="en-US" altLang="ko-KR" sz="2000" dirty="0">
                <a:latin typeface="나눔명조" panose="02020603020101020101" pitchFamily="18" charset="-127"/>
                <a:ea typeface="나눔명조" panose="02020603020101020101" pitchFamily="18" charset="-127"/>
              </a:rPr>
              <a:t>, </a:t>
            </a:r>
            <a:r>
              <a:rPr lang="ko-KR" altLang="en-US" sz="2000" dirty="0">
                <a:latin typeface="나눔명조" panose="02020603020101020101" pitchFamily="18" charset="-127"/>
                <a:ea typeface="나눔명조" panose="02020603020101020101" pitchFamily="18" charset="-127"/>
              </a:rPr>
              <a:t>구간에 대해 적분하여 새로운 함수를 구하는 수학 연산자이다</a:t>
            </a:r>
            <a:r>
              <a:rPr lang="en-US" altLang="ko-KR" sz="2000" dirty="0">
                <a:latin typeface="나눔명조" panose="02020603020101020101" pitchFamily="18" charset="-127"/>
                <a:ea typeface="나눔명조" panose="02020603020101020101" pitchFamily="18" charset="-127"/>
              </a:rPr>
              <a:t>. a mathematical operation on two functions (f and g) to produce a third function that expresses how the shape of one is modified by the other</a:t>
            </a:r>
          </a:p>
        </p:txBody>
      </p:sp>
      <p:grpSp>
        <p:nvGrpSpPr>
          <p:cNvPr id="8" name="Group 7"/>
          <p:cNvGrpSpPr/>
          <p:nvPr/>
        </p:nvGrpSpPr>
        <p:grpSpPr>
          <a:xfrm>
            <a:off x="857065" y="3325871"/>
            <a:ext cx="6731000" cy="660400"/>
            <a:chOff x="502223" y="845808"/>
            <a:chExt cx="6731000" cy="660400"/>
          </a:xfrm>
        </p:grpSpPr>
        <p:graphicFrame>
          <p:nvGraphicFramePr>
            <p:cNvPr id="6" name="Object 5"/>
            <p:cNvGraphicFramePr>
              <a:graphicFrameLocks noChangeAspect="1"/>
            </p:cNvGraphicFramePr>
            <p:nvPr>
              <p:extLst>
                <p:ext uri="{D42A27DB-BD31-4B8C-83A1-F6EECF244321}">
                  <p14:modId xmlns:p14="http://schemas.microsoft.com/office/powerpoint/2010/main" val="1255900038"/>
                </p:ext>
              </p:extLst>
            </p:nvPr>
          </p:nvGraphicFramePr>
          <p:xfrm>
            <a:off x="502223" y="917537"/>
            <a:ext cx="1549400" cy="508000"/>
          </p:xfrm>
          <a:graphic>
            <a:graphicData uri="http://schemas.openxmlformats.org/presentationml/2006/ole">
              <mc:AlternateContent xmlns:mc="http://schemas.openxmlformats.org/markup-compatibility/2006">
                <mc:Choice xmlns:v="urn:schemas-microsoft-com:vml" Requires="v">
                  <p:oleObj spid="_x0000_s76005" name="Equation" r:id="rId3" imgW="774360" imgH="253800" progId="Equation.DSMT4">
                    <p:embed/>
                  </p:oleObj>
                </mc:Choice>
                <mc:Fallback>
                  <p:oleObj name="Equation" r:id="rId3" imgW="774360" imgH="253800" progId="Equation.DSMT4">
                    <p:embed/>
                    <p:pic>
                      <p:nvPicPr>
                        <p:cNvPr id="9" name="Object 8"/>
                        <p:cNvPicPr/>
                        <p:nvPr/>
                      </p:nvPicPr>
                      <p:blipFill>
                        <a:blip r:embed="rId4"/>
                        <a:stretch>
                          <a:fillRect/>
                        </a:stretch>
                      </p:blipFill>
                      <p:spPr>
                        <a:xfrm>
                          <a:off x="502223" y="917537"/>
                          <a:ext cx="1549400" cy="508000"/>
                        </a:xfrm>
                        <a:prstGeom prst="rect">
                          <a:avLst/>
                        </a:prstGeom>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690965521"/>
                </p:ext>
              </p:extLst>
            </p:nvPr>
          </p:nvGraphicFramePr>
          <p:xfrm>
            <a:off x="2051623" y="845808"/>
            <a:ext cx="5181600" cy="660400"/>
          </p:xfrm>
          <a:graphic>
            <a:graphicData uri="http://schemas.openxmlformats.org/presentationml/2006/ole">
              <mc:AlternateContent xmlns:mc="http://schemas.openxmlformats.org/markup-compatibility/2006">
                <mc:Choice xmlns:v="urn:schemas-microsoft-com:vml" Requires="v">
                  <p:oleObj spid="_x0000_s76006" name="Equation" r:id="rId5" imgW="2590560" imgH="330120" progId="Equation.DSMT4">
                    <p:embed/>
                  </p:oleObj>
                </mc:Choice>
                <mc:Fallback>
                  <p:oleObj name="Equation" r:id="rId5" imgW="2590560" imgH="330120" progId="Equation.DSMT4">
                    <p:embed/>
                    <p:pic>
                      <p:nvPicPr>
                        <p:cNvPr id="10" name="Object 9"/>
                        <p:cNvPicPr/>
                        <p:nvPr/>
                      </p:nvPicPr>
                      <p:blipFill>
                        <a:blip r:embed="rId6"/>
                        <a:stretch>
                          <a:fillRect/>
                        </a:stretch>
                      </p:blipFill>
                      <p:spPr>
                        <a:xfrm>
                          <a:off x="2051623" y="845808"/>
                          <a:ext cx="5181600" cy="660400"/>
                        </a:xfrm>
                        <a:prstGeom prst="rect">
                          <a:avLst/>
                        </a:prstGeom>
                      </p:spPr>
                    </p:pic>
                  </p:oleObj>
                </mc:Fallback>
              </mc:AlternateContent>
            </a:graphicData>
          </a:graphic>
        </p:graphicFrame>
      </p:grpSp>
      <p:cxnSp>
        <p:nvCxnSpPr>
          <p:cNvPr id="9" name="Straight Connector 8"/>
          <p:cNvCxnSpPr/>
          <p:nvPr/>
        </p:nvCxnSpPr>
        <p:spPr>
          <a:xfrm>
            <a:off x="2844800" y="3975653"/>
            <a:ext cx="1607127" cy="0"/>
          </a:xfrm>
          <a:prstGeom prst="line">
            <a:avLst/>
          </a:prstGeom>
          <a:ln w="76200">
            <a:solidFill>
              <a:srgbClr val="0000CC"/>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6473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left)">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7" end="7"/>
                                            </p:txEl>
                                          </p:spTgt>
                                        </p:tgtEl>
                                        <p:attrNameLst>
                                          <p:attrName>style.visibility</p:attrName>
                                        </p:attrNameLst>
                                      </p:cBhvr>
                                      <p:to>
                                        <p:strVal val="visible"/>
                                      </p:to>
                                    </p:set>
                                    <p:animEffect transition="in" filter="fade">
                                      <p:cBhvr>
                                        <p:cTn id="17" dur="5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928390" y="2967951"/>
            <a:ext cx="2343150" cy="1809750"/>
          </a:xfrm>
          <a:prstGeom prst="rect">
            <a:avLst/>
          </a:prstGeom>
        </p:spPr>
      </p:pic>
      <p:pic>
        <p:nvPicPr>
          <p:cNvPr id="14" name="Picture 13"/>
          <p:cNvPicPr>
            <a:picLocks noChangeAspect="1"/>
          </p:cNvPicPr>
          <p:nvPr/>
        </p:nvPicPr>
        <p:blipFill>
          <a:blip r:embed="rId3"/>
          <a:stretch>
            <a:fillRect/>
          </a:stretch>
        </p:blipFill>
        <p:spPr>
          <a:xfrm>
            <a:off x="930309" y="4689474"/>
            <a:ext cx="2314575" cy="1905000"/>
          </a:xfrm>
          <a:prstGeom prst="rect">
            <a:avLst/>
          </a:prstGeom>
        </p:spPr>
      </p:pic>
      <p:pic>
        <p:nvPicPr>
          <p:cNvPr id="13" name="Picture 12"/>
          <p:cNvPicPr>
            <a:picLocks noChangeAspect="1"/>
          </p:cNvPicPr>
          <p:nvPr/>
        </p:nvPicPr>
        <p:blipFill>
          <a:blip r:embed="rId4"/>
          <a:stretch>
            <a:fillRect/>
          </a:stretch>
        </p:blipFill>
        <p:spPr>
          <a:xfrm>
            <a:off x="992222" y="1133542"/>
            <a:ext cx="2190750" cy="1695450"/>
          </a:xfrm>
          <a:prstGeom prst="rect">
            <a:avLst/>
          </a:prstGeom>
        </p:spPr>
      </p:pic>
      <p:pic>
        <p:nvPicPr>
          <p:cNvPr id="6" name="Picture 5"/>
          <p:cNvPicPr>
            <a:picLocks noChangeAspect="1"/>
          </p:cNvPicPr>
          <p:nvPr/>
        </p:nvPicPr>
        <p:blipFill>
          <a:blip r:embed="rId5"/>
          <a:stretch>
            <a:fillRect/>
          </a:stretch>
        </p:blipFill>
        <p:spPr>
          <a:xfrm>
            <a:off x="3957289" y="1096350"/>
            <a:ext cx="2336039" cy="5378618"/>
          </a:xfrm>
          <a:prstGeom prst="rect">
            <a:avLst/>
          </a:prstGeom>
        </p:spPr>
      </p:pic>
      <p:sp>
        <p:nvSpPr>
          <p:cNvPr id="2" name="Title 1"/>
          <p:cNvSpPr>
            <a:spLocks noGrp="1"/>
          </p:cNvSpPr>
          <p:nvPr>
            <p:ph type="title"/>
          </p:nvPr>
        </p:nvSpPr>
        <p:spPr/>
        <p:txBody>
          <a:bodyPr/>
          <a:lstStyle/>
          <a:p>
            <a:r>
              <a:rPr lang="en-US" altLang="ko-KR" dirty="0" smtClean="0"/>
              <a:t>Convolution</a:t>
            </a:r>
            <a:endParaRPr lang="ko-KR" altLang="en-US" dirty="0"/>
          </a:p>
        </p:txBody>
      </p:sp>
      <p:sp>
        <p:nvSpPr>
          <p:cNvPr id="3" name="Slide Number Placeholder 2"/>
          <p:cNvSpPr>
            <a:spLocks noGrp="1"/>
          </p:cNvSpPr>
          <p:nvPr>
            <p:ph type="sldNum" sz="quarter" idx="12"/>
          </p:nvPr>
        </p:nvSpPr>
        <p:spPr/>
        <p:txBody>
          <a:bodyPr/>
          <a:lstStyle/>
          <a:p>
            <a:fld id="{E7B612BC-FA30-47E7-8F83-60B8876EFC04}" type="slidenum">
              <a:rPr lang="ko-KR" altLang="en-US" smtClean="0">
                <a:solidFill>
                  <a:prstClr val="black">
                    <a:tint val="75000"/>
                  </a:prstClr>
                </a:solidFill>
              </a:rPr>
              <a:pPr/>
              <a:t>81</a:t>
            </a:fld>
            <a:endParaRPr lang="ko-KR" altLang="en-US">
              <a:solidFill>
                <a:prstClr val="black">
                  <a:tint val="75000"/>
                </a:prstClr>
              </a:solidFill>
            </a:endParaRPr>
          </a:p>
        </p:txBody>
      </p:sp>
      <p:pic>
        <p:nvPicPr>
          <p:cNvPr id="7" name="Picture 6"/>
          <p:cNvPicPr>
            <a:picLocks noChangeAspect="1"/>
          </p:cNvPicPr>
          <p:nvPr/>
        </p:nvPicPr>
        <p:blipFill>
          <a:blip r:embed="rId6"/>
          <a:stretch>
            <a:fillRect/>
          </a:stretch>
        </p:blipFill>
        <p:spPr>
          <a:xfrm>
            <a:off x="6307301" y="1082323"/>
            <a:ext cx="2361500" cy="5404079"/>
          </a:xfrm>
          <a:prstGeom prst="rect">
            <a:avLst/>
          </a:prstGeom>
        </p:spPr>
      </p:pic>
      <p:sp>
        <p:nvSpPr>
          <p:cNvPr id="8" name="Rectangle 7"/>
          <p:cNvSpPr/>
          <p:nvPr/>
        </p:nvSpPr>
        <p:spPr>
          <a:xfrm>
            <a:off x="-1" y="6582912"/>
            <a:ext cx="3799003" cy="276999"/>
          </a:xfrm>
          <a:prstGeom prst="rect">
            <a:avLst/>
          </a:prstGeom>
        </p:spPr>
        <p:txBody>
          <a:bodyPr wrap="square">
            <a:spAutoFit/>
          </a:bodyPr>
          <a:lstStyle/>
          <a:p>
            <a:r>
              <a:rPr lang="en-US" altLang="ko-KR" sz="1200" dirty="0" smtClean="0"/>
              <a:t>[Wikipedia]</a:t>
            </a:r>
            <a:endParaRPr lang="ko-KR" altLang="en-US" sz="1200" dirty="0"/>
          </a:p>
        </p:txBody>
      </p:sp>
      <p:grpSp>
        <p:nvGrpSpPr>
          <p:cNvPr id="12" name="Group 11"/>
          <p:cNvGrpSpPr/>
          <p:nvPr/>
        </p:nvGrpSpPr>
        <p:grpSpPr>
          <a:xfrm>
            <a:off x="868379" y="2074460"/>
            <a:ext cx="2477145" cy="914400"/>
            <a:chOff x="868379" y="2074460"/>
            <a:chExt cx="2564879" cy="914400"/>
          </a:xfrm>
        </p:grpSpPr>
        <p:sp>
          <p:nvSpPr>
            <p:cNvPr id="10" name="TextBox 9"/>
            <p:cNvSpPr txBox="1"/>
            <p:nvPr/>
          </p:nvSpPr>
          <p:spPr>
            <a:xfrm>
              <a:off x="872084" y="2579770"/>
              <a:ext cx="2459467" cy="409090"/>
            </a:xfrm>
            <a:prstGeom prst="rect">
              <a:avLst/>
            </a:prstGeom>
            <a:noFill/>
          </p:spPr>
          <p:txBody>
            <a:bodyPr wrap="square" rtlCol="0">
              <a:spAutoFit/>
            </a:bodyPr>
            <a:lstStyle/>
            <a:p>
              <a:r>
                <a:rPr lang="en-US" altLang="ko-KR" sz="2000" b="1" dirty="0" smtClean="0">
                  <a:solidFill>
                    <a:schemeClr val="tx1">
                      <a:lumMod val="50000"/>
                      <a:lumOff val="50000"/>
                    </a:schemeClr>
                  </a:solidFill>
                  <a:latin typeface="나눔명조" panose="02020603020101020101" pitchFamily="18" charset="-127"/>
                  <a:ea typeface="나눔명조" panose="02020603020101020101" pitchFamily="18" charset="-127"/>
                </a:rPr>
                <a:t>Convolutional filter</a:t>
              </a:r>
              <a:endParaRPr lang="ko-KR" altLang="en-US" sz="2000" b="1" dirty="0">
                <a:solidFill>
                  <a:schemeClr val="tx1">
                    <a:lumMod val="50000"/>
                    <a:lumOff val="50000"/>
                  </a:schemeClr>
                </a:solidFill>
                <a:latin typeface="나눔명조" panose="02020603020101020101" pitchFamily="18" charset="-127"/>
                <a:ea typeface="나눔명조" panose="02020603020101020101" pitchFamily="18" charset="-127"/>
              </a:endParaRPr>
            </a:p>
          </p:txBody>
        </p:sp>
        <p:sp>
          <p:nvSpPr>
            <p:cNvPr id="11" name="Rectangle 10"/>
            <p:cNvSpPr/>
            <p:nvPr/>
          </p:nvSpPr>
          <p:spPr>
            <a:xfrm>
              <a:off x="868379" y="2074460"/>
              <a:ext cx="2564879" cy="914400"/>
            </a:xfrm>
            <a:prstGeom prst="rect">
              <a:avLst/>
            </a:prstGeom>
            <a:noFill/>
            <a:ln w="571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4" name="Picture 3"/>
          <p:cNvPicPr>
            <a:picLocks noChangeAspect="1"/>
          </p:cNvPicPr>
          <p:nvPr/>
        </p:nvPicPr>
        <p:blipFill>
          <a:blip r:embed="rId7">
            <a:clrChange>
              <a:clrFrom>
                <a:srgbClr val="FFFFFF"/>
              </a:clrFrom>
              <a:clrTo>
                <a:srgbClr val="FFFFFF">
                  <a:alpha val="0"/>
                </a:srgbClr>
              </a:clrTo>
            </a:clrChange>
          </a:blip>
          <a:stretch>
            <a:fillRect/>
          </a:stretch>
        </p:blipFill>
        <p:spPr>
          <a:xfrm flipH="1">
            <a:off x="959488" y="2064022"/>
            <a:ext cx="2200275" cy="600075"/>
          </a:xfrm>
          <a:prstGeom prst="rect">
            <a:avLst/>
          </a:prstGeom>
        </p:spPr>
      </p:pic>
    </p:spTree>
    <p:extLst>
      <p:ext uri="{BB962C8B-B14F-4D97-AF65-F5344CB8AC3E}">
        <p14:creationId xmlns:p14="http://schemas.microsoft.com/office/powerpoint/2010/main" val="868310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63" presetClass="path" presetSubtype="0" accel="50000" decel="50000" fill="hold" nodeType="clickEffect">
                                  <p:stCondLst>
                                    <p:cond delay="0"/>
                                  </p:stCondLst>
                                  <p:childTnLst>
                                    <p:animMotion origin="layout" path="M -0.06562 4.07407E-6 L 0.09497 4.07407E-6 " pathEditMode="relative" rAng="0" ptsTypes="AA">
                                      <p:cBhvr>
                                        <p:cTn id="11" dur="2000" fill="hold"/>
                                        <p:tgtEl>
                                          <p:spTgt spid="4"/>
                                        </p:tgtEl>
                                        <p:attrNameLst>
                                          <p:attrName>ppt_x</p:attrName>
                                          <p:attrName>ppt_y</p:attrName>
                                        </p:attrNameLst>
                                      </p:cBhvr>
                                      <p:rCtr x="8021" y="0"/>
                                    </p:animMotion>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500"/>
                                        <p:tgtEl>
                                          <p:spTgt spid="14"/>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fade">
                                      <p:cBhvr>
                                        <p:cTn id="26" dur="500"/>
                                        <p:tgtEl>
                                          <p:spTgt spid="6"/>
                                        </p:tgtEl>
                                      </p:cBhvr>
                                    </p:animEffect>
                                  </p:childTnLst>
                                </p:cTn>
                              </p:par>
                              <p:par>
                                <p:cTn id="27" presetID="10" presetClass="entr" presetSubtype="0" fill="hold" nodeType="with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500"/>
                                        <p:tgtEl>
                                          <p:spTgt spid="7"/>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fade">
                                      <p:cBhvr>
                                        <p:cTn id="3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dirty="0" smtClean="0"/>
              <a:t>Convolutional neural network (CNN)</a:t>
            </a:r>
            <a:endParaRPr lang="ko-KR" altLang="en-US" dirty="0"/>
          </a:p>
        </p:txBody>
      </p:sp>
      <p:sp>
        <p:nvSpPr>
          <p:cNvPr id="3" name="Content Placeholder 2"/>
          <p:cNvSpPr>
            <a:spLocks noGrp="1"/>
          </p:cNvSpPr>
          <p:nvPr>
            <p:ph idx="1"/>
          </p:nvPr>
        </p:nvSpPr>
        <p:spPr/>
        <p:txBody>
          <a:bodyPr/>
          <a:lstStyle/>
          <a:p>
            <a:r>
              <a:rPr lang="ko-KR" altLang="en-US" dirty="0" smtClean="0"/>
              <a:t>이미지 입력과 같은 경우 데이터량을 줄여 효율적으로 계산하기 위해 입력값에서 특징점</a:t>
            </a:r>
            <a:r>
              <a:rPr lang="en-US" altLang="ko-KR" dirty="0" smtClean="0"/>
              <a:t>(feature)</a:t>
            </a:r>
            <a:r>
              <a:rPr lang="ko-KR" altLang="en-US" dirty="0" smtClean="0"/>
              <a:t>을 추출하는 </a:t>
            </a:r>
            <a:r>
              <a:rPr lang="ko-KR" altLang="en-US" b="1" dirty="0" smtClean="0">
                <a:solidFill>
                  <a:srgbClr val="0000CC"/>
                </a:solidFill>
              </a:rPr>
              <a:t>필터</a:t>
            </a:r>
            <a:r>
              <a:rPr lang="en-US" altLang="ko-KR" b="1" dirty="0" smtClean="0">
                <a:solidFill>
                  <a:srgbClr val="0000CC"/>
                </a:solidFill>
              </a:rPr>
              <a:t>(convolutional filter)</a:t>
            </a:r>
            <a:r>
              <a:rPr lang="ko-KR" altLang="en-US" b="1" dirty="0" smtClean="0">
                <a:solidFill>
                  <a:srgbClr val="0000CC"/>
                </a:solidFill>
              </a:rPr>
              <a:t>를 사용하여 입력 데이터를 스캔하여 </a:t>
            </a:r>
            <a:r>
              <a:rPr lang="en-US" altLang="ko-KR" b="1" dirty="0" smtClean="0">
                <a:solidFill>
                  <a:srgbClr val="0000CC"/>
                </a:solidFill>
              </a:rPr>
              <a:t>feature map (=activation map)</a:t>
            </a:r>
            <a:r>
              <a:rPr lang="ko-KR" altLang="en-US" b="1" dirty="0" smtClean="0">
                <a:solidFill>
                  <a:srgbClr val="0000CC"/>
                </a:solidFill>
              </a:rPr>
              <a:t>을 생성</a:t>
            </a:r>
            <a:r>
              <a:rPr lang="ko-KR" altLang="en-US" dirty="0" smtClean="0"/>
              <a:t>하는 신경망</a:t>
            </a:r>
            <a:endParaRPr lang="en-US" altLang="ko-KR" dirty="0" smtClean="0"/>
          </a:p>
          <a:p>
            <a:r>
              <a:rPr lang="en-US" altLang="ko-KR" dirty="0"/>
              <a:t>A neural network method that scans input data using </a:t>
            </a:r>
            <a:r>
              <a:rPr lang="en-US" altLang="ko-KR" dirty="0">
                <a:solidFill>
                  <a:srgbClr val="0000CC"/>
                </a:solidFill>
              </a:rPr>
              <a:t>a convolutional filter that extracts feature points from the input values </a:t>
            </a:r>
            <a:r>
              <a:rPr lang="en-US" altLang="ko-KR" dirty="0"/>
              <a:t>​​to efficiently calculate the data amount in the case of image input</a:t>
            </a:r>
            <a:r>
              <a:rPr lang="en-US" altLang="ko-KR" dirty="0" smtClean="0"/>
              <a:t>.</a:t>
            </a:r>
          </a:p>
          <a:p>
            <a:endParaRPr lang="en-US" altLang="ko-KR" dirty="0"/>
          </a:p>
          <a:p>
            <a:endParaRPr lang="ko-KR" altLang="en-US" dirty="0"/>
          </a:p>
          <a:p>
            <a:endParaRPr lang="ko-KR" altLang="en-US" dirty="0"/>
          </a:p>
        </p:txBody>
      </p:sp>
      <p:sp>
        <p:nvSpPr>
          <p:cNvPr id="4" name="Slide Number Placeholder 3"/>
          <p:cNvSpPr>
            <a:spLocks noGrp="1"/>
          </p:cNvSpPr>
          <p:nvPr>
            <p:ph type="sldNum" sz="quarter" idx="12"/>
          </p:nvPr>
        </p:nvSpPr>
        <p:spPr/>
        <p:txBody>
          <a:bodyPr/>
          <a:lstStyle/>
          <a:p>
            <a:fld id="{E7B612BC-FA30-47E7-8F83-60B8876EFC04}" type="slidenum">
              <a:rPr lang="ko-KR" altLang="en-US" smtClean="0">
                <a:solidFill>
                  <a:prstClr val="black">
                    <a:tint val="75000"/>
                  </a:prstClr>
                </a:solidFill>
              </a:rPr>
              <a:pPr/>
              <a:t>82</a:t>
            </a:fld>
            <a:endParaRPr lang="ko-KR" altLang="en-US">
              <a:solidFill>
                <a:prstClr val="black">
                  <a:tint val="75000"/>
                </a:prstClr>
              </a:solidFill>
            </a:endParaRPr>
          </a:p>
        </p:txBody>
      </p:sp>
      <p:pic>
        <p:nvPicPr>
          <p:cNvPr id="8" name="Picture 7"/>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74919" y="2686066"/>
            <a:ext cx="9053924" cy="4034390"/>
          </a:xfrm>
          <a:prstGeom prst="rect">
            <a:avLst/>
          </a:prstGeom>
        </p:spPr>
      </p:pic>
      <p:sp>
        <p:nvSpPr>
          <p:cNvPr id="11" name="Rectangle 10"/>
          <p:cNvSpPr/>
          <p:nvPr/>
        </p:nvSpPr>
        <p:spPr>
          <a:xfrm>
            <a:off x="-1" y="6582911"/>
            <a:ext cx="1451729" cy="275090"/>
          </a:xfrm>
          <a:prstGeom prst="rect">
            <a:avLst/>
          </a:prstGeom>
        </p:spPr>
        <p:txBody>
          <a:bodyPr wrap="square">
            <a:spAutoFit/>
          </a:bodyPr>
          <a:lstStyle/>
          <a:p>
            <a:r>
              <a:rPr lang="en-US" altLang="ko-KR" sz="1200" dirty="0" smtClean="0"/>
              <a:t>Images from google</a:t>
            </a:r>
            <a:endParaRPr lang="ko-KR" altLang="en-US" sz="1200" dirty="0"/>
          </a:p>
        </p:txBody>
      </p:sp>
    </p:spTree>
    <p:extLst>
      <p:ext uri="{BB962C8B-B14F-4D97-AF65-F5344CB8AC3E}">
        <p14:creationId xmlns:p14="http://schemas.microsoft.com/office/powerpoint/2010/main" val="2172634285"/>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ko-KR" dirty="0" smtClean="0"/>
              <a:t>Artificial NN, i.e., fully connected NN</a:t>
            </a:r>
            <a:endParaRPr lang="ko-KR" altLang="en-US" dirty="0"/>
          </a:p>
        </p:txBody>
      </p:sp>
      <p:sp>
        <p:nvSpPr>
          <p:cNvPr id="3" name="Slide Number Placeholder 2"/>
          <p:cNvSpPr>
            <a:spLocks noGrp="1"/>
          </p:cNvSpPr>
          <p:nvPr>
            <p:ph type="sldNum" sz="quarter" idx="12"/>
          </p:nvPr>
        </p:nvSpPr>
        <p:spPr/>
        <p:txBody>
          <a:bodyPr/>
          <a:lstStyle/>
          <a:p>
            <a:fld id="{E7B612BC-FA30-47E7-8F83-60B8876EFC04}" type="slidenum">
              <a:rPr lang="ko-KR" altLang="en-US" smtClean="0">
                <a:solidFill>
                  <a:prstClr val="black">
                    <a:tint val="75000"/>
                  </a:prstClr>
                </a:solidFill>
              </a:rPr>
              <a:pPr/>
              <a:t>83</a:t>
            </a:fld>
            <a:endParaRPr lang="ko-KR" altLang="en-US">
              <a:solidFill>
                <a:prstClr val="black">
                  <a:tint val="75000"/>
                </a:prstClr>
              </a:solidFill>
            </a:endParaRPr>
          </a:p>
        </p:txBody>
      </p:sp>
      <p:sp>
        <p:nvSpPr>
          <p:cNvPr id="4" name="TextBox 3"/>
          <p:cNvSpPr txBox="1"/>
          <p:nvPr/>
        </p:nvSpPr>
        <p:spPr>
          <a:xfrm>
            <a:off x="655294" y="1965751"/>
            <a:ext cx="712054" cy="369332"/>
          </a:xfrm>
          <a:prstGeom prst="rect">
            <a:avLst/>
          </a:prstGeom>
          <a:noFill/>
        </p:spPr>
        <p:txBody>
          <a:bodyPr wrap="none" rtlCol="0">
            <a:spAutoFit/>
          </a:bodyPr>
          <a:lstStyle/>
          <a:p>
            <a:r>
              <a:rPr lang="en-US" altLang="ko-KR" dirty="0" smtClean="0">
                <a:latin typeface="나눔명조" panose="02020603020101020101" pitchFamily="18" charset="-127"/>
                <a:ea typeface="나눔명조" panose="02020603020101020101" pitchFamily="18" charset="-127"/>
              </a:rPr>
              <a:t>input</a:t>
            </a:r>
            <a:endParaRPr lang="ko-KR" altLang="en-US" dirty="0">
              <a:latin typeface="나눔명조" panose="02020603020101020101" pitchFamily="18" charset="-127"/>
              <a:ea typeface="나눔명조" panose="02020603020101020101" pitchFamily="18" charset="-127"/>
            </a:endParaRPr>
          </a:p>
        </p:txBody>
      </p:sp>
      <p:cxnSp>
        <p:nvCxnSpPr>
          <p:cNvPr id="8" name="Straight Arrow Connector 7"/>
          <p:cNvCxnSpPr/>
          <p:nvPr/>
        </p:nvCxnSpPr>
        <p:spPr>
          <a:xfrm>
            <a:off x="1426659" y="2165806"/>
            <a:ext cx="520700" cy="0"/>
          </a:xfrm>
          <a:prstGeom prst="straightConnector1">
            <a:avLst/>
          </a:prstGeom>
          <a:ln w="38100">
            <a:solidFill>
              <a:srgbClr val="0000CC"/>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5055611" y="2142442"/>
            <a:ext cx="520700" cy="0"/>
          </a:xfrm>
          <a:prstGeom prst="straightConnector1">
            <a:avLst/>
          </a:prstGeom>
          <a:ln w="38100">
            <a:solidFill>
              <a:srgbClr val="0000CC"/>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576311" y="1942387"/>
            <a:ext cx="854721" cy="369332"/>
          </a:xfrm>
          <a:prstGeom prst="rect">
            <a:avLst/>
          </a:prstGeom>
          <a:noFill/>
          <a:ln w="28575">
            <a:noFill/>
          </a:ln>
        </p:spPr>
        <p:txBody>
          <a:bodyPr wrap="none" rtlCol="0">
            <a:spAutoFit/>
          </a:bodyPr>
          <a:lstStyle/>
          <a:p>
            <a:r>
              <a:rPr lang="en-US" altLang="ko-KR" dirty="0" smtClean="0">
                <a:latin typeface="나눔명조" panose="02020603020101020101" pitchFamily="18" charset="-127"/>
                <a:ea typeface="나눔명조" panose="02020603020101020101" pitchFamily="18" charset="-127"/>
              </a:rPr>
              <a:t>output</a:t>
            </a:r>
            <a:endParaRPr lang="ko-KR" altLang="en-US" dirty="0">
              <a:latin typeface="나눔명조" panose="02020603020101020101" pitchFamily="18" charset="-127"/>
              <a:ea typeface="나눔명조" panose="02020603020101020101" pitchFamily="18" charset="-127"/>
            </a:endParaRPr>
          </a:p>
        </p:txBody>
      </p:sp>
      <p:pic>
        <p:nvPicPr>
          <p:cNvPr id="16" name="Picture 15"/>
          <p:cNvPicPr>
            <a:picLocks noChangeAspect="1"/>
          </p:cNvPicPr>
          <p:nvPr/>
        </p:nvPicPr>
        <p:blipFill>
          <a:blip r:embed="rId3">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687009" y="2721395"/>
            <a:ext cx="4638675" cy="2362200"/>
          </a:xfrm>
          <a:prstGeom prst="rect">
            <a:avLst/>
          </a:prstGeom>
        </p:spPr>
      </p:pic>
      <p:sp>
        <p:nvSpPr>
          <p:cNvPr id="18" name="Rectangle 17"/>
          <p:cNvSpPr/>
          <p:nvPr/>
        </p:nvSpPr>
        <p:spPr>
          <a:xfrm>
            <a:off x="-1" y="6582911"/>
            <a:ext cx="1451729" cy="275090"/>
          </a:xfrm>
          <a:prstGeom prst="rect">
            <a:avLst/>
          </a:prstGeom>
        </p:spPr>
        <p:txBody>
          <a:bodyPr wrap="square">
            <a:spAutoFit/>
          </a:bodyPr>
          <a:lstStyle/>
          <a:p>
            <a:r>
              <a:rPr lang="en-US" altLang="ko-KR" sz="1200" dirty="0" smtClean="0"/>
              <a:t>Images from google</a:t>
            </a:r>
            <a:endParaRPr lang="ko-KR" altLang="en-US" sz="1200" dirty="0"/>
          </a:p>
        </p:txBody>
      </p:sp>
      <p:sp>
        <p:nvSpPr>
          <p:cNvPr id="19" name="TextBox 18"/>
          <p:cNvSpPr txBox="1"/>
          <p:nvPr/>
        </p:nvSpPr>
        <p:spPr>
          <a:xfrm>
            <a:off x="2069969" y="6188723"/>
            <a:ext cx="4041661" cy="400110"/>
          </a:xfrm>
          <a:prstGeom prst="rect">
            <a:avLst/>
          </a:prstGeom>
          <a:noFill/>
        </p:spPr>
        <p:txBody>
          <a:bodyPr wrap="square" rtlCol="0">
            <a:spAutoFit/>
          </a:bodyPr>
          <a:lstStyle/>
          <a:p>
            <a:r>
              <a:rPr lang="en-US" altLang="ko-KR" sz="2000" b="1" dirty="0">
                <a:solidFill>
                  <a:srgbClr val="0000CC"/>
                </a:solidFill>
                <a:latin typeface="나눔명조" panose="02020603020101020101" pitchFamily="18" charset="-127"/>
                <a:ea typeface="나눔명조" panose="02020603020101020101" pitchFamily="18" charset="-127"/>
              </a:rPr>
              <a:t>Fully </a:t>
            </a:r>
            <a:r>
              <a:rPr lang="en-US" altLang="ko-KR" sz="2000" b="1" dirty="0" smtClean="0">
                <a:solidFill>
                  <a:srgbClr val="0000CC"/>
                </a:solidFill>
                <a:latin typeface="나눔명조" panose="02020603020101020101" pitchFamily="18" charset="-127"/>
                <a:ea typeface="나눔명조" panose="02020603020101020101" pitchFamily="18" charset="-127"/>
              </a:rPr>
              <a:t>connected, DEEP neural net</a:t>
            </a:r>
            <a:endParaRPr lang="ko-KR" altLang="en-US" sz="2000" b="1" dirty="0">
              <a:solidFill>
                <a:srgbClr val="0000CC"/>
              </a:solidFill>
              <a:latin typeface="나눔명조" panose="02020603020101020101" pitchFamily="18" charset="-127"/>
              <a:ea typeface="나눔명조" panose="02020603020101020101" pitchFamily="18" charset="-127"/>
            </a:endParaRPr>
          </a:p>
        </p:txBody>
      </p:sp>
      <p:sp>
        <p:nvSpPr>
          <p:cNvPr id="20" name="Left Brace 19"/>
          <p:cNvSpPr/>
          <p:nvPr/>
        </p:nvSpPr>
        <p:spPr>
          <a:xfrm rot="16200000">
            <a:off x="3831184" y="3756723"/>
            <a:ext cx="326510" cy="4358515"/>
          </a:xfrm>
          <a:prstGeom prst="leftBrace">
            <a:avLst>
              <a:gd name="adj1" fmla="val 55960"/>
              <a:gd name="adj2" fmla="val 50000"/>
            </a:avLst>
          </a:prstGeom>
          <a:ln w="38100">
            <a:solidFill>
              <a:srgbClr val="0000CC"/>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21" name="TextBox 20"/>
          <p:cNvSpPr txBox="1"/>
          <p:nvPr/>
        </p:nvSpPr>
        <p:spPr>
          <a:xfrm>
            <a:off x="499223" y="2409316"/>
            <a:ext cx="952505" cy="400110"/>
          </a:xfrm>
          <a:prstGeom prst="rect">
            <a:avLst/>
          </a:prstGeom>
          <a:solidFill>
            <a:schemeClr val="accent6">
              <a:lumMod val="20000"/>
              <a:lumOff val="80000"/>
            </a:schemeClr>
          </a:solidFill>
        </p:spPr>
        <p:txBody>
          <a:bodyPr wrap="none" rtlCol="0">
            <a:spAutoFit/>
          </a:bodyPr>
          <a:lstStyle/>
          <a:p>
            <a:r>
              <a:rPr lang="en-US" altLang="ko-KR" sz="2000" b="1" dirty="0" smtClean="0">
                <a:solidFill>
                  <a:srgbClr val="00B050"/>
                </a:solidFill>
                <a:latin typeface="나눔명조" panose="02020603020101020101" pitchFamily="18" charset="-127"/>
                <a:ea typeface="나눔명조" panose="02020603020101020101" pitchFamily="18" charset="-127"/>
              </a:rPr>
              <a:t>Instant</a:t>
            </a:r>
            <a:endParaRPr lang="ko-KR" altLang="en-US" sz="2000" b="1" dirty="0">
              <a:solidFill>
                <a:srgbClr val="00B050"/>
              </a:solidFill>
              <a:latin typeface="나눔명조" panose="02020603020101020101" pitchFamily="18" charset="-127"/>
              <a:ea typeface="나눔명조" panose="02020603020101020101" pitchFamily="18" charset="-127"/>
            </a:endParaRPr>
          </a:p>
        </p:txBody>
      </p:sp>
      <p:sp>
        <p:nvSpPr>
          <p:cNvPr id="22" name="TextBox 21"/>
          <p:cNvSpPr txBox="1"/>
          <p:nvPr/>
        </p:nvSpPr>
        <p:spPr>
          <a:xfrm>
            <a:off x="5576311" y="2409316"/>
            <a:ext cx="3384260" cy="400110"/>
          </a:xfrm>
          <a:prstGeom prst="rect">
            <a:avLst/>
          </a:prstGeom>
          <a:solidFill>
            <a:schemeClr val="accent6">
              <a:lumMod val="20000"/>
              <a:lumOff val="80000"/>
            </a:schemeClr>
          </a:solidFill>
        </p:spPr>
        <p:txBody>
          <a:bodyPr wrap="none" rtlCol="0">
            <a:spAutoFit/>
          </a:bodyPr>
          <a:lstStyle/>
          <a:p>
            <a:r>
              <a:rPr lang="en-US" altLang="ko-KR" sz="2000" b="1" dirty="0" smtClean="0">
                <a:solidFill>
                  <a:srgbClr val="00B050"/>
                </a:solidFill>
                <a:latin typeface="나눔명조" panose="02020603020101020101" pitchFamily="18" charset="-127"/>
                <a:ea typeface="나눔명조" panose="02020603020101020101" pitchFamily="18" charset="-127"/>
              </a:rPr>
              <a:t>Classification of the instance</a:t>
            </a:r>
            <a:endParaRPr lang="ko-KR" altLang="en-US" sz="2000" b="1" dirty="0">
              <a:solidFill>
                <a:srgbClr val="00B050"/>
              </a:solidFill>
              <a:latin typeface="나눔명조" panose="02020603020101020101" pitchFamily="18" charset="-127"/>
              <a:ea typeface="나눔명조" panose="02020603020101020101" pitchFamily="18" charset="-127"/>
            </a:endParaRPr>
          </a:p>
        </p:txBody>
      </p:sp>
      <p:sp>
        <p:nvSpPr>
          <p:cNvPr id="5" name="TextBox 4"/>
          <p:cNvSpPr txBox="1"/>
          <p:nvPr/>
        </p:nvSpPr>
        <p:spPr>
          <a:xfrm>
            <a:off x="1904079" y="1965751"/>
            <a:ext cx="1569660" cy="369332"/>
          </a:xfrm>
          <a:prstGeom prst="rect">
            <a:avLst/>
          </a:prstGeom>
          <a:noFill/>
          <a:ln w="28575">
            <a:noFill/>
          </a:ln>
        </p:spPr>
        <p:txBody>
          <a:bodyPr wrap="none" rtlCol="0">
            <a:spAutoFit/>
          </a:bodyPr>
          <a:lstStyle/>
          <a:p>
            <a:r>
              <a:rPr lang="en-US" altLang="ko-KR" dirty="0" smtClean="0">
                <a:latin typeface="나눔명조" panose="02020603020101020101" pitchFamily="18" charset="-127"/>
                <a:ea typeface="나눔명조" panose="02020603020101020101" pitchFamily="18" charset="-127"/>
              </a:rPr>
              <a:t>weighted sum</a:t>
            </a:r>
            <a:endParaRPr lang="ko-KR" altLang="en-US" dirty="0">
              <a:latin typeface="나눔명조" panose="02020603020101020101" pitchFamily="18" charset="-127"/>
              <a:ea typeface="나눔명조" panose="02020603020101020101" pitchFamily="18" charset="-127"/>
            </a:endParaRPr>
          </a:p>
        </p:txBody>
      </p:sp>
      <p:sp>
        <p:nvSpPr>
          <p:cNvPr id="9" name="TextBox 8"/>
          <p:cNvSpPr txBox="1"/>
          <p:nvPr/>
        </p:nvSpPr>
        <p:spPr>
          <a:xfrm>
            <a:off x="3955419" y="1954579"/>
            <a:ext cx="1173719" cy="369332"/>
          </a:xfrm>
          <a:prstGeom prst="rect">
            <a:avLst/>
          </a:prstGeom>
          <a:noFill/>
          <a:ln w="28575">
            <a:noFill/>
          </a:ln>
        </p:spPr>
        <p:txBody>
          <a:bodyPr wrap="none" rtlCol="0">
            <a:spAutoFit/>
          </a:bodyPr>
          <a:lstStyle/>
          <a:p>
            <a:r>
              <a:rPr lang="en-US" altLang="ko-KR" dirty="0" smtClean="0">
                <a:latin typeface="나눔명조" panose="02020603020101020101" pitchFamily="18" charset="-127"/>
                <a:ea typeface="나눔명조" panose="02020603020101020101" pitchFamily="18" charset="-127"/>
              </a:rPr>
              <a:t>activation</a:t>
            </a:r>
            <a:endParaRPr lang="ko-KR" altLang="en-US" dirty="0">
              <a:latin typeface="나눔명조" panose="02020603020101020101" pitchFamily="18" charset="-127"/>
              <a:ea typeface="나눔명조" panose="02020603020101020101" pitchFamily="18" charset="-127"/>
            </a:endParaRPr>
          </a:p>
        </p:txBody>
      </p:sp>
      <p:cxnSp>
        <p:nvCxnSpPr>
          <p:cNvPr id="10" name="Straight Arrow Connector 9"/>
          <p:cNvCxnSpPr/>
          <p:nvPr/>
        </p:nvCxnSpPr>
        <p:spPr>
          <a:xfrm>
            <a:off x="3473739" y="2154020"/>
            <a:ext cx="520700" cy="0"/>
          </a:xfrm>
          <a:prstGeom prst="straightConnector1">
            <a:avLst/>
          </a:prstGeom>
          <a:ln w="38100">
            <a:solidFill>
              <a:srgbClr val="0000CC"/>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4242790" y="1662349"/>
            <a:ext cx="785793" cy="400110"/>
          </a:xfrm>
          <a:prstGeom prst="rect">
            <a:avLst/>
          </a:prstGeom>
          <a:noFill/>
        </p:spPr>
        <p:txBody>
          <a:bodyPr wrap="none" rtlCol="0">
            <a:spAutoFit/>
          </a:bodyPr>
          <a:lstStyle/>
          <a:p>
            <a:r>
              <a:rPr lang="en-US" altLang="ko-KR" sz="2000" b="1" dirty="0" err="1" smtClean="0">
                <a:solidFill>
                  <a:srgbClr val="0070C0"/>
                </a:solidFill>
                <a:latin typeface="나눔명조" panose="02020603020101020101" pitchFamily="18" charset="-127"/>
                <a:ea typeface="나눔명조" panose="02020603020101020101" pitchFamily="18" charset="-127"/>
              </a:rPr>
              <a:t>ReLu</a:t>
            </a:r>
            <a:endParaRPr lang="ko-KR" altLang="en-US" sz="2000" b="1" dirty="0">
              <a:solidFill>
                <a:srgbClr val="0070C0"/>
              </a:solidFill>
              <a:latin typeface="나눔명조" panose="02020603020101020101" pitchFamily="18" charset="-127"/>
              <a:ea typeface="나눔명조" panose="02020603020101020101" pitchFamily="18" charset="-127"/>
            </a:endParaRPr>
          </a:p>
        </p:txBody>
      </p:sp>
      <p:sp>
        <p:nvSpPr>
          <p:cNvPr id="15" name="Rectangle 14"/>
          <p:cNvSpPr/>
          <p:nvPr/>
        </p:nvSpPr>
        <p:spPr>
          <a:xfrm>
            <a:off x="1545652" y="1662349"/>
            <a:ext cx="3761639" cy="919741"/>
          </a:xfrm>
          <a:prstGeom prst="rect">
            <a:avLst/>
          </a:prstGeom>
          <a:noFill/>
          <a:ln w="1905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TextBox 22"/>
          <p:cNvSpPr txBox="1"/>
          <p:nvPr/>
        </p:nvSpPr>
        <p:spPr>
          <a:xfrm>
            <a:off x="3067728" y="5293216"/>
            <a:ext cx="1853419" cy="400110"/>
          </a:xfrm>
          <a:prstGeom prst="rect">
            <a:avLst/>
          </a:prstGeom>
          <a:noFill/>
        </p:spPr>
        <p:txBody>
          <a:bodyPr wrap="square" rtlCol="0">
            <a:spAutoFit/>
          </a:bodyPr>
          <a:lstStyle/>
          <a:p>
            <a:r>
              <a:rPr lang="en-US" altLang="ko-KR" sz="2000" b="1" dirty="0" smtClean="0">
                <a:solidFill>
                  <a:srgbClr val="0000CC"/>
                </a:solidFill>
                <a:latin typeface="나눔명조" panose="02020603020101020101" pitchFamily="18" charset="-127"/>
                <a:ea typeface="나눔명조" panose="02020603020101020101" pitchFamily="18" charset="-127"/>
              </a:rPr>
              <a:t>Hidden layers</a:t>
            </a:r>
            <a:endParaRPr lang="ko-KR" altLang="en-US" sz="2000" b="1" dirty="0">
              <a:solidFill>
                <a:srgbClr val="0000CC"/>
              </a:solidFill>
              <a:latin typeface="나눔명조" panose="02020603020101020101" pitchFamily="18" charset="-127"/>
              <a:ea typeface="나눔명조" panose="02020603020101020101" pitchFamily="18" charset="-127"/>
            </a:endParaRPr>
          </a:p>
        </p:txBody>
      </p:sp>
      <p:sp>
        <p:nvSpPr>
          <p:cNvPr id="24" name="Left Brace 23"/>
          <p:cNvSpPr/>
          <p:nvPr/>
        </p:nvSpPr>
        <p:spPr>
          <a:xfrm rot="16200000">
            <a:off x="3771885" y="3860265"/>
            <a:ext cx="377650" cy="2693165"/>
          </a:xfrm>
          <a:prstGeom prst="leftBrace">
            <a:avLst>
              <a:gd name="adj1" fmla="val 57935"/>
              <a:gd name="adj2" fmla="val 50686"/>
            </a:avLst>
          </a:prstGeom>
          <a:ln w="38100">
            <a:solidFill>
              <a:srgbClr val="0000CC"/>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cxnSp>
        <p:nvCxnSpPr>
          <p:cNvPr id="11" name="Straight Connector 10"/>
          <p:cNvCxnSpPr/>
          <p:nvPr/>
        </p:nvCxnSpPr>
        <p:spPr>
          <a:xfrm flipV="1">
            <a:off x="2456873" y="5496341"/>
            <a:ext cx="2464274" cy="2365"/>
          </a:xfrm>
          <a:prstGeom prst="line">
            <a:avLst/>
          </a:prstGeom>
          <a:ln w="76200">
            <a:solidFill>
              <a:srgbClr val="A5002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4921555" y="5309323"/>
            <a:ext cx="2772336" cy="400110"/>
          </a:xfrm>
          <a:prstGeom prst="rect">
            <a:avLst/>
          </a:prstGeom>
          <a:noFill/>
        </p:spPr>
        <p:txBody>
          <a:bodyPr wrap="square" rtlCol="0">
            <a:spAutoFit/>
          </a:bodyPr>
          <a:lstStyle/>
          <a:p>
            <a:r>
              <a:rPr lang="en-US" altLang="ko-KR" sz="2000" b="1" dirty="0" smtClean="0">
                <a:solidFill>
                  <a:srgbClr val="A50021"/>
                </a:solidFill>
                <a:latin typeface="나눔명조" panose="02020603020101020101" pitchFamily="18" charset="-127"/>
                <a:ea typeface="나눔명조" panose="02020603020101020101" pitchFamily="18" charset="-127"/>
              </a:rPr>
              <a:t>Convolutional layers</a:t>
            </a:r>
            <a:endParaRPr lang="ko-KR" altLang="en-US" sz="2000" b="1" dirty="0">
              <a:solidFill>
                <a:srgbClr val="A50021"/>
              </a:solidFill>
              <a:latin typeface="나눔명조" panose="02020603020101020101" pitchFamily="18" charset="-127"/>
              <a:ea typeface="나눔명조" panose="02020603020101020101" pitchFamily="18" charset="-127"/>
            </a:endParaRPr>
          </a:p>
        </p:txBody>
      </p:sp>
      <p:sp>
        <p:nvSpPr>
          <p:cNvPr id="26" name="TextBox 25"/>
          <p:cNvSpPr txBox="1"/>
          <p:nvPr/>
        </p:nvSpPr>
        <p:spPr>
          <a:xfrm>
            <a:off x="7393573" y="5293216"/>
            <a:ext cx="1750427" cy="1323439"/>
          </a:xfrm>
          <a:prstGeom prst="rect">
            <a:avLst/>
          </a:prstGeom>
          <a:noFill/>
        </p:spPr>
        <p:txBody>
          <a:bodyPr wrap="square" rtlCol="0">
            <a:spAutoFit/>
          </a:bodyPr>
          <a:lstStyle/>
          <a:p>
            <a:r>
              <a:rPr lang="en-US" altLang="ko-KR" sz="2000" b="1" dirty="0" smtClean="0">
                <a:latin typeface="나눔명조" panose="02020603020101020101" pitchFamily="18" charset="-127"/>
                <a:ea typeface="나눔명조" panose="02020603020101020101" pitchFamily="18" charset="-127"/>
              </a:rPr>
              <a:t>to efficiently detect the </a:t>
            </a:r>
            <a:r>
              <a:rPr lang="en-US" altLang="ko-KR" sz="2000" b="1" dirty="0" smtClean="0">
                <a:solidFill>
                  <a:srgbClr val="A50021"/>
                </a:solidFill>
                <a:latin typeface="나눔명조" panose="02020603020101020101" pitchFamily="18" charset="-127"/>
                <a:ea typeface="나눔명조" panose="02020603020101020101" pitchFamily="18" charset="-127"/>
              </a:rPr>
              <a:t>patterns</a:t>
            </a:r>
            <a:r>
              <a:rPr lang="en-US" altLang="ko-KR" sz="2000" b="1" dirty="0" smtClean="0">
                <a:latin typeface="나눔명조" panose="02020603020101020101" pitchFamily="18" charset="-127"/>
                <a:ea typeface="나눔명조" panose="02020603020101020101" pitchFamily="18" charset="-127"/>
              </a:rPr>
              <a:t> of the image</a:t>
            </a:r>
            <a:endParaRPr lang="ko-KR" altLang="en-US" sz="2000" b="1" dirty="0">
              <a:latin typeface="나눔명조" panose="02020603020101020101" pitchFamily="18" charset="-127"/>
              <a:ea typeface="나눔명조" panose="02020603020101020101" pitchFamily="18" charset="-127"/>
            </a:endParaRPr>
          </a:p>
        </p:txBody>
      </p:sp>
    </p:spTree>
    <p:extLst>
      <p:ext uri="{BB962C8B-B14F-4D97-AF65-F5344CB8AC3E}">
        <p14:creationId xmlns:p14="http://schemas.microsoft.com/office/powerpoint/2010/main" val="479648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500"/>
                                        <p:tgtEl>
                                          <p:spTgt spid="2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500"/>
                                        <p:tgtEl>
                                          <p:spTgt spid="2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fade">
                                      <p:cBhvr>
                                        <p:cTn id="18" dur="500"/>
                                        <p:tgtEl>
                                          <p:spTgt spid="19"/>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wipe(left)">
                                      <p:cBhvr>
                                        <p:cTn id="23" dur="500"/>
                                        <p:tgtEl>
                                          <p:spTgt spid="11"/>
                                        </p:tgtEl>
                                      </p:cBhvr>
                                    </p:animEffect>
                                  </p:childTnLst>
                                </p:cTn>
                              </p:par>
                            </p:childTnLst>
                          </p:cTn>
                        </p:par>
                        <p:par>
                          <p:cTn id="24" fill="hold">
                            <p:stCondLst>
                              <p:cond delay="500"/>
                            </p:stCondLst>
                            <p:childTnLst>
                              <p:par>
                                <p:cTn id="25" presetID="10" presetClass="entr" presetSubtype="0" fill="hold" grpId="0" nodeType="after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fade">
                                      <p:cBhvr>
                                        <p:cTn id="27" dur="500"/>
                                        <p:tgtEl>
                                          <p:spTgt spid="25"/>
                                        </p:tgtEl>
                                      </p:cBhvr>
                                    </p:animEffect>
                                  </p:childTnLst>
                                </p:cTn>
                              </p:par>
                            </p:childTnLst>
                          </p:cTn>
                        </p:par>
                        <p:par>
                          <p:cTn id="28" fill="hold">
                            <p:stCondLst>
                              <p:cond delay="1000"/>
                            </p:stCondLst>
                            <p:childTnLst>
                              <p:par>
                                <p:cTn id="29" presetID="10" presetClass="entr" presetSubtype="0" fill="hold" grpId="0" nodeType="afterEffect">
                                  <p:stCondLst>
                                    <p:cond delay="0"/>
                                  </p:stCondLst>
                                  <p:childTnLst>
                                    <p:set>
                                      <p:cBhvr>
                                        <p:cTn id="30" dur="1" fill="hold">
                                          <p:stCondLst>
                                            <p:cond delay="0"/>
                                          </p:stCondLst>
                                        </p:cTn>
                                        <p:tgtEl>
                                          <p:spTgt spid="26"/>
                                        </p:tgtEl>
                                        <p:attrNameLst>
                                          <p:attrName>style.visibility</p:attrName>
                                        </p:attrNameLst>
                                      </p:cBhvr>
                                      <p:to>
                                        <p:strVal val="visible"/>
                                      </p:to>
                                    </p:set>
                                    <p:animEffect transition="in" filter="fade">
                                      <p:cBhvr>
                                        <p:cTn id="31"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animBg="1"/>
      <p:bldP spid="23" grpId="0"/>
      <p:bldP spid="24" grpId="0" animBg="1"/>
      <p:bldP spid="25" grpId="0"/>
      <p:bldP spid="26"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1109079" y="1087951"/>
            <a:ext cx="2250937" cy="4708981"/>
          </a:xfrm>
          <a:prstGeom prst="rect">
            <a:avLst/>
          </a:prstGeom>
          <a:noFill/>
        </p:spPr>
        <p:txBody>
          <a:bodyPr wrap="none" rtlCol="0">
            <a:spAutoFit/>
          </a:bodyPr>
          <a:lstStyle/>
          <a:p>
            <a:r>
              <a:rPr lang="en-US" altLang="ko-KR" sz="30000" b="1" dirty="0" smtClean="0">
                <a:solidFill>
                  <a:schemeClr val="bg1">
                    <a:lumMod val="75000"/>
                  </a:schemeClr>
                </a:solidFill>
                <a:latin typeface="나눔명조" panose="02020603020101020101" pitchFamily="18" charset="-127"/>
                <a:ea typeface="나눔명조" panose="02020603020101020101" pitchFamily="18" charset="-127"/>
              </a:rPr>
              <a:t>1</a:t>
            </a:r>
            <a:endParaRPr lang="ko-KR" altLang="en-US" sz="30000" b="1" dirty="0">
              <a:solidFill>
                <a:schemeClr val="bg1">
                  <a:lumMod val="75000"/>
                </a:schemeClr>
              </a:solidFill>
              <a:latin typeface="나눔명조" panose="02020603020101020101" pitchFamily="18" charset="-127"/>
              <a:ea typeface="나눔명조" panose="02020603020101020101" pitchFamily="18" charset="-127"/>
            </a:endParaRPr>
          </a:p>
        </p:txBody>
      </p:sp>
      <p:sp>
        <p:nvSpPr>
          <p:cNvPr id="5" name="Title 4"/>
          <p:cNvSpPr>
            <a:spLocks noGrp="1"/>
          </p:cNvSpPr>
          <p:nvPr>
            <p:ph type="title"/>
          </p:nvPr>
        </p:nvSpPr>
        <p:spPr/>
        <p:txBody>
          <a:bodyPr/>
          <a:lstStyle/>
          <a:p>
            <a:r>
              <a:rPr lang="en-US" altLang="ko-KR" dirty="0" smtClean="0"/>
              <a:t>Patterns of an image</a:t>
            </a:r>
            <a:endParaRPr lang="ko-KR" altLang="en-US" dirty="0"/>
          </a:p>
        </p:txBody>
      </p:sp>
      <p:sp>
        <p:nvSpPr>
          <p:cNvPr id="4" name="Slide Number Placeholder 3"/>
          <p:cNvSpPr>
            <a:spLocks noGrp="1"/>
          </p:cNvSpPr>
          <p:nvPr>
            <p:ph type="sldNum" sz="quarter" idx="12"/>
          </p:nvPr>
        </p:nvSpPr>
        <p:spPr/>
        <p:txBody>
          <a:bodyPr/>
          <a:lstStyle/>
          <a:p>
            <a:fld id="{E7B612BC-FA30-47E7-8F83-60B8876EFC04}" type="slidenum">
              <a:rPr lang="ko-KR" altLang="en-US" smtClean="0">
                <a:solidFill>
                  <a:prstClr val="black">
                    <a:tint val="75000"/>
                  </a:prstClr>
                </a:solidFill>
              </a:rPr>
              <a:pPr/>
              <a:t>84</a:t>
            </a:fld>
            <a:endParaRPr lang="ko-KR" altLang="en-US">
              <a:solidFill>
                <a:prstClr val="black">
                  <a:tint val="75000"/>
                </a:prstClr>
              </a:solidFill>
            </a:endParaRPr>
          </a:p>
        </p:txBody>
      </p:sp>
      <p:graphicFrame>
        <p:nvGraphicFramePr>
          <p:cNvPr id="10" name="Table 9"/>
          <p:cNvGraphicFramePr>
            <a:graphicFrameLocks noGrp="1"/>
          </p:cNvGraphicFramePr>
          <p:nvPr>
            <p:extLst>
              <p:ext uri="{D42A27DB-BD31-4B8C-83A1-F6EECF244321}">
                <p14:modId xmlns:p14="http://schemas.microsoft.com/office/powerpoint/2010/main" val="2721277452"/>
              </p:ext>
            </p:extLst>
          </p:nvPr>
        </p:nvGraphicFramePr>
        <p:xfrm>
          <a:off x="508537" y="1775834"/>
          <a:ext cx="3144984" cy="3158840"/>
        </p:xfrm>
        <a:graphic>
          <a:graphicData uri="http://schemas.openxmlformats.org/drawingml/2006/table">
            <a:tbl>
              <a:tblPr firstRow="1" bandRow="1">
                <a:tableStyleId>{5940675A-B579-460E-94D1-54222C63F5DA}</a:tableStyleId>
              </a:tblPr>
              <a:tblGrid>
                <a:gridCol w="393123">
                  <a:extLst>
                    <a:ext uri="{9D8B030D-6E8A-4147-A177-3AD203B41FA5}">
                      <a16:colId xmlns:a16="http://schemas.microsoft.com/office/drawing/2014/main" val="2429367008"/>
                    </a:ext>
                  </a:extLst>
                </a:gridCol>
                <a:gridCol w="393123">
                  <a:extLst>
                    <a:ext uri="{9D8B030D-6E8A-4147-A177-3AD203B41FA5}">
                      <a16:colId xmlns:a16="http://schemas.microsoft.com/office/drawing/2014/main" val="3089876422"/>
                    </a:ext>
                  </a:extLst>
                </a:gridCol>
                <a:gridCol w="393123">
                  <a:extLst>
                    <a:ext uri="{9D8B030D-6E8A-4147-A177-3AD203B41FA5}">
                      <a16:colId xmlns:a16="http://schemas.microsoft.com/office/drawing/2014/main" val="3973165101"/>
                    </a:ext>
                  </a:extLst>
                </a:gridCol>
                <a:gridCol w="393123">
                  <a:extLst>
                    <a:ext uri="{9D8B030D-6E8A-4147-A177-3AD203B41FA5}">
                      <a16:colId xmlns:a16="http://schemas.microsoft.com/office/drawing/2014/main" val="135676368"/>
                    </a:ext>
                  </a:extLst>
                </a:gridCol>
                <a:gridCol w="393123">
                  <a:extLst>
                    <a:ext uri="{9D8B030D-6E8A-4147-A177-3AD203B41FA5}">
                      <a16:colId xmlns:a16="http://schemas.microsoft.com/office/drawing/2014/main" val="3396923106"/>
                    </a:ext>
                  </a:extLst>
                </a:gridCol>
                <a:gridCol w="393123">
                  <a:extLst>
                    <a:ext uri="{9D8B030D-6E8A-4147-A177-3AD203B41FA5}">
                      <a16:colId xmlns:a16="http://schemas.microsoft.com/office/drawing/2014/main" val="3536215525"/>
                    </a:ext>
                  </a:extLst>
                </a:gridCol>
                <a:gridCol w="393123">
                  <a:extLst>
                    <a:ext uri="{9D8B030D-6E8A-4147-A177-3AD203B41FA5}">
                      <a16:colId xmlns:a16="http://schemas.microsoft.com/office/drawing/2014/main" val="3735097879"/>
                    </a:ext>
                  </a:extLst>
                </a:gridCol>
                <a:gridCol w="393123">
                  <a:extLst>
                    <a:ext uri="{9D8B030D-6E8A-4147-A177-3AD203B41FA5}">
                      <a16:colId xmlns:a16="http://schemas.microsoft.com/office/drawing/2014/main" val="966036647"/>
                    </a:ext>
                  </a:extLst>
                </a:gridCol>
              </a:tblGrid>
              <a:tr h="394855">
                <a:tc>
                  <a:txBody>
                    <a:bodyPr/>
                    <a:lstStyle/>
                    <a:p>
                      <a:pPr latinLnBrk="1"/>
                      <a:endParaRPr lang="ko-KR" altLang="en-US" dirty="0"/>
                    </a:p>
                  </a:txBody>
                  <a:tcPr/>
                </a:tc>
                <a:tc>
                  <a:txBody>
                    <a:bodyPr/>
                    <a:lstStyle/>
                    <a:p>
                      <a:pPr latinLnBrk="1"/>
                      <a:endParaRPr lang="ko-KR" altLang="en-US"/>
                    </a:p>
                  </a:txBody>
                  <a:tcPr/>
                </a:tc>
                <a:tc>
                  <a:txBody>
                    <a:bodyPr/>
                    <a:lstStyle/>
                    <a:p>
                      <a:pPr latinLnBrk="1"/>
                      <a:endParaRPr lang="ko-KR" altLang="en-US"/>
                    </a:p>
                  </a:txBody>
                  <a:tcPr/>
                </a:tc>
                <a:tc>
                  <a:txBody>
                    <a:bodyPr/>
                    <a:lstStyle/>
                    <a:p>
                      <a:pPr latinLnBrk="1"/>
                      <a:endParaRPr lang="ko-KR" altLang="en-US"/>
                    </a:p>
                  </a:txBody>
                  <a:tcPr/>
                </a:tc>
                <a:tc>
                  <a:txBody>
                    <a:bodyPr/>
                    <a:lstStyle/>
                    <a:p>
                      <a:pPr latinLnBrk="1"/>
                      <a:endParaRPr lang="ko-KR" altLang="en-US"/>
                    </a:p>
                  </a:txBody>
                  <a:tcPr/>
                </a:tc>
                <a:tc>
                  <a:txBody>
                    <a:bodyPr/>
                    <a:lstStyle/>
                    <a:p>
                      <a:pPr latinLnBrk="1"/>
                      <a:endParaRPr lang="ko-KR" altLang="en-US"/>
                    </a:p>
                  </a:txBody>
                  <a:tcPr/>
                </a:tc>
                <a:tc>
                  <a:txBody>
                    <a:bodyPr/>
                    <a:lstStyle/>
                    <a:p>
                      <a:pPr latinLnBrk="1"/>
                      <a:endParaRPr lang="ko-KR" altLang="en-US"/>
                    </a:p>
                  </a:txBody>
                  <a:tcPr/>
                </a:tc>
                <a:tc>
                  <a:txBody>
                    <a:bodyPr/>
                    <a:lstStyle/>
                    <a:p>
                      <a:pPr latinLnBrk="1"/>
                      <a:endParaRPr lang="ko-KR" altLang="en-US"/>
                    </a:p>
                  </a:txBody>
                  <a:tcPr/>
                </a:tc>
                <a:extLst>
                  <a:ext uri="{0D108BD9-81ED-4DB2-BD59-A6C34878D82A}">
                    <a16:rowId xmlns:a16="http://schemas.microsoft.com/office/drawing/2014/main" val="3028594201"/>
                  </a:ext>
                </a:extLst>
              </a:tr>
              <a:tr h="394855">
                <a:tc>
                  <a:txBody>
                    <a:bodyPr/>
                    <a:lstStyle/>
                    <a:p>
                      <a:pPr latinLnBrk="1"/>
                      <a:endParaRPr lang="ko-KR" altLang="en-US"/>
                    </a:p>
                  </a:txBody>
                  <a:tcPr/>
                </a:tc>
                <a:tc>
                  <a:txBody>
                    <a:bodyPr/>
                    <a:lstStyle/>
                    <a:p>
                      <a:pPr latinLnBrk="1"/>
                      <a:endParaRPr lang="ko-KR" altLang="en-US"/>
                    </a:p>
                  </a:txBody>
                  <a:tcPr/>
                </a:tc>
                <a:tc>
                  <a:txBody>
                    <a:bodyPr/>
                    <a:lstStyle/>
                    <a:p>
                      <a:pPr latinLnBrk="1"/>
                      <a:endParaRPr lang="ko-KR" altLang="en-US"/>
                    </a:p>
                  </a:txBody>
                  <a:tcPr/>
                </a:tc>
                <a:tc>
                  <a:txBody>
                    <a:bodyPr/>
                    <a:lstStyle/>
                    <a:p>
                      <a:pPr latinLnBrk="1"/>
                      <a:endParaRPr lang="ko-KR" altLang="en-US"/>
                    </a:p>
                  </a:txBody>
                  <a:tcPr/>
                </a:tc>
                <a:tc>
                  <a:txBody>
                    <a:bodyPr/>
                    <a:lstStyle/>
                    <a:p>
                      <a:pPr latinLnBrk="1"/>
                      <a:endParaRPr lang="ko-KR" altLang="en-US"/>
                    </a:p>
                  </a:txBody>
                  <a:tcPr/>
                </a:tc>
                <a:tc>
                  <a:txBody>
                    <a:bodyPr/>
                    <a:lstStyle/>
                    <a:p>
                      <a:pPr latinLnBrk="1"/>
                      <a:endParaRPr lang="ko-KR" altLang="en-US"/>
                    </a:p>
                  </a:txBody>
                  <a:tcPr/>
                </a:tc>
                <a:tc>
                  <a:txBody>
                    <a:bodyPr/>
                    <a:lstStyle/>
                    <a:p>
                      <a:pPr latinLnBrk="1"/>
                      <a:endParaRPr lang="ko-KR" altLang="en-US"/>
                    </a:p>
                  </a:txBody>
                  <a:tcPr/>
                </a:tc>
                <a:tc>
                  <a:txBody>
                    <a:bodyPr/>
                    <a:lstStyle/>
                    <a:p>
                      <a:pPr latinLnBrk="1"/>
                      <a:endParaRPr lang="ko-KR" altLang="en-US"/>
                    </a:p>
                  </a:txBody>
                  <a:tcPr/>
                </a:tc>
                <a:extLst>
                  <a:ext uri="{0D108BD9-81ED-4DB2-BD59-A6C34878D82A}">
                    <a16:rowId xmlns:a16="http://schemas.microsoft.com/office/drawing/2014/main" val="1403814802"/>
                  </a:ext>
                </a:extLst>
              </a:tr>
              <a:tr h="394855">
                <a:tc>
                  <a:txBody>
                    <a:bodyPr/>
                    <a:lstStyle/>
                    <a:p>
                      <a:pPr latinLnBrk="1"/>
                      <a:endParaRPr lang="ko-KR" altLang="en-US"/>
                    </a:p>
                  </a:txBody>
                  <a:tcPr/>
                </a:tc>
                <a:tc>
                  <a:txBody>
                    <a:bodyPr/>
                    <a:lstStyle/>
                    <a:p>
                      <a:pPr latinLnBrk="1"/>
                      <a:endParaRPr lang="ko-KR" altLang="en-US"/>
                    </a:p>
                  </a:txBody>
                  <a:tcPr/>
                </a:tc>
                <a:tc>
                  <a:txBody>
                    <a:bodyPr/>
                    <a:lstStyle/>
                    <a:p>
                      <a:pPr latinLnBrk="1"/>
                      <a:endParaRPr lang="ko-KR" altLang="en-US"/>
                    </a:p>
                  </a:txBody>
                  <a:tcPr/>
                </a:tc>
                <a:tc>
                  <a:txBody>
                    <a:bodyPr/>
                    <a:lstStyle/>
                    <a:p>
                      <a:pPr latinLnBrk="1"/>
                      <a:endParaRPr lang="ko-KR" altLang="en-US"/>
                    </a:p>
                  </a:txBody>
                  <a:tcPr/>
                </a:tc>
                <a:tc>
                  <a:txBody>
                    <a:bodyPr/>
                    <a:lstStyle/>
                    <a:p>
                      <a:pPr latinLnBrk="1"/>
                      <a:endParaRPr lang="ko-KR" altLang="en-US"/>
                    </a:p>
                  </a:txBody>
                  <a:tcPr/>
                </a:tc>
                <a:tc>
                  <a:txBody>
                    <a:bodyPr/>
                    <a:lstStyle/>
                    <a:p>
                      <a:pPr latinLnBrk="1"/>
                      <a:endParaRPr lang="ko-KR" altLang="en-US" dirty="0"/>
                    </a:p>
                  </a:txBody>
                  <a:tcPr/>
                </a:tc>
                <a:tc>
                  <a:txBody>
                    <a:bodyPr/>
                    <a:lstStyle/>
                    <a:p>
                      <a:pPr latinLnBrk="1"/>
                      <a:endParaRPr lang="ko-KR" altLang="en-US"/>
                    </a:p>
                  </a:txBody>
                  <a:tcPr/>
                </a:tc>
                <a:tc>
                  <a:txBody>
                    <a:bodyPr/>
                    <a:lstStyle/>
                    <a:p>
                      <a:pPr latinLnBrk="1"/>
                      <a:endParaRPr lang="ko-KR" altLang="en-US"/>
                    </a:p>
                  </a:txBody>
                  <a:tcPr/>
                </a:tc>
                <a:extLst>
                  <a:ext uri="{0D108BD9-81ED-4DB2-BD59-A6C34878D82A}">
                    <a16:rowId xmlns:a16="http://schemas.microsoft.com/office/drawing/2014/main" val="119352512"/>
                  </a:ext>
                </a:extLst>
              </a:tr>
              <a:tr h="394855">
                <a:tc>
                  <a:txBody>
                    <a:bodyPr/>
                    <a:lstStyle/>
                    <a:p>
                      <a:pPr latinLnBrk="1"/>
                      <a:endParaRPr lang="ko-KR" altLang="en-US"/>
                    </a:p>
                  </a:txBody>
                  <a:tcPr/>
                </a:tc>
                <a:tc>
                  <a:txBody>
                    <a:bodyPr/>
                    <a:lstStyle/>
                    <a:p>
                      <a:pPr latinLnBrk="1"/>
                      <a:endParaRPr lang="ko-KR" altLang="en-US"/>
                    </a:p>
                  </a:txBody>
                  <a:tcPr/>
                </a:tc>
                <a:tc>
                  <a:txBody>
                    <a:bodyPr/>
                    <a:lstStyle/>
                    <a:p>
                      <a:pPr latinLnBrk="1"/>
                      <a:endParaRPr lang="ko-KR" altLang="en-US"/>
                    </a:p>
                  </a:txBody>
                  <a:tcPr/>
                </a:tc>
                <a:tc>
                  <a:txBody>
                    <a:bodyPr/>
                    <a:lstStyle/>
                    <a:p>
                      <a:pPr latinLnBrk="1"/>
                      <a:endParaRPr lang="ko-KR" altLang="en-US"/>
                    </a:p>
                  </a:txBody>
                  <a:tcPr/>
                </a:tc>
                <a:tc>
                  <a:txBody>
                    <a:bodyPr/>
                    <a:lstStyle/>
                    <a:p>
                      <a:pPr latinLnBrk="1"/>
                      <a:endParaRPr lang="ko-KR" altLang="en-US"/>
                    </a:p>
                  </a:txBody>
                  <a:tcPr/>
                </a:tc>
                <a:tc>
                  <a:txBody>
                    <a:bodyPr/>
                    <a:lstStyle/>
                    <a:p>
                      <a:pPr latinLnBrk="1"/>
                      <a:endParaRPr lang="ko-KR" altLang="en-US"/>
                    </a:p>
                  </a:txBody>
                  <a:tcPr/>
                </a:tc>
                <a:tc>
                  <a:txBody>
                    <a:bodyPr/>
                    <a:lstStyle/>
                    <a:p>
                      <a:pPr latinLnBrk="1"/>
                      <a:endParaRPr lang="ko-KR" altLang="en-US"/>
                    </a:p>
                  </a:txBody>
                  <a:tcPr/>
                </a:tc>
                <a:tc>
                  <a:txBody>
                    <a:bodyPr/>
                    <a:lstStyle/>
                    <a:p>
                      <a:pPr latinLnBrk="1"/>
                      <a:endParaRPr lang="ko-KR" altLang="en-US"/>
                    </a:p>
                  </a:txBody>
                  <a:tcPr/>
                </a:tc>
                <a:extLst>
                  <a:ext uri="{0D108BD9-81ED-4DB2-BD59-A6C34878D82A}">
                    <a16:rowId xmlns:a16="http://schemas.microsoft.com/office/drawing/2014/main" val="2581861815"/>
                  </a:ext>
                </a:extLst>
              </a:tr>
              <a:tr h="394855">
                <a:tc>
                  <a:txBody>
                    <a:bodyPr/>
                    <a:lstStyle/>
                    <a:p>
                      <a:pPr latinLnBrk="1"/>
                      <a:endParaRPr lang="ko-KR" altLang="en-US"/>
                    </a:p>
                  </a:txBody>
                  <a:tcPr/>
                </a:tc>
                <a:tc>
                  <a:txBody>
                    <a:bodyPr/>
                    <a:lstStyle/>
                    <a:p>
                      <a:pPr latinLnBrk="1"/>
                      <a:endParaRPr lang="ko-KR" altLang="en-US"/>
                    </a:p>
                  </a:txBody>
                  <a:tcPr/>
                </a:tc>
                <a:tc>
                  <a:txBody>
                    <a:bodyPr/>
                    <a:lstStyle/>
                    <a:p>
                      <a:pPr latinLnBrk="1"/>
                      <a:endParaRPr lang="ko-KR" altLang="en-US"/>
                    </a:p>
                  </a:txBody>
                  <a:tcPr/>
                </a:tc>
                <a:tc>
                  <a:txBody>
                    <a:bodyPr/>
                    <a:lstStyle/>
                    <a:p>
                      <a:pPr latinLnBrk="1"/>
                      <a:endParaRPr lang="ko-KR" altLang="en-US"/>
                    </a:p>
                  </a:txBody>
                  <a:tcPr/>
                </a:tc>
                <a:tc>
                  <a:txBody>
                    <a:bodyPr/>
                    <a:lstStyle/>
                    <a:p>
                      <a:pPr latinLnBrk="1"/>
                      <a:endParaRPr lang="ko-KR" altLang="en-US"/>
                    </a:p>
                  </a:txBody>
                  <a:tcPr/>
                </a:tc>
                <a:tc>
                  <a:txBody>
                    <a:bodyPr/>
                    <a:lstStyle/>
                    <a:p>
                      <a:pPr latinLnBrk="1"/>
                      <a:endParaRPr lang="ko-KR" altLang="en-US" dirty="0"/>
                    </a:p>
                  </a:txBody>
                  <a:tcPr/>
                </a:tc>
                <a:tc>
                  <a:txBody>
                    <a:bodyPr/>
                    <a:lstStyle/>
                    <a:p>
                      <a:pPr latinLnBrk="1"/>
                      <a:endParaRPr lang="ko-KR" altLang="en-US"/>
                    </a:p>
                  </a:txBody>
                  <a:tcPr/>
                </a:tc>
                <a:tc>
                  <a:txBody>
                    <a:bodyPr/>
                    <a:lstStyle/>
                    <a:p>
                      <a:pPr latinLnBrk="1"/>
                      <a:endParaRPr lang="ko-KR" altLang="en-US" dirty="0"/>
                    </a:p>
                  </a:txBody>
                  <a:tcPr/>
                </a:tc>
                <a:extLst>
                  <a:ext uri="{0D108BD9-81ED-4DB2-BD59-A6C34878D82A}">
                    <a16:rowId xmlns:a16="http://schemas.microsoft.com/office/drawing/2014/main" val="3044624518"/>
                  </a:ext>
                </a:extLst>
              </a:tr>
              <a:tr h="394855">
                <a:tc>
                  <a:txBody>
                    <a:bodyPr/>
                    <a:lstStyle/>
                    <a:p>
                      <a:pPr latinLnBrk="1"/>
                      <a:endParaRPr lang="ko-KR" altLang="en-US"/>
                    </a:p>
                  </a:txBody>
                  <a:tcPr/>
                </a:tc>
                <a:tc>
                  <a:txBody>
                    <a:bodyPr/>
                    <a:lstStyle/>
                    <a:p>
                      <a:pPr latinLnBrk="1"/>
                      <a:endParaRPr lang="ko-KR" altLang="en-US"/>
                    </a:p>
                  </a:txBody>
                  <a:tcPr/>
                </a:tc>
                <a:tc>
                  <a:txBody>
                    <a:bodyPr/>
                    <a:lstStyle/>
                    <a:p>
                      <a:pPr latinLnBrk="1"/>
                      <a:endParaRPr lang="ko-KR" altLang="en-US"/>
                    </a:p>
                  </a:txBody>
                  <a:tcPr/>
                </a:tc>
                <a:tc>
                  <a:txBody>
                    <a:bodyPr/>
                    <a:lstStyle/>
                    <a:p>
                      <a:pPr latinLnBrk="1"/>
                      <a:endParaRPr lang="ko-KR" altLang="en-US"/>
                    </a:p>
                  </a:txBody>
                  <a:tcPr/>
                </a:tc>
                <a:tc>
                  <a:txBody>
                    <a:bodyPr/>
                    <a:lstStyle/>
                    <a:p>
                      <a:pPr latinLnBrk="1"/>
                      <a:endParaRPr lang="ko-KR" altLang="en-US"/>
                    </a:p>
                  </a:txBody>
                  <a:tcPr/>
                </a:tc>
                <a:tc>
                  <a:txBody>
                    <a:bodyPr/>
                    <a:lstStyle/>
                    <a:p>
                      <a:pPr latinLnBrk="1"/>
                      <a:endParaRPr lang="ko-KR" altLang="en-US"/>
                    </a:p>
                  </a:txBody>
                  <a:tcPr/>
                </a:tc>
                <a:tc>
                  <a:txBody>
                    <a:bodyPr/>
                    <a:lstStyle/>
                    <a:p>
                      <a:pPr latinLnBrk="1"/>
                      <a:endParaRPr lang="ko-KR" altLang="en-US"/>
                    </a:p>
                  </a:txBody>
                  <a:tcPr/>
                </a:tc>
                <a:tc>
                  <a:txBody>
                    <a:bodyPr/>
                    <a:lstStyle/>
                    <a:p>
                      <a:pPr latinLnBrk="1"/>
                      <a:endParaRPr lang="ko-KR" altLang="en-US" dirty="0"/>
                    </a:p>
                  </a:txBody>
                  <a:tcPr/>
                </a:tc>
                <a:extLst>
                  <a:ext uri="{0D108BD9-81ED-4DB2-BD59-A6C34878D82A}">
                    <a16:rowId xmlns:a16="http://schemas.microsoft.com/office/drawing/2014/main" val="2474327638"/>
                  </a:ext>
                </a:extLst>
              </a:tr>
              <a:tr h="394855">
                <a:tc>
                  <a:txBody>
                    <a:bodyPr/>
                    <a:lstStyle/>
                    <a:p>
                      <a:pPr latinLnBrk="1"/>
                      <a:endParaRPr lang="ko-KR" altLang="en-US"/>
                    </a:p>
                  </a:txBody>
                  <a:tcPr/>
                </a:tc>
                <a:tc>
                  <a:txBody>
                    <a:bodyPr/>
                    <a:lstStyle/>
                    <a:p>
                      <a:pPr latinLnBrk="1"/>
                      <a:endParaRPr lang="ko-KR" altLang="en-US"/>
                    </a:p>
                  </a:txBody>
                  <a:tcPr/>
                </a:tc>
                <a:tc>
                  <a:txBody>
                    <a:bodyPr/>
                    <a:lstStyle/>
                    <a:p>
                      <a:pPr latinLnBrk="1"/>
                      <a:endParaRPr lang="ko-KR" altLang="en-US"/>
                    </a:p>
                  </a:txBody>
                  <a:tcPr/>
                </a:tc>
                <a:tc>
                  <a:txBody>
                    <a:bodyPr/>
                    <a:lstStyle/>
                    <a:p>
                      <a:pPr latinLnBrk="1"/>
                      <a:endParaRPr lang="ko-KR" altLang="en-US"/>
                    </a:p>
                  </a:txBody>
                  <a:tcPr/>
                </a:tc>
                <a:tc>
                  <a:txBody>
                    <a:bodyPr/>
                    <a:lstStyle/>
                    <a:p>
                      <a:pPr latinLnBrk="1"/>
                      <a:endParaRPr lang="ko-KR" altLang="en-US"/>
                    </a:p>
                  </a:txBody>
                  <a:tcPr/>
                </a:tc>
                <a:tc>
                  <a:txBody>
                    <a:bodyPr/>
                    <a:lstStyle/>
                    <a:p>
                      <a:pPr latinLnBrk="1"/>
                      <a:endParaRPr lang="ko-KR" altLang="en-US"/>
                    </a:p>
                  </a:txBody>
                  <a:tcPr/>
                </a:tc>
                <a:tc>
                  <a:txBody>
                    <a:bodyPr/>
                    <a:lstStyle/>
                    <a:p>
                      <a:pPr latinLnBrk="1"/>
                      <a:endParaRPr lang="ko-KR" altLang="en-US"/>
                    </a:p>
                  </a:txBody>
                  <a:tcPr/>
                </a:tc>
                <a:tc>
                  <a:txBody>
                    <a:bodyPr/>
                    <a:lstStyle/>
                    <a:p>
                      <a:pPr latinLnBrk="1"/>
                      <a:endParaRPr lang="ko-KR" altLang="en-US"/>
                    </a:p>
                  </a:txBody>
                  <a:tcPr/>
                </a:tc>
                <a:extLst>
                  <a:ext uri="{0D108BD9-81ED-4DB2-BD59-A6C34878D82A}">
                    <a16:rowId xmlns:a16="http://schemas.microsoft.com/office/drawing/2014/main" val="2575548216"/>
                  </a:ext>
                </a:extLst>
              </a:tr>
              <a:tr h="394855">
                <a:tc>
                  <a:txBody>
                    <a:bodyPr/>
                    <a:lstStyle/>
                    <a:p>
                      <a:pPr latinLnBrk="1"/>
                      <a:endParaRPr lang="ko-KR" altLang="en-US" dirty="0"/>
                    </a:p>
                  </a:txBody>
                  <a:tcPr/>
                </a:tc>
                <a:tc>
                  <a:txBody>
                    <a:bodyPr/>
                    <a:lstStyle/>
                    <a:p>
                      <a:pPr latinLnBrk="1"/>
                      <a:endParaRPr lang="ko-KR" altLang="en-US"/>
                    </a:p>
                  </a:txBody>
                  <a:tcPr/>
                </a:tc>
                <a:tc>
                  <a:txBody>
                    <a:bodyPr/>
                    <a:lstStyle/>
                    <a:p>
                      <a:pPr latinLnBrk="1"/>
                      <a:endParaRPr lang="ko-KR" altLang="en-US" dirty="0"/>
                    </a:p>
                  </a:txBody>
                  <a:tcPr/>
                </a:tc>
                <a:tc>
                  <a:txBody>
                    <a:bodyPr/>
                    <a:lstStyle/>
                    <a:p>
                      <a:pPr latinLnBrk="1"/>
                      <a:endParaRPr lang="ko-KR" altLang="en-US"/>
                    </a:p>
                  </a:txBody>
                  <a:tcPr/>
                </a:tc>
                <a:tc>
                  <a:txBody>
                    <a:bodyPr/>
                    <a:lstStyle/>
                    <a:p>
                      <a:pPr latinLnBrk="1"/>
                      <a:endParaRPr lang="ko-KR" altLang="en-US" dirty="0"/>
                    </a:p>
                  </a:txBody>
                  <a:tcPr/>
                </a:tc>
                <a:tc>
                  <a:txBody>
                    <a:bodyPr/>
                    <a:lstStyle/>
                    <a:p>
                      <a:pPr latinLnBrk="1"/>
                      <a:endParaRPr lang="ko-KR" altLang="en-US"/>
                    </a:p>
                  </a:txBody>
                  <a:tcPr/>
                </a:tc>
                <a:tc>
                  <a:txBody>
                    <a:bodyPr/>
                    <a:lstStyle/>
                    <a:p>
                      <a:pPr latinLnBrk="1"/>
                      <a:endParaRPr lang="ko-KR" altLang="en-US"/>
                    </a:p>
                  </a:txBody>
                  <a:tcPr/>
                </a:tc>
                <a:tc>
                  <a:txBody>
                    <a:bodyPr/>
                    <a:lstStyle/>
                    <a:p>
                      <a:pPr latinLnBrk="1"/>
                      <a:endParaRPr lang="ko-KR" altLang="en-US" dirty="0"/>
                    </a:p>
                  </a:txBody>
                  <a:tcPr/>
                </a:tc>
                <a:extLst>
                  <a:ext uri="{0D108BD9-81ED-4DB2-BD59-A6C34878D82A}">
                    <a16:rowId xmlns:a16="http://schemas.microsoft.com/office/drawing/2014/main" val="2659655532"/>
                  </a:ext>
                </a:extLst>
              </a:tr>
            </a:tbl>
          </a:graphicData>
        </a:graphic>
      </p:graphicFrame>
      <p:grpSp>
        <p:nvGrpSpPr>
          <p:cNvPr id="6" name="Group 5"/>
          <p:cNvGrpSpPr/>
          <p:nvPr/>
        </p:nvGrpSpPr>
        <p:grpSpPr>
          <a:xfrm>
            <a:off x="1652498" y="1792842"/>
            <a:ext cx="1442566" cy="3124823"/>
            <a:chOff x="5980558" y="2104673"/>
            <a:chExt cx="1442566" cy="3124823"/>
          </a:xfrm>
        </p:grpSpPr>
        <p:sp>
          <p:nvSpPr>
            <p:cNvPr id="22" name="TextBox 21"/>
            <p:cNvSpPr txBox="1"/>
            <p:nvPr/>
          </p:nvSpPr>
          <p:spPr>
            <a:xfrm>
              <a:off x="6453888" y="2452821"/>
              <a:ext cx="328936" cy="400110"/>
            </a:xfrm>
            <a:prstGeom prst="rect">
              <a:avLst/>
            </a:prstGeom>
            <a:noFill/>
          </p:spPr>
          <p:txBody>
            <a:bodyPr wrap="none" rtlCol="0">
              <a:spAutoFit/>
            </a:bodyPr>
            <a:lstStyle/>
            <a:p>
              <a:r>
                <a:rPr lang="en-US" altLang="ko-KR" sz="2000" dirty="0" smtClean="0">
                  <a:latin typeface="나눔명조" panose="02020603020101020101" pitchFamily="18" charset="-127"/>
                  <a:ea typeface="나눔명조" panose="02020603020101020101" pitchFamily="18" charset="-127"/>
                </a:rPr>
                <a:t>1</a:t>
              </a:r>
              <a:endParaRPr lang="ko-KR" altLang="en-US" sz="2000" dirty="0">
                <a:latin typeface="나눔명조" panose="02020603020101020101" pitchFamily="18" charset="-127"/>
                <a:ea typeface="나눔명조" panose="02020603020101020101" pitchFamily="18" charset="-127"/>
              </a:endParaRPr>
            </a:p>
          </p:txBody>
        </p:sp>
        <p:sp>
          <p:nvSpPr>
            <p:cNvPr id="23" name="TextBox 22"/>
            <p:cNvSpPr txBox="1"/>
            <p:nvPr/>
          </p:nvSpPr>
          <p:spPr>
            <a:xfrm>
              <a:off x="6453888" y="2104673"/>
              <a:ext cx="328936" cy="400110"/>
            </a:xfrm>
            <a:prstGeom prst="rect">
              <a:avLst/>
            </a:prstGeom>
            <a:noFill/>
          </p:spPr>
          <p:txBody>
            <a:bodyPr wrap="none" rtlCol="0">
              <a:spAutoFit/>
            </a:bodyPr>
            <a:lstStyle/>
            <a:p>
              <a:r>
                <a:rPr lang="en-US" altLang="ko-KR" sz="2000" dirty="0" smtClean="0">
                  <a:latin typeface="나눔명조" panose="02020603020101020101" pitchFamily="18" charset="-127"/>
                  <a:ea typeface="나눔명조" panose="02020603020101020101" pitchFamily="18" charset="-127"/>
                </a:rPr>
                <a:t>1</a:t>
              </a:r>
              <a:endParaRPr lang="ko-KR" altLang="en-US" sz="2000" dirty="0">
                <a:latin typeface="나눔명조" panose="02020603020101020101" pitchFamily="18" charset="-127"/>
                <a:ea typeface="나눔명조" panose="02020603020101020101" pitchFamily="18" charset="-127"/>
              </a:endParaRPr>
            </a:p>
          </p:txBody>
        </p:sp>
        <p:sp>
          <p:nvSpPr>
            <p:cNvPr id="24" name="TextBox 23"/>
            <p:cNvSpPr txBox="1"/>
            <p:nvPr/>
          </p:nvSpPr>
          <p:spPr>
            <a:xfrm>
              <a:off x="6453888" y="4058774"/>
              <a:ext cx="328936" cy="400110"/>
            </a:xfrm>
            <a:prstGeom prst="rect">
              <a:avLst/>
            </a:prstGeom>
            <a:noFill/>
          </p:spPr>
          <p:txBody>
            <a:bodyPr wrap="none" rtlCol="0">
              <a:spAutoFit/>
            </a:bodyPr>
            <a:lstStyle/>
            <a:p>
              <a:r>
                <a:rPr lang="en-US" altLang="ko-KR" sz="2000" dirty="0" smtClean="0">
                  <a:latin typeface="나눔명조" panose="02020603020101020101" pitchFamily="18" charset="-127"/>
                  <a:ea typeface="나눔명조" panose="02020603020101020101" pitchFamily="18" charset="-127"/>
                </a:rPr>
                <a:t>1</a:t>
              </a:r>
              <a:endParaRPr lang="ko-KR" altLang="en-US" sz="2000" dirty="0">
                <a:latin typeface="나눔명조" panose="02020603020101020101" pitchFamily="18" charset="-127"/>
                <a:ea typeface="나눔명조" panose="02020603020101020101" pitchFamily="18" charset="-127"/>
              </a:endParaRPr>
            </a:p>
          </p:txBody>
        </p:sp>
        <p:sp>
          <p:nvSpPr>
            <p:cNvPr id="25" name="TextBox 24"/>
            <p:cNvSpPr txBox="1"/>
            <p:nvPr/>
          </p:nvSpPr>
          <p:spPr>
            <a:xfrm>
              <a:off x="6453888" y="2878658"/>
              <a:ext cx="328936" cy="400110"/>
            </a:xfrm>
            <a:prstGeom prst="rect">
              <a:avLst/>
            </a:prstGeom>
            <a:noFill/>
          </p:spPr>
          <p:txBody>
            <a:bodyPr wrap="none" rtlCol="0">
              <a:spAutoFit/>
            </a:bodyPr>
            <a:lstStyle/>
            <a:p>
              <a:r>
                <a:rPr lang="en-US" altLang="ko-KR" sz="2000" dirty="0" smtClean="0">
                  <a:latin typeface="나눔명조" panose="02020603020101020101" pitchFamily="18" charset="-127"/>
                  <a:ea typeface="나눔명조" panose="02020603020101020101" pitchFamily="18" charset="-127"/>
                </a:rPr>
                <a:t>1</a:t>
              </a:r>
              <a:endParaRPr lang="ko-KR" altLang="en-US" sz="2000" dirty="0">
                <a:latin typeface="나눔명조" panose="02020603020101020101" pitchFamily="18" charset="-127"/>
                <a:ea typeface="나눔명조" panose="02020603020101020101" pitchFamily="18" charset="-127"/>
              </a:endParaRPr>
            </a:p>
          </p:txBody>
        </p:sp>
        <p:sp>
          <p:nvSpPr>
            <p:cNvPr id="26" name="TextBox 25"/>
            <p:cNvSpPr txBox="1"/>
            <p:nvPr/>
          </p:nvSpPr>
          <p:spPr>
            <a:xfrm>
              <a:off x="6453888" y="3257509"/>
              <a:ext cx="328936" cy="400110"/>
            </a:xfrm>
            <a:prstGeom prst="rect">
              <a:avLst/>
            </a:prstGeom>
            <a:noFill/>
          </p:spPr>
          <p:txBody>
            <a:bodyPr wrap="none" rtlCol="0">
              <a:spAutoFit/>
            </a:bodyPr>
            <a:lstStyle/>
            <a:p>
              <a:r>
                <a:rPr lang="en-US" altLang="ko-KR" sz="2000" dirty="0" smtClean="0">
                  <a:latin typeface="나눔명조" panose="02020603020101020101" pitchFamily="18" charset="-127"/>
                  <a:ea typeface="나눔명조" panose="02020603020101020101" pitchFamily="18" charset="-127"/>
                </a:rPr>
                <a:t>1</a:t>
              </a:r>
              <a:endParaRPr lang="ko-KR" altLang="en-US" sz="2000" dirty="0">
                <a:latin typeface="나눔명조" panose="02020603020101020101" pitchFamily="18" charset="-127"/>
                <a:ea typeface="나눔명조" panose="02020603020101020101" pitchFamily="18" charset="-127"/>
              </a:endParaRPr>
            </a:p>
          </p:txBody>
        </p:sp>
        <p:sp>
          <p:nvSpPr>
            <p:cNvPr id="27" name="TextBox 26"/>
            <p:cNvSpPr txBox="1"/>
            <p:nvPr/>
          </p:nvSpPr>
          <p:spPr>
            <a:xfrm>
              <a:off x="6453888" y="4453071"/>
              <a:ext cx="328936" cy="400110"/>
            </a:xfrm>
            <a:prstGeom prst="rect">
              <a:avLst/>
            </a:prstGeom>
            <a:noFill/>
          </p:spPr>
          <p:txBody>
            <a:bodyPr wrap="none" rtlCol="0">
              <a:spAutoFit/>
            </a:bodyPr>
            <a:lstStyle/>
            <a:p>
              <a:r>
                <a:rPr lang="en-US" altLang="ko-KR" sz="2000" dirty="0" smtClean="0">
                  <a:latin typeface="나눔명조" panose="02020603020101020101" pitchFamily="18" charset="-127"/>
                  <a:ea typeface="나눔명조" panose="02020603020101020101" pitchFamily="18" charset="-127"/>
                </a:rPr>
                <a:t>1</a:t>
              </a:r>
              <a:endParaRPr lang="ko-KR" altLang="en-US" sz="2000" dirty="0">
                <a:latin typeface="나눔명조" panose="02020603020101020101" pitchFamily="18" charset="-127"/>
                <a:ea typeface="나눔명조" panose="02020603020101020101" pitchFamily="18" charset="-127"/>
              </a:endParaRPr>
            </a:p>
          </p:txBody>
        </p:sp>
        <p:sp>
          <p:nvSpPr>
            <p:cNvPr id="32" name="TextBox 31"/>
            <p:cNvSpPr txBox="1"/>
            <p:nvPr/>
          </p:nvSpPr>
          <p:spPr>
            <a:xfrm>
              <a:off x="6453888" y="3664477"/>
              <a:ext cx="328936" cy="400110"/>
            </a:xfrm>
            <a:prstGeom prst="rect">
              <a:avLst/>
            </a:prstGeom>
            <a:noFill/>
          </p:spPr>
          <p:txBody>
            <a:bodyPr wrap="none" rtlCol="0">
              <a:spAutoFit/>
            </a:bodyPr>
            <a:lstStyle/>
            <a:p>
              <a:r>
                <a:rPr lang="en-US" altLang="ko-KR" sz="2000" dirty="0" smtClean="0">
                  <a:latin typeface="나눔명조" panose="02020603020101020101" pitchFamily="18" charset="-127"/>
                  <a:ea typeface="나눔명조" panose="02020603020101020101" pitchFamily="18" charset="-127"/>
                </a:rPr>
                <a:t>1</a:t>
              </a:r>
              <a:endParaRPr lang="ko-KR" altLang="en-US" sz="2000" dirty="0">
                <a:latin typeface="나눔명조" panose="02020603020101020101" pitchFamily="18" charset="-127"/>
                <a:ea typeface="나눔명조" panose="02020603020101020101" pitchFamily="18" charset="-127"/>
              </a:endParaRPr>
            </a:p>
          </p:txBody>
        </p:sp>
        <p:sp>
          <p:nvSpPr>
            <p:cNvPr id="37" name="TextBox 36"/>
            <p:cNvSpPr txBox="1"/>
            <p:nvPr/>
          </p:nvSpPr>
          <p:spPr>
            <a:xfrm>
              <a:off x="6453888" y="4813017"/>
              <a:ext cx="328936" cy="400110"/>
            </a:xfrm>
            <a:prstGeom prst="rect">
              <a:avLst/>
            </a:prstGeom>
            <a:noFill/>
          </p:spPr>
          <p:txBody>
            <a:bodyPr wrap="none" rtlCol="0">
              <a:spAutoFit/>
            </a:bodyPr>
            <a:lstStyle/>
            <a:p>
              <a:r>
                <a:rPr lang="en-US" altLang="ko-KR" sz="2000" dirty="0" smtClean="0">
                  <a:latin typeface="나눔명조" panose="02020603020101020101" pitchFamily="18" charset="-127"/>
                  <a:ea typeface="나눔명조" panose="02020603020101020101" pitchFamily="18" charset="-127"/>
                </a:rPr>
                <a:t>1</a:t>
              </a:r>
              <a:endParaRPr lang="ko-KR" altLang="en-US" sz="2000" dirty="0">
                <a:latin typeface="나눔명조" panose="02020603020101020101" pitchFamily="18" charset="-127"/>
                <a:ea typeface="나눔명조" panose="02020603020101020101" pitchFamily="18" charset="-127"/>
              </a:endParaRPr>
            </a:p>
          </p:txBody>
        </p:sp>
        <p:sp>
          <p:nvSpPr>
            <p:cNvPr id="43" name="TextBox 42"/>
            <p:cNvSpPr txBox="1"/>
            <p:nvPr/>
          </p:nvSpPr>
          <p:spPr>
            <a:xfrm>
              <a:off x="5980558" y="2452821"/>
              <a:ext cx="328936" cy="400110"/>
            </a:xfrm>
            <a:prstGeom prst="rect">
              <a:avLst/>
            </a:prstGeom>
            <a:noFill/>
          </p:spPr>
          <p:txBody>
            <a:bodyPr wrap="none" rtlCol="0">
              <a:spAutoFit/>
            </a:bodyPr>
            <a:lstStyle/>
            <a:p>
              <a:r>
                <a:rPr lang="en-US" altLang="ko-KR" sz="2000" dirty="0" smtClean="0">
                  <a:latin typeface="나눔명조" panose="02020603020101020101" pitchFamily="18" charset="-127"/>
                  <a:ea typeface="나눔명조" panose="02020603020101020101" pitchFamily="18" charset="-127"/>
                </a:rPr>
                <a:t>1</a:t>
              </a:r>
              <a:endParaRPr lang="ko-KR" altLang="en-US" sz="2000" dirty="0">
                <a:latin typeface="나눔명조" panose="02020603020101020101" pitchFamily="18" charset="-127"/>
                <a:ea typeface="나눔명조" panose="02020603020101020101" pitchFamily="18" charset="-127"/>
              </a:endParaRPr>
            </a:p>
          </p:txBody>
        </p:sp>
        <p:sp>
          <p:nvSpPr>
            <p:cNvPr id="44" name="TextBox 43"/>
            <p:cNvSpPr txBox="1"/>
            <p:nvPr/>
          </p:nvSpPr>
          <p:spPr>
            <a:xfrm>
              <a:off x="6817136" y="4829386"/>
              <a:ext cx="605988" cy="400110"/>
            </a:xfrm>
            <a:prstGeom prst="rect">
              <a:avLst/>
            </a:prstGeom>
            <a:noFill/>
          </p:spPr>
          <p:txBody>
            <a:bodyPr wrap="square" rtlCol="0">
              <a:spAutoFit/>
            </a:bodyPr>
            <a:lstStyle/>
            <a:p>
              <a:r>
                <a:rPr lang="en-US" altLang="ko-KR" sz="2000" dirty="0" smtClean="0">
                  <a:latin typeface="나눔명조" panose="02020603020101020101" pitchFamily="18" charset="-127"/>
                  <a:ea typeface="나눔명조" panose="02020603020101020101" pitchFamily="18" charset="-127"/>
                </a:rPr>
                <a:t>1</a:t>
              </a:r>
              <a:endParaRPr lang="ko-KR" altLang="en-US" sz="2000" dirty="0">
                <a:latin typeface="나눔명조" panose="02020603020101020101" pitchFamily="18" charset="-127"/>
                <a:ea typeface="나눔명조" panose="02020603020101020101" pitchFamily="18" charset="-127"/>
              </a:endParaRPr>
            </a:p>
          </p:txBody>
        </p:sp>
        <p:sp>
          <p:nvSpPr>
            <p:cNvPr id="45" name="TextBox 44"/>
            <p:cNvSpPr txBox="1"/>
            <p:nvPr/>
          </p:nvSpPr>
          <p:spPr>
            <a:xfrm>
              <a:off x="6037013" y="4813017"/>
              <a:ext cx="315802" cy="400110"/>
            </a:xfrm>
            <a:prstGeom prst="rect">
              <a:avLst/>
            </a:prstGeom>
            <a:noFill/>
          </p:spPr>
          <p:txBody>
            <a:bodyPr wrap="square" rtlCol="0">
              <a:spAutoFit/>
            </a:bodyPr>
            <a:lstStyle/>
            <a:p>
              <a:r>
                <a:rPr lang="en-US" altLang="ko-KR" sz="2000" dirty="0" smtClean="0">
                  <a:latin typeface="나눔명조" panose="02020603020101020101" pitchFamily="18" charset="-127"/>
                  <a:ea typeface="나눔명조" panose="02020603020101020101" pitchFamily="18" charset="-127"/>
                </a:rPr>
                <a:t>1</a:t>
              </a:r>
              <a:endParaRPr lang="ko-KR" altLang="en-US" sz="2000" dirty="0">
                <a:latin typeface="나눔명조" panose="02020603020101020101" pitchFamily="18" charset="-127"/>
                <a:ea typeface="나눔명조" panose="02020603020101020101" pitchFamily="18" charset="-127"/>
              </a:endParaRPr>
            </a:p>
          </p:txBody>
        </p:sp>
      </p:grpSp>
      <p:graphicFrame>
        <p:nvGraphicFramePr>
          <p:cNvPr id="7" name="Table 6"/>
          <p:cNvGraphicFramePr>
            <a:graphicFrameLocks noGrp="1"/>
          </p:cNvGraphicFramePr>
          <p:nvPr>
            <p:extLst>
              <p:ext uri="{D42A27DB-BD31-4B8C-83A1-F6EECF244321}">
                <p14:modId xmlns:p14="http://schemas.microsoft.com/office/powerpoint/2010/main" val="518589568"/>
              </p:ext>
            </p:extLst>
          </p:nvPr>
        </p:nvGraphicFramePr>
        <p:xfrm>
          <a:off x="5005098" y="1"/>
          <a:ext cx="235820" cy="6886800"/>
        </p:xfrm>
        <a:graphic>
          <a:graphicData uri="http://schemas.openxmlformats.org/drawingml/2006/table">
            <a:tbl>
              <a:tblPr firstRow="1" bandRow="1">
                <a:tableStyleId>{5940675A-B579-460E-94D1-54222C63F5DA}</a:tableStyleId>
              </a:tblPr>
              <a:tblGrid>
                <a:gridCol w="235820">
                  <a:extLst>
                    <a:ext uri="{9D8B030D-6E8A-4147-A177-3AD203B41FA5}">
                      <a16:colId xmlns:a16="http://schemas.microsoft.com/office/drawing/2014/main" val="459523057"/>
                    </a:ext>
                  </a:extLst>
                </a:gridCol>
              </a:tblGrid>
              <a:tr h="343665">
                <a:tc>
                  <a:txBody>
                    <a:bodyPr/>
                    <a:lstStyle/>
                    <a:p>
                      <a:pPr latinLnBrk="1"/>
                      <a:r>
                        <a:rPr lang="en-US" altLang="ko-KR" sz="1700" dirty="0" smtClean="0"/>
                        <a:t>0</a:t>
                      </a:r>
                      <a:endParaRPr lang="ko-KR" altLang="en-US" sz="1700" dirty="0"/>
                    </a:p>
                  </a:txBody>
                  <a:tcPr marL="85260" marR="85260" marT="42630" marB="42630">
                    <a:solidFill>
                      <a:schemeClr val="accent2">
                        <a:lumMod val="20000"/>
                        <a:lumOff val="80000"/>
                      </a:schemeClr>
                    </a:solidFill>
                  </a:tcPr>
                </a:tc>
                <a:extLst>
                  <a:ext uri="{0D108BD9-81ED-4DB2-BD59-A6C34878D82A}">
                    <a16:rowId xmlns:a16="http://schemas.microsoft.com/office/drawing/2014/main" val="4105964820"/>
                  </a:ext>
                </a:extLst>
              </a:tr>
              <a:tr h="343665">
                <a:tc>
                  <a:txBody>
                    <a:bodyPr/>
                    <a:lstStyle/>
                    <a:p>
                      <a:pPr latinLnBrk="1"/>
                      <a:r>
                        <a:rPr lang="en-US" altLang="ko-KR" sz="1700" dirty="0" smtClean="0"/>
                        <a:t>0</a:t>
                      </a:r>
                      <a:endParaRPr lang="ko-KR" altLang="en-US" sz="1700" dirty="0"/>
                    </a:p>
                  </a:txBody>
                  <a:tcPr marL="85260" marR="85260" marT="42630" marB="42630">
                    <a:solidFill>
                      <a:schemeClr val="accent2">
                        <a:lumMod val="20000"/>
                        <a:lumOff val="80000"/>
                      </a:schemeClr>
                    </a:solidFill>
                  </a:tcPr>
                </a:tc>
                <a:extLst>
                  <a:ext uri="{0D108BD9-81ED-4DB2-BD59-A6C34878D82A}">
                    <a16:rowId xmlns:a16="http://schemas.microsoft.com/office/drawing/2014/main" val="3572546101"/>
                  </a:ext>
                </a:extLst>
              </a:tr>
              <a:tr h="343665">
                <a:tc>
                  <a:txBody>
                    <a:bodyPr/>
                    <a:lstStyle/>
                    <a:p>
                      <a:pPr latinLnBrk="1"/>
                      <a:r>
                        <a:rPr lang="en-US" altLang="ko-KR" sz="1700" dirty="0" smtClean="0"/>
                        <a:t>0</a:t>
                      </a:r>
                      <a:endParaRPr lang="ko-KR" altLang="en-US" sz="1700" dirty="0"/>
                    </a:p>
                  </a:txBody>
                  <a:tcPr marL="85260" marR="85260" marT="42630" marB="42630">
                    <a:solidFill>
                      <a:schemeClr val="accent2">
                        <a:lumMod val="20000"/>
                        <a:lumOff val="80000"/>
                      </a:schemeClr>
                    </a:solidFill>
                  </a:tcPr>
                </a:tc>
                <a:extLst>
                  <a:ext uri="{0D108BD9-81ED-4DB2-BD59-A6C34878D82A}">
                    <a16:rowId xmlns:a16="http://schemas.microsoft.com/office/drawing/2014/main" val="2084661283"/>
                  </a:ext>
                </a:extLst>
              </a:tr>
              <a:tr h="343665">
                <a:tc>
                  <a:txBody>
                    <a:bodyPr/>
                    <a:lstStyle/>
                    <a:p>
                      <a:pPr latinLnBrk="1"/>
                      <a:r>
                        <a:rPr lang="en-US" altLang="ko-KR" sz="1700" dirty="0" smtClean="0"/>
                        <a:t>0</a:t>
                      </a:r>
                      <a:endParaRPr lang="ko-KR" altLang="en-US" sz="1700" dirty="0"/>
                    </a:p>
                  </a:txBody>
                  <a:tcPr marL="85260" marR="85260" marT="42630" marB="42630">
                    <a:solidFill>
                      <a:schemeClr val="accent2">
                        <a:lumMod val="20000"/>
                        <a:lumOff val="80000"/>
                      </a:schemeClr>
                    </a:solidFill>
                  </a:tcPr>
                </a:tc>
                <a:extLst>
                  <a:ext uri="{0D108BD9-81ED-4DB2-BD59-A6C34878D82A}">
                    <a16:rowId xmlns:a16="http://schemas.microsoft.com/office/drawing/2014/main" val="2443511770"/>
                  </a:ext>
                </a:extLst>
              </a:tr>
              <a:tr h="343665">
                <a:tc>
                  <a:txBody>
                    <a:bodyPr/>
                    <a:lstStyle/>
                    <a:p>
                      <a:pPr latinLnBrk="1"/>
                      <a:r>
                        <a:rPr lang="en-US" altLang="ko-KR" sz="1700" dirty="0" smtClean="0"/>
                        <a:t>1</a:t>
                      </a:r>
                      <a:endParaRPr lang="ko-KR" altLang="en-US" sz="1700" dirty="0"/>
                    </a:p>
                  </a:txBody>
                  <a:tcPr marL="85260" marR="85260" marT="42630" marB="42630">
                    <a:solidFill>
                      <a:schemeClr val="accent2">
                        <a:lumMod val="20000"/>
                        <a:lumOff val="80000"/>
                      </a:schemeClr>
                    </a:solidFill>
                  </a:tcPr>
                </a:tc>
                <a:extLst>
                  <a:ext uri="{0D108BD9-81ED-4DB2-BD59-A6C34878D82A}">
                    <a16:rowId xmlns:a16="http://schemas.microsoft.com/office/drawing/2014/main" val="4100687549"/>
                  </a:ext>
                </a:extLst>
              </a:tr>
              <a:tr h="343665">
                <a:tc>
                  <a:txBody>
                    <a:bodyPr/>
                    <a:lstStyle/>
                    <a:p>
                      <a:pPr latinLnBrk="1"/>
                      <a:r>
                        <a:rPr lang="en-US" altLang="ko-KR" sz="1700" dirty="0" smtClean="0"/>
                        <a:t>0</a:t>
                      </a:r>
                      <a:endParaRPr lang="ko-KR" altLang="en-US" sz="1700" dirty="0"/>
                    </a:p>
                  </a:txBody>
                  <a:tcPr marL="85260" marR="85260" marT="42630" marB="42630">
                    <a:solidFill>
                      <a:schemeClr val="accent2">
                        <a:lumMod val="20000"/>
                        <a:lumOff val="80000"/>
                      </a:schemeClr>
                    </a:solidFill>
                  </a:tcPr>
                </a:tc>
                <a:extLst>
                  <a:ext uri="{0D108BD9-81ED-4DB2-BD59-A6C34878D82A}">
                    <a16:rowId xmlns:a16="http://schemas.microsoft.com/office/drawing/2014/main" val="720363934"/>
                  </a:ext>
                </a:extLst>
              </a:tr>
              <a:tr h="343665">
                <a:tc>
                  <a:txBody>
                    <a:bodyPr/>
                    <a:lstStyle/>
                    <a:p>
                      <a:pPr latinLnBrk="1"/>
                      <a:r>
                        <a:rPr lang="en-US" altLang="ko-KR" sz="1700" dirty="0" smtClean="0"/>
                        <a:t>0</a:t>
                      </a:r>
                      <a:endParaRPr lang="ko-KR" altLang="en-US" sz="1700" dirty="0"/>
                    </a:p>
                  </a:txBody>
                  <a:tcPr marL="85260" marR="85260" marT="42630" marB="42630">
                    <a:solidFill>
                      <a:schemeClr val="accent2">
                        <a:lumMod val="20000"/>
                        <a:lumOff val="80000"/>
                      </a:schemeClr>
                    </a:solidFill>
                  </a:tcPr>
                </a:tc>
                <a:extLst>
                  <a:ext uri="{0D108BD9-81ED-4DB2-BD59-A6C34878D82A}">
                    <a16:rowId xmlns:a16="http://schemas.microsoft.com/office/drawing/2014/main" val="3643022466"/>
                  </a:ext>
                </a:extLst>
              </a:tr>
              <a:tr h="343665">
                <a:tc>
                  <a:txBody>
                    <a:bodyPr/>
                    <a:lstStyle/>
                    <a:p>
                      <a:pPr latinLnBrk="1"/>
                      <a:r>
                        <a:rPr lang="en-US" altLang="ko-KR" sz="1700" dirty="0" smtClean="0"/>
                        <a:t>0</a:t>
                      </a:r>
                      <a:endParaRPr lang="ko-KR" altLang="en-US" sz="1700" dirty="0"/>
                    </a:p>
                  </a:txBody>
                  <a:tcPr marL="85260" marR="85260" marT="42630" marB="42630">
                    <a:solidFill>
                      <a:schemeClr val="accent2">
                        <a:lumMod val="20000"/>
                        <a:lumOff val="80000"/>
                      </a:schemeClr>
                    </a:solidFill>
                  </a:tcPr>
                </a:tc>
                <a:extLst>
                  <a:ext uri="{0D108BD9-81ED-4DB2-BD59-A6C34878D82A}">
                    <a16:rowId xmlns:a16="http://schemas.microsoft.com/office/drawing/2014/main" val="3343401206"/>
                  </a:ext>
                </a:extLst>
              </a:tr>
              <a:tr h="343665">
                <a:tc>
                  <a:txBody>
                    <a:bodyPr/>
                    <a:lstStyle/>
                    <a:p>
                      <a:pPr latinLnBrk="1"/>
                      <a:r>
                        <a:rPr lang="en-US" altLang="ko-KR" sz="1700" dirty="0" smtClean="0"/>
                        <a:t>0</a:t>
                      </a:r>
                      <a:endParaRPr lang="ko-KR" altLang="en-US" sz="1700" dirty="0"/>
                    </a:p>
                  </a:txBody>
                  <a:tcPr marL="85260" marR="85260" marT="42630" marB="42630">
                    <a:solidFill>
                      <a:schemeClr val="accent1">
                        <a:lumMod val="20000"/>
                        <a:lumOff val="80000"/>
                      </a:schemeClr>
                    </a:solidFill>
                  </a:tcPr>
                </a:tc>
                <a:extLst>
                  <a:ext uri="{0D108BD9-81ED-4DB2-BD59-A6C34878D82A}">
                    <a16:rowId xmlns:a16="http://schemas.microsoft.com/office/drawing/2014/main" val="3016953957"/>
                  </a:ext>
                </a:extLst>
              </a:tr>
              <a:tr h="343665">
                <a:tc>
                  <a:txBody>
                    <a:bodyPr/>
                    <a:lstStyle/>
                    <a:p>
                      <a:pPr latinLnBrk="1"/>
                      <a:r>
                        <a:rPr lang="en-US" altLang="ko-KR" sz="1700" dirty="0" smtClean="0"/>
                        <a:t>0</a:t>
                      </a:r>
                      <a:endParaRPr lang="ko-KR" altLang="en-US" sz="1700" dirty="0"/>
                    </a:p>
                  </a:txBody>
                  <a:tcPr marL="85260" marR="85260" marT="42630" marB="42630">
                    <a:solidFill>
                      <a:schemeClr val="accent1">
                        <a:lumMod val="20000"/>
                        <a:lumOff val="80000"/>
                      </a:schemeClr>
                    </a:solidFill>
                  </a:tcPr>
                </a:tc>
                <a:extLst>
                  <a:ext uri="{0D108BD9-81ED-4DB2-BD59-A6C34878D82A}">
                    <a16:rowId xmlns:a16="http://schemas.microsoft.com/office/drawing/2014/main" val="1895296742"/>
                  </a:ext>
                </a:extLst>
              </a:tr>
              <a:tr h="343665">
                <a:tc>
                  <a:txBody>
                    <a:bodyPr/>
                    <a:lstStyle/>
                    <a:p>
                      <a:pPr latinLnBrk="1"/>
                      <a:r>
                        <a:rPr lang="en-US" altLang="ko-KR" sz="1700" dirty="0" smtClean="0"/>
                        <a:t>0</a:t>
                      </a:r>
                      <a:endParaRPr lang="ko-KR" altLang="en-US" sz="1700" dirty="0"/>
                    </a:p>
                  </a:txBody>
                  <a:tcPr marL="85260" marR="85260" marT="42630" marB="42630">
                    <a:solidFill>
                      <a:schemeClr val="accent1">
                        <a:lumMod val="20000"/>
                        <a:lumOff val="80000"/>
                      </a:schemeClr>
                    </a:solidFill>
                  </a:tcPr>
                </a:tc>
                <a:extLst>
                  <a:ext uri="{0D108BD9-81ED-4DB2-BD59-A6C34878D82A}">
                    <a16:rowId xmlns:a16="http://schemas.microsoft.com/office/drawing/2014/main" val="3606656703"/>
                  </a:ext>
                </a:extLst>
              </a:tr>
              <a:tr h="343665">
                <a:tc>
                  <a:txBody>
                    <a:bodyPr/>
                    <a:lstStyle/>
                    <a:p>
                      <a:pPr latinLnBrk="1"/>
                      <a:r>
                        <a:rPr lang="en-US" altLang="ko-KR" sz="1700" dirty="0" smtClean="0"/>
                        <a:t>1</a:t>
                      </a:r>
                      <a:endParaRPr lang="ko-KR" altLang="en-US" sz="1700" dirty="0"/>
                    </a:p>
                  </a:txBody>
                  <a:tcPr marL="85260" marR="85260" marT="42630" marB="42630">
                    <a:solidFill>
                      <a:schemeClr val="accent1">
                        <a:lumMod val="20000"/>
                        <a:lumOff val="80000"/>
                      </a:schemeClr>
                    </a:solidFill>
                  </a:tcPr>
                </a:tc>
                <a:extLst>
                  <a:ext uri="{0D108BD9-81ED-4DB2-BD59-A6C34878D82A}">
                    <a16:rowId xmlns:a16="http://schemas.microsoft.com/office/drawing/2014/main" val="3922353837"/>
                  </a:ext>
                </a:extLst>
              </a:tr>
              <a:tr h="343665">
                <a:tc>
                  <a:txBody>
                    <a:bodyPr/>
                    <a:lstStyle/>
                    <a:p>
                      <a:pPr latinLnBrk="1"/>
                      <a:r>
                        <a:rPr lang="en-US" altLang="ko-KR" sz="1700" dirty="0" smtClean="0"/>
                        <a:t>1</a:t>
                      </a:r>
                      <a:endParaRPr lang="ko-KR" altLang="en-US" sz="1700" dirty="0"/>
                    </a:p>
                  </a:txBody>
                  <a:tcPr marL="85260" marR="85260" marT="42630" marB="42630">
                    <a:solidFill>
                      <a:schemeClr val="accent1">
                        <a:lumMod val="20000"/>
                        <a:lumOff val="80000"/>
                      </a:schemeClr>
                    </a:solidFill>
                  </a:tcPr>
                </a:tc>
                <a:extLst>
                  <a:ext uri="{0D108BD9-81ED-4DB2-BD59-A6C34878D82A}">
                    <a16:rowId xmlns:a16="http://schemas.microsoft.com/office/drawing/2014/main" val="938297079"/>
                  </a:ext>
                </a:extLst>
              </a:tr>
              <a:tr h="343665">
                <a:tc>
                  <a:txBody>
                    <a:bodyPr/>
                    <a:lstStyle/>
                    <a:p>
                      <a:pPr latinLnBrk="1"/>
                      <a:r>
                        <a:rPr lang="en-US" altLang="ko-KR" sz="1700" dirty="0" smtClean="0"/>
                        <a:t>0</a:t>
                      </a:r>
                      <a:endParaRPr lang="ko-KR" altLang="en-US" sz="1700" dirty="0"/>
                    </a:p>
                  </a:txBody>
                  <a:tcPr marL="85260" marR="85260" marT="42630" marB="42630">
                    <a:solidFill>
                      <a:schemeClr val="accent1">
                        <a:lumMod val="20000"/>
                        <a:lumOff val="80000"/>
                      </a:schemeClr>
                    </a:solidFill>
                  </a:tcPr>
                </a:tc>
                <a:extLst>
                  <a:ext uri="{0D108BD9-81ED-4DB2-BD59-A6C34878D82A}">
                    <a16:rowId xmlns:a16="http://schemas.microsoft.com/office/drawing/2014/main" val="3978086752"/>
                  </a:ext>
                </a:extLst>
              </a:tr>
              <a:tr h="343665">
                <a:tc>
                  <a:txBody>
                    <a:bodyPr/>
                    <a:lstStyle/>
                    <a:p>
                      <a:pPr latinLnBrk="1"/>
                      <a:r>
                        <a:rPr lang="en-US" altLang="ko-KR" sz="1700" dirty="0" smtClean="0"/>
                        <a:t>0</a:t>
                      </a:r>
                      <a:endParaRPr lang="ko-KR" altLang="en-US" sz="1700" dirty="0"/>
                    </a:p>
                  </a:txBody>
                  <a:tcPr marL="85260" marR="85260" marT="42630" marB="42630">
                    <a:solidFill>
                      <a:schemeClr val="accent1">
                        <a:lumMod val="20000"/>
                        <a:lumOff val="80000"/>
                      </a:schemeClr>
                    </a:solidFill>
                  </a:tcPr>
                </a:tc>
                <a:extLst>
                  <a:ext uri="{0D108BD9-81ED-4DB2-BD59-A6C34878D82A}">
                    <a16:rowId xmlns:a16="http://schemas.microsoft.com/office/drawing/2014/main" val="2967580409"/>
                  </a:ext>
                </a:extLst>
              </a:tr>
              <a:tr h="343665">
                <a:tc>
                  <a:txBody>
                    <a:bodyPr/>
                    <a:lstStyle/>
                    <a:p>
                      <a:pPr latinLnBrk="1"/>
                      <a:r>
                        <a:rPr lang="en-US" altLang="ko-KR" sz="1700" dirty="0" smtClean="0"/>
                        <a:t>0</a:t>
                      </a:r>
                      <a:endParaRPr lang="ko-KR" altLang="en-US" sz="1700" dirty="0"/>
                    </a:p>
                  </a:txBody>
                  <a:tcPr marL="85260" marR="85260" marT="42630" marB="42630">
                    <a:solidFill>
                      <a:schemeClr val="accent1">
                        <a:lumMod val="20000"/>
                        <a:lumOff val="80000"/>
                      </a:schemeClr>
                    </a:solidFill>
                  </a:tcPr>
                </a:tc>
                <a:extLst>
                  <a:ext uri="{0D108BD9-81ED-4DB2-BD59-A6C34878D82A}">
                    <a16:rowId xmlns:a16="http://schemas.microsoft.com/office/drawing/2014/main" val="2765282629"/>
                  </a:ext>
                </a:extLst>
              </a:tr>
              <a:tr h="343665">
                <a:tc>
                  <a:txBody>
                    <a:bodyPr/>
                    <a:lstStyle/>
                    <a:p>
                      <a:pPr latinLnBrk="1"/>
                      <a:r>
                        <a:rPr lang="en-US" altLang="ko-KR" sz="1700" dirty="0" smtClean="0"/>
                        <a:t>0</a:t>
                      </a:r>
                      <a:endParaRPr lang="ko-KR" altLang="en-US" sz="1700" dirty="0"/>
                    </a:p>
                  </a:txBody>
                  <a:tcPr marL="85260" marR="85260" marT="42630" marB="42630"/>
                </a:tc>
                <a:extLst>
                  <a:ext uri="{0D108BD9-81ED-4DB2-BD59-A6C34878D82A}">
                    <a16:rowId xmlns:a16="http://schemas.microsoft.com/office/drawing/2014/main" val="2736993082"/>
                  </a:ext>
                </a:extLst>
              </a:tr>
              <a:tr h="343665">
                <a:tc>
                  <a:txBody>
                    <a:bodyPr/>
                    <a:lstStyle/>
                    <a:p>
                      <a:pPr latinLnBrk="1"/>
                      <a:r>
                        <a:rPr lang="en-US" altLang="ko-KR" sz="1700" dirty="0" smtClean="0"/>
                        <a:t>…</a:t>
                      </a:r>
                      <a:endParaRPr lang="ko-KR" altLang="en-US" sz="1700" dirty="0"/>
                    </a:p>
                  </a:txBody>
                  <a:tcPr marL="85260" marR="85260" marT="42630" marB="42630"/>
                </a:tc>
                <a:extLst>
                  <a:ext uri="{0D108BD9-81ED-4DB2-BD59-A6C34878D82A}">
                    <a16:rowId xmlns:a16="http://schemas.microsoft.com/office/drawing/2014/main" val="8387581"/>
                  </a:ext>
                </a:extLst>
              </a:tr>
              <a:tr h="343665">
                <a:tc>
                  <a:txBody>
                    <a:bodyPr/>
                    <a:lstStyle/>
                    <a:p>
                      <a:pPr latinLnBrk="1"/>
                      <a:endParaRPr lang="ko-KR" altLang="en-US" sz="1700"/>
                    </a:p>
                  </a:txBody>
                  <a:tcPr marL="85260" marR="85260" marT="42630" marB="42630"/>
                </a:tc>
                <a:extLst>
                  <a:ext uri="{0D108BD9-81ED-4DB2-BD59-A6C34878D82A}">
                    <a16:rowId xmlns:a16="http://schemas.microsoft.com/office/drawing/2014/main" val="282437731"/>
                  </a:ext>
                </a:extLst>
              </a:tr>
              <a:tr h="343665">
                <a:tc>
                  <a:txBody>
                    <a:bodyPr/>
                    <a:lstStyle/>
                    <a:p>
                      <a:pPr latinLnBrk="1"/>
                      <a:endParaRPr lang="ko-KR" altLang="en-US" sz="1700" dirty="0"/>
                    </a:p>
                  </a:txBody>
                  <a:tcPr marL="85260" marR="85260" marT="42630" marB="42630"/>
                </a:tc>
                <a:extLst>
                  <a:ext uri="{0D108BD9-81ED-4DB2-BD59-A6C34878D82A}">
                    <a16:rowId xmlns:a16="http://schemas.microsoft.com/office/drawing/2014/main" val="2230533328"/>
                  </a:ext>
                </a:extLst>
              </a:tr>
            </a:tbl>
          </a:graphicData>
        </a:graphic>
      </p:graphicFrame>
      <p:sp>
        <p:nvSpPr>
          <p:cNvPr id="8" name="Right Arrow 7"/>
          <p:cNvSpPr/>
          <p:nvPr/>
        </p:nvSpPr>
        <p:spPr>
          <a:xfrm>
            <a:off x="4466896" y="3191750"/>
            <a:ext cx="292864" cy="406968"/>
          </a:xfrm>
          <a:prstGeom prst="rightArrow">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Rectangle 8"/>
          <p:cNvSpPr/>
          <p:nvPr/>
        </p:nvSpPr>
        <p:spPr>
          <a:xfrm>
            <a:off x="2082507" y="1728633"/>
            <a:ext cx="406569" cy="3248025"/>
          </a:xfrm>
          <a:prstGeom prst="rect">
            <a:avLst/>
          </a:prstGeom>
          <a:noFill/>
          <a:ln w="76200">
            <a:solidFill>
              <a:srgbClr val="A500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7" name="Rectangle 46"/>
          <p:cNvSpPr/>
          <p:nvPr/>
        </p:nvSpPr>
        <p:spPr>
          <a:xfrm>
            <a:off x="4985444" y="1378308"/>
            <a:ext cx="256550" cy="386893"/>
          </a:xfrm>
          <a:prstGeom prst="rect">
            <a:avLst/>
          </a:prstGeom>
          <a:noFill/>
          <a:ln w="76200">
            <a:solidFill>
              <a:srgbClr val="A500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8" name="Rectangle 47"/>
          <p:cNvSpPr/>
          <p:nvPr/>
        </p:nvSpPr>
        <p:spPr>
          <a:xfrm>
            <a:off x="4989141" y="4107145"/>
            <a:ext cx="256550" cy="386893"/>
          </a:xfrm>
          <a:prstGeom prst="rect">
            <a:avLst/>
          </a:prstGeom>
          <a:noFill/>
          <a:ln w="76200">
            <a:solidFill>
              <a:srgbClr val="A500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3" name="TextBox 52"/>
          <p:cNvSpPr txBox="1"/>
          <p:nvPr/>
        </p:nvSpPr>
        <p:spPr>
          <a:xfrm>
            <a:off x="1816966" y="1230909"/>
            <a:ext cx="1092859" cy="400110"/>
          </a:xfrm>
          <a:prstGeom prst="rect">
            <a:avLst/>
          </a:prstGeom>
          <a:noFill/>
        </p:spPr>
        <p:txBody>
          <a:bodyPr wrap="square" rtlCol="0">
            <a:spAutoFit/>
          </a:bodyPr>
          <a:lstStyle/>
          <a:p>
            <a:r>
              <a:rPr lang="en-US" altLang="ko-KR" sz="2000" b="1" dirty="0" smtClean="0">
                <a:solidFill>
                  <a:srgbClr val="A50021"/>
                </a:solidFill>
                <a:latin typeface="나눔명조" panose="02020603020101020101" pitchFamily="18" charset="-127"/>
                <a:ea typeface="나눔명조" panose="02020603020101020101" pitchFamily="18" charset="-127"/>
              </a:rPr>
              <a:t>Patterns</a:t>
            </a:r>
            <a:endParaRPr lang="ko-KR" altLang="en-US" sz="2000" b="1" dirty="0">
              <a:latin typeface="나눔명조" panose="02020603020101020101" pitchFamily="18" charset="-127"/>
              <a:ea typeface="나눔명조" panose="02020603020101020101" pitchFamily="18" charset="-127"/>
            </a:endParaRPr>
          </a:p>
        </p:txBody>
      </p:sp>
    </p:spTree>
    <p:extLst>
      <p:ext uri="{BB962C8B-B14F-4D97-AF65-F5344CB8AC3E}">
        <p14:creationId xmlns:p14="http://schemas.microsoft.com/office/powerpoint/2010/main" val="1236836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down)">
                                      <p:cBhvr>
                                        <p:cTn id="12" dur="500"/>
                                        <p:tgtEl>
                                          <p:spTgt spid="9"/>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53"/>
                                        </p:tgtEl>
                                        <p:attrNameLst>
                                          <p:attrName>style.visibility</p:attrName>
                                        </p:attrNameLst>
                                      </p:cBhvr>
                                      <p:to>
                                        <p:strVal val="visible"/>
                                      </p:to>
                                    </p:set>
                                    <p:animEffect transition="in" filter="fade">
                                      <p:cBhvr>
                                        <p:cTn id="16" dur="500"/>
                                        <p:tgtEl>
                                          <p:spTgt spid="53"/>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par>
                                <p:cTn id="22" presetID="10" presetClass="entr" presetSubtype="0" fill="hold"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500"/>
                                        <p:tgtEl>
                                          <p:spTgt spid="7"/>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47"/>
                                        </p:tgtEl>
                                        <p:attrNameLst>
                                          <p:attrName>style.visibility</p:attrName>
                                        </p:attrNameLst>
                                      </p:cBhvr>
                                      <p:to>
                                        <p:strVal val="visible"/>
                                      </p:to>
                                    </p:set>
                                    <p:animEffect transition="in" filter="wipe(down)">
                                      <p:cBhvr>
                                        <p:cTn id="29" dur="500"/>
                                        <p:tgtEl>
                                          <p:spTgt spid="47"/>
                                        </p:tgtEl>
                                      </p:cBhvr>
                                    </p:animEffect>
                                  </p:childTnLst>
                                </p:cTn>
                              </p:par>
                              <p:par>
                                <p:cTn id="30" presetID="22" presetClass="entr" presetSubtype="4" fill="hold" grpId="0" nodeType="withEffect">
                                  <p:stCondLst>
                                    <p:cond delay="0"/>
                                  </p:stCondLst>
                                  <p:childTnLst>
                                    <p:set>
                                      <p:cBhvr>
                                        <p:cTn id="31" dur="1" fill="hold">
                                          <p:stCondLst>
                                            <p:cond delay="0"/>
                                          </p:stCondLst>
                                        </p:cTn>
                                        <p:tgtEl>
                                          <p:spTgt spid="48"/>
                                        </p:tgtEl>
                                        <p:attrNameLst>
                                          <p:attrName>style.visibility</p:attrName>
                                        </p:attrNameLst>
                                      </p:cBhvr>
                                      <p:to>
                                        <p:strVal val="visible"/>
                                      </p:to>
                                    </p:set>
                                    <p:animEffect transition="in" filter="wipe(down)">
                                      <p:cBhvr>
                                        <p:cTn id="32"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47" grpId="0" animBg="1"/>
      <p:bldP spid="48" grpId="0" animBg="1"/>
      <p:bldP spid="53"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E7B612BC-FA30-47E7-8F83-60B8876EFC04}" type="slidenum">
              <a:rPr lang="ko-KR" altLang="en-US" smtClean="0">
                <a:solidFill>
                  <a:prstClr val="black">
                    <a:tint val="75000"/>
                  </a:prstClr>
                </a:solidFill>
              </a:rPr>
              <a:pPr/>
              <a:t>85</a:t>
            </a:fld>
            <a:endParaRPr lang="ko-KR" altLang="en-US">
              <a:solidFill>
                <a:prstClr val="black">
                  <a:tint val="75000"/>
                </a:prstClr>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676943001"/>
              </p:ext>
            </p:extLst>
          </p:nvPr>
        </p:nvGraphicFramePr>
        <p:xfrm>
          <a:off x="1970910" y="0"/>
          <a:ext cx="235820" cy="6886800"/>
        </p:xfrm>
        <a:graphic>
          <a:graphicData uri="http://schemas.openxmlformats.org/drawingml/2006/table">
            <a:tbl>
              <a:tblPr firstRow="1" bandRow="1">
                <a:tableStyleId>{5940675A-B579-460E-94D1-54222C63F5DA}</a:tableStyleId>
              </a:tblPr>
              <a:tblGrid>
                <a:gridCol w="235820">
                  <a:extLst>
                    <a:ext uri="{9D8B030D-6E8A-4147-A177-3AD203B41FA5}">
                      <a16:colId xmlns:a16="http://schemas.microsoft.com/office/drawing/2014/main" val="459523057"/>
                    </a:ext>
                  </a:extLst>
                </a:gridCol>
              </a:tblGrid>
              <a:tr h="343665">
                <a:tc>
                  <a:txBody>
                    <a:bodyPr/>
                    <a:lstStyle/>
                    <a:p>
                      <a:pPr latinLnBrk="1"/>
                      <a:r>
                        <a:rPr lang="en-US" altLang="ko-KR" sz="1700" dirty="0" smtClean="0"/>
                        <a:t>0</a:t>
                      </a:r>
                      <a:endParaRPr lang="ko-KR" altLang="en-US" sz="1700" dirty="0"/>
                    </a:p>
                  </a:txBody>
                  <a:tcPr marL="85260" marR="85260" marT="42630" marB="42630">
                    <a:solidFill>
                      <a:schemeClr val="accent2">
                        <a:lumMod val="20000"/>
                        <a:lumOff val="80000"/>
                      </a:schemeClr>
                    </a:solidFill>
                  </a:tcPr>
                </a:tc>
                <a:extLst>
                  <a:ext uri="{0D108BD9-81ED-4DB2-BD59-A6C34878D82A}">
                    <a16:rowId xmlns:a16="http://schemas.microsoft.com/office/drawing/2014/main" val="4105964820"/>
                  </a:ext>
                </a:extLst>
              </a:tr>
              <a:tr h="343665">
                <a:tc>
                  <a:txBody>
                    <a:bodyPr/>
                    <a:lstStyle/>
                    <a:p>
                      <a:pPr latinLnBrk="1"/>
                      <a:r>
                        <a:rPr lang="en-US" altLang="ko-KR" sz="1700" dirty="0" smtClean="0"/>
                        <a:t>0</a:t>
                      </a:r>
                      <a:endParaRPr lang="ko-KR" altLang="en-US" sz="1700" dirty="0"/>
                    </a:p>
                  </a:txBody>
                  <a:tcPr marL="85260" marR="85260" marT="42630" marB="42630">
                    <a:solidFill>
                      <a:schemeClr val="accent2">
                        <a:lumMod val="20000"/>
                        <a:lumOff val="80000"/>
                      </a:schemeClr>
                    </a:solidFill>
                  </a:tcPr>
                </a:tc>
                <a:extLst>
                  <a:ext uri="{0D108BD9-81ED-4DB2-BD59-A6C34878D82A}">
                    <a16:rowId xmlns:a16="http://schemas.microsoft.com/office/drawing/2014/main" val="3572546101"/>
                  </a:ext>
                </a:extLst>
              </a:tr>
              <a:tr h="343665">
                <a:tc>
                  <a:txBody>
                    <a:bodyPr/>
                    <a:lstStyle/>
                    <a:p>
                      <a:pPr latinLnBrk="1"/>
                      <a:r>
                        <a:rPr lang="en-US" altLang="ko-KR" sz="1700" dirty="0" smtClean="0"/>
                        <a:t>0</a:t>
                      </a:r>
                      <a:endParaRPr lang="ko-KR" altLang="en-US" sz="1700" dirty="0"/>
                    </a:p>
                  </a:txBody>
                  <a:tcPr marL="85260" marR="85260" marT="42630" marB="42630">
                    <a:solidFill>
                      <a:schemeClr val="accent2">
                        <a:lumMod val="20000"/>
                        <a:lumOff val="80000"/>
                      </a:schemeClr>
                    </a:solidFill>
                  </a:tcPr>
                </a:tc>
                <a:extLst>
                  <a:ext uri="{0D108BD9-81ED-4DB2-BD59-A6C34878D82A}">
                    <a16:rowId xmlns:a16="http://schemas.microsoft.com/office/drawing/2014/main" val="2084661283"/>
                  </a:ext>
                </a:extLst>
              </a:tr>
              <a:tr h="343665">
                <a:tc>
                  <a:txBody>
                    <a:bodyPr/>
                    <a:lstStyle/>
                    <a:p>
                      <a:pPr latinLnBrk="1"/>
                      <a:r>
                        <a:rPr lang="en-US" altLang="ko-KR" sz="1700" dirty="0" smtClean="0"/>
                        <a:t>0</a:t>
                      </a:r>
                      <a:endParaRPr lang="ko-KR" altLang="en-US" sz="1700" dirty="0"/>
                    </a:p>
                  </a:txBody>
                  <a:tcPr marL="85260" marR="85260" marT="42630" marB="42630">
                    <a:solidFill>
                      <a:schemeClr val="accent2">
                        <a:lumMod val="20000"/>
                        <a:lumOff val="80000"/>
                      </a:schemeClr>
                    </a:solidFill>
                  </a:tcPr>
                </a:tc>
                <a:extLst>
                  <a:ext uri="{0D108BD9-81ED-4DB2-BD59-A6C34878D82A}">
                    <a16:rowId xmlns:a16="http://schemas.microsoft.com/office/drawing/2014/main" val="2443511770"/>
                  </a:ext>
                </a:extLst>
              </a:tr>
              <a:tr h="343665">
                <a:tc>
                  <a:txBody>
                    <a:bodyPr/>
                    <a:lstStyle/>
                    <a:p>
                      <a:pPr latinLnBrk="1"/>
                      <a:r>
                        <a:rPr lang="en-US" altLang="ko-KR" sz="1700" dirty="0" smtClean="0"/>
                        <a:t>1</a:t>
                      </a:r>
                      <a:endParaRPr lang="ko-KR" altLang="en-US" sz="1700" dirty="0"/>
                    </a:p>
                  </a:txBody>
                  <a:tcPr marL="85260" marR="85260" marT="42630" marB="42630">
                    <a:solidFill>
                      <a:schemeClr val="accent2">
                        <a:lumMod val="20000"/>
                        <a:lumOff val="80000"/>
                      </a:schemeClr>
                    </a:solidFill>
                  </a:tcPr>
                </a:tc>
                <a:extLst>
                  <a:ext uri="{0D108BD9-81ED-4DB2-BD59-A6C34878D82A}">
                    <a16:rowId xmlns:a16="http://schemas.microsoft.com/office/drawing/2014/main" val="4100687549"/>
                  </a:ext>
                </a:extLst>
              </a:tr>
              <a:tr h="343665">
                <a:tc>
                  <a:txBody>
                    <a:bodyPr/>
                    <a:lstStyle/>
                    <a:p>
                      <a:pPr latinLnBrk="1"/>
                      <a:r>
                        <a:rPr lang="en-US" altLang="ko-KR" sz="1700" dirty="0" smtClean="0"/>
                        <a:t>0</a:t>
                      </a:r>
                      <a:endParaRPr lang="ko-KR" altLang="en-US" sz="1700" dirty="0"/>
                    </a:p>
                  </a:txBody>
                  <a:tcPr marL="85260" marR="85260" marT="42630" marB="42630">
                    <a:solidFill>
                      <a:schemeClr val="accent2">
                        <a:lumMod val="20000"/>
                        <a:lumOff val="80000"/>
                      </a:schemeClr>
                    </a:solidFill>
                  </a:tcPr>
                </a:tc>
                <a:extLst>
                  <a:ext uri="{0D108BD9-81ED-4DB2-BD59-A6C34878D82A}">
                    <a16:rowId xmlns:a16="http://schemas.microsoft.com/office/drawing/2014/main" val="720363934"/>
                  </a:ext>
                </a:extLst>
              </a:tr>
              <a:tr h="343665">
                <a:tc>
                  <a:txBody>
                    <a:bodyPr/>
                    <a:lstStyle/>
                    <a:p>
                      <a:pPr latinLnBrk="1"/>
                      <a:r>
                        <a:rPr lang="en-US" altLang="ko-KR" sz="1700" dirty="0" smtClean="0"/>
                        <a:t>0</a:t>
                      </a:r>
                      <a:endParaRPr lang="ko-KR" altLang="en-US" sz="1700" dirty="0"/>
                    </a:p>
                  </a:txBody>
                  <a:tcPr marL="85260" marR="85260" marT="42630" marB="42630">
                    <a:solidFill>
                      <a:schemeClr val="accent2">
                        <a:lumMod val="20000"/>
                        <a:lumOff val="80000"/>
                      </a:schemeClr>
                    </a:solidFill>
                  </a:tcPr>
                </a:tc>
                <a:extLst>
                  <a:ext uri="{0D108BD9-81ED-4DB2-BD59-A6C34878D82A}">
                    <a16:rowId xmlns:a16="http://schemas.microsoft.com/office/drawing/2014/main" val="3643022466"/>
                  </a:ext>
                </a:extLst>
              </a:tr>
              <a:tr h="343665">
                <a:tc>
                  <a:txBody>
                    <a:bodyPr/>
                    <a:lstStyle/>
                    <a:p>
                      <a:pPr latinLnBrk="1"/>
                      <a:r>
                        <a:rPr lang="en-US" altLang="ko-KR" sz="1700" dirty="0" smtClean="0"/>
                        <a:t>0</a:t>
                      </a:r>
                      <a:endParaRPr lang="ko-KR" altLang="en-US" sz="1700" dirty="0"/>
                    </a:p>
                  </a:txBody>
                  <a:tcPr marL="85260" marR="85260" marT="42630" marB="42630">
                    <a:solidFill>
                      <a:schemeClr val="accent2">
                        <a:lumMod val="20000"/>
                        <a:lumOff val="80000"/>
                      </a:schemeClr>
                    </a:solidFill>
                  </a:tcPr>
                </a:tc>
                <a:extLst>
                  <a:ext uri="{0D108BD9-81ED-4DB2-BD59-A6C34878D82A}">
                    <a16:rowId xmlns:a16="http://schemas.microsoft.com/office/drawing/2014/main" val="3343401206"/>
                  </a:ext>
                </a:extLst>
              </a:tr>
              <a:tr h="343665">
                <a:tc>
                  <a:txBody>
                    <a:bodyPr/>
                    <a:lstStyle/>
                    <a:p>
                      <a:pPr latinLnBrk="1"/>
                      <a:r>
                        <a:rPr lang="en-US" altLang="ko-KR" sz="1700" dirty="0" smtClean="0"/>
                        <a:t>0</a:t>
                      </a:r>
                      <a:endParaRPr lang="ko-KR" altLang="en-US" sz="1700" dirty="0"/>
                    </a:p>
                  </a:txBody>
                  <a:tcPr marL="85260" marR="85260" marT="42630" marB="42630">
                    <a:solidFill>
                      <a:schemeClr val="accent1">
                        <a:lumMod val="20000"/>
                        <a:lumOff val="80000"/>
                      </a:schemeClr>
                    </a:solidFill>
                  </a:tcPr>
                </a:tc>
                <a:extLst>
                  <a:ext uri="{0D108BD9-81ED-4DB2-BD59-A6C34878D82A}">
                    <a16:rowId xmlns:a16="http://schemas.microsoft.com/office/drawing/2014/main" val="3016953957"/>
                  </a:ext>
                </a:extLst>
              </a:tr>
              <a:tr h="343665">
                <a:tc>
                  <a:txBody>
                    <a:bodyPr/>
                    <a:lstStyle/>
                    <a:p>
                      <a:pPr latinLnBrk="1"/>
                      <a:r>
                        <a:rPr lang="en-US" altLang="ko-KR" sz="1700" dirty="0" smtClean="0"/>
                        <a:t>0</a:t>
                      </a:r>
                      <a:endParaRPr lang="ko-KR" altLang="en-US" sz="1700" dirty="0"/>
                    </a:p>
                  </a:txBody>
                  <a:tcPr marL="85260" marR="85260" marT="42630" marB="42630">
                    <a:solidFill>
                      <a:schemeClr val="accent1">
                        <a:lumMod val="20000"/>
                        <a:lumOff val="80000"/>
                      </a:schemeClr>
                    </a:solidFill>
                  </a:tcPr>
                </a:tc>
                <a:extLst>
                  <a:ext uri="{0D108BD9-81ED-4DB2-BD59-A6C34878D82A}">
                    <a16:rowId xmlns:a16="http://schemas.microsoft.com/office/drawing/2014/main" val="1895296742"/>
                  </a:ext>
                </a:extLst>
              </a:tr>
              <a:tr h="343665">
                <a:tc>
                  <a:txBody>
                    <a:bodyPr/>
                    <a:lstStyle/>
                    <a:p>
                      <a:pPr latinLnBrk="1"/>
                      <a:r>
                        <a:rPr lang="en-US" altLang="ko-KR" sz="1700" dirty="0" smtClean="0"/>
                        <a:t>0</a:t>
                      </a:r>
                      <a:endParaRPr lang="ko-KR" altLang="en-US" sz="1700" dirty="0"/>
                    </a:p>
                  </a:txBody>
                  <a:tcPr marL="85260" marR="85260" marT="42630" marB="42630">
                    <a:solidFill>
                      <a:schemeClr val="accent1">
                        <a:lumMod val="20000"/>
                        <a:lumOff val="80000"/>
                      </a:schemeClr>
                    </a:solidFill>
                  </a:tcPr>
                </a:tc>
                <a:extLst>
                  <a:ext uri="{0D108BD9-81ED-4DB2-BD59-A6C34878D82A}">
                    <a16:rowId xmlns:a16="http://schemas.microsoft.com/office/drawing/2014/main" val="3606656703"/>
                  </a:ext>
                </a:extLst>
              </a:tr>
              <a:tr h="343665">
                <a:tc>
                  <a:txBody>
                    <a:bodyPr/>
                    <a:lstStyle/>
                    <a:p>
                      <a:pPr latinLnBrk="1"/>
                      <a:r>
                        <a:rPr lang="en-US" altLang="ko-KR" sz="1700" dirty="0" smtClean="0"/>
                        <a:t>1</a:t>
                      </a:r>
                      <a:endParaRPr lang="ko-KR" altLang="en-US" sz="1700" dirty="0"/>
                    </a:p>
                  </a:txBody>
                  <a:tcPr marL="85260" marR="85260" marT="42630" marB="42630">
                    <a:solidFill>
                      <a:schemeClr val="accent1">
                        <a:lumMod val="20000"/>
                        <a:lumOff val="80000"/>
                      </a:schemeClr>
                    </a:solidFill>
                  </a:tcPr>
                </a:tc>
                <a:extLst>
                  <a:ext uri="{0D108BD9-81ED-4DB2-BD59-A6C34878D82A}">
                    <a16:rowId xmlns:a16="http://schemas.microsoft.com/office/drawing/2014/main" val="3922353837"/>
                  </a:ext>
                </a:extLst>
              </a:tr>
              <a:tr h="343665">
                <a:tc>
                  <a:txBody>
                    <a:bodyPr/>
                    <a:lstStyle/>
                    <a:p>
                      <a:pPr latinLnBrk="1"/>
                      <a:r>
                        <a:rPr lang="en-US" altLang="ko-KR" sz="1700" dirty="0" smtClean="0"/>
                        <a:t>1</a:t>
                      </a:r>
                      <a:endParaRPr lang="ko-KR" altLang="en-US" sz="1700" dirty="0"/>
                    </a:p>
                  </a:txBody>
                  <a:tcPr marL="85260" marR="85260" marT="42630" marB="42630">
                    <a:solidFill>
                      <a:schemeClr val="accent1">
                        <a:lumMod val="20000"/>
                        <a:lumOff val="80000"/>
                      </a:schemeClr>
                    </a:solidFill>
                  </a:tcPr>
                </a:tc>
                <a:extLst>
                  <a:ext uri="{0D108BD9-81ED-4DB2-BD59-A6C34878D82A}">
                    <a16:rowId xmlns:a16="http://schemas.microsoft.com/office/drawing/2014/main" val="938297079"/>
                  </a:ext>
                </a:extLst>
              </a:tr>
              <a:tr h="343665">
                <a:tc>
                  <a:txBody>
                    <a:bodyPr/>
                    <a:lstStyle/>
                    <a:p>
                      <a:pPr latinLnBrk="1"/>
                      <a:r>
                        <a:rPr lang="en-US" altLang="ko-KR" sz="1700" dirty="0" smtClean="0"/>
                        <a:t>0</a:t>
                      </a:r>
                      <a:endParaRPr lang="ko-KR" altLang="en-US" sz="1700" dirty="0"/>
                    </a:p>
                  </a:txBody>
                  <a:tcPr marL="85260" marR="85260" marT="42630" marB="42630">
                    <a:solidFill>
                      <a:schemeClr val="accent1">
                        <a:lumMod val="20000"/>
                        <a:lumOff val="80000"/>
                      </a:schemeClr>
                    </a:solidFill>
                  </a:tcPr>
                </a:tc>
                <a:extLst>
                  <a:ext uri="{0D108BD9-81ED-4DB2-BD59-A6C34878D82A}">
                    <a16:rowId xmlns:a16="http://schemas.microsoft.com/office/drawing/2014/main" val="3978086752"/>
                  </a:ext>
                </a:extLst>
              </a:tr>
              <a:tr h="343665">
                <a:tc>
                  <a:txBody>
                    <a:bodyPr/>
                    <a:lstStyle/>
                    <a:p>
                      <a:pPr latinLnBrk="1"/>
                      <a:r>
                        <a:rPr lang="en-US" altLang="ko-KR" sz="1700" dirty="0" smtClean="0"/>
                        <a:t>0</a:t>
                      </a:r>
                      <a:endParaRPr lang="ko-KR" altLang="en-US" sz="1700" dirty="0"/>
                    </a:p>
                  </a:txBody>
                  <a:tcPr marL="85260" marR="85260" marT="42630" marB="42630">
                    <a:solidFill>
                      <a:schemeClr val="accent1">
                        <a:lumMod val="20000"/>
                        <a:lumOff val="80000"/>
                      </a:schemeClr>
                    </a:solidFill>
                  </a:tcPr>
                </a:tc>
                <a:extLst>
                  <a:ext uri="{0D108BD9-81ED-4DB2-BD59-A6C34878D82A}">
                    <a16:rowId xmlns:a16="http://schemas.microsoft.com/office/drawing/2014/main" val="2967580409"/>
                  </a:ext>
                </a:extLst>
              </a:tr>
              <a:tr h="343665">
                <a:tc>
                  <a:txBody>
                    <a:bodyPr/>
                    <a:lstStyle/>
                    <a:p>
                      <a:pPr latinLnBrk="1"/>
                      <a:r>
                        <a:rPr lang="en-US" altLang="ko-KR" sz="1700" dirty="0" smtClean="0"/>
                        <a:t>0</a:t>
                      </a:r>
                      <a:endParaRPr lang="ko-KR" altLang="en-US" sz="1700" dirty="0"/>
                    </a:p>
                  </a:txBody>
                  <a:tcPr marL="85260" marR="85260" marT="42630" marB="42630">
                    <a:solidFill>
                      <a:schemeClr val="accent1">
                        <a:lumMod val="20000"/>
                        <a:lumOff val="80000"/>
                      </a:schemeClr>
                    </a:solidFill>
                  </a:tcPr>
                </a:tc>
                <a:extLst>
                  <a:ext uri="{0D108BD9-81ED-4DB2-BD59-A6C34878D82A}">
                    <a16:rowId xmlns:a16="http://schemas.microsoft.com/office/drawing/2014/main" val="2765282629"/>
                  </a:ext>
                </a:extLst>
              </a:tr>
              <a:tr h="343665">
                <a:tc>
                  <a:txBody>
                    <a:bodyPr/>
                    <a:lstStyle/>
                    <a:p>
                      <a:pPr latinLnBrk="1"/>
                      <a:r>
                        <a:rPr lang="en-US" altLang="ko-KR" sz="1700" dirty="0" smtClean="0"/>
                        <a:t>0</a:t>
                      </a:r>
                      <a:endParaRPr lang="ko-KR" altLang="en-US" sz="1700" dirty="0"/>
                    </a:p>
                  </a:txBody>
                  <a:tcPr marL="85260" marR="85260" marT="42630" marB="42630"/>
                </a:tc>
                <a:extLst>
                  <a:ext uri="{0D108BD9-81ED-4DB2-BD59-A6C34878D82A}">
                    <a16:rowId xmlns:a16="http://schemas.microsoft.com/office/drawing/2014/main" val="2736993082"/>
                  </a:ext>
                </a:extLst>
              </a:tr>
              <a:tr h="343665">
                <a:tc>
                  <a:txBody>
                    <a:bodyPr/>
                    <a:lstStyle/>
                    <a:p>
                      <a:pPr latinLnBrk="1"/>
                      <a:r>
                        <a:rPr lang="en-US" altLang="ko-KR" sz="1700" dirty="0" smtClean="0"/>
                        <a:t>…</a:t>
                      </a:r>
                      <a:endParaRPr lang="ko-KR" altLang="en-US" sz="1700" dirty="0"/>
                    </a:p>
                  </a:txBody>
                  <a:tcPr marL="85260" marR="85260" marT="42630" marB="42630"/>
                </a:tc>
                <a:extLst>
                  <a:ext uri="{0D108BD9-81ED-4DB2-BD59-A6C34878D82A}">
                    <a16:rowId xmlns:a16="http://schemas.microsoft.com/office/drawing/2014/main" val="8387581"/>
                  </a:ext>
                </a:extLst>
              </a:tr>
              <a:tr h="343665">
                <a:tc>
                  <a:txBody>
                    <a:bodyPr/>
                    <a:lstStyle/>
                    <a:p>
                      <a:pPr latinLnBrk="1"/>
                      <a:endParaRPr lang="ko-KR" altLang="en-US" sz="1700"/>
                    </a:p>
                  </a:txBody>
                  <a:tcPr marL="85260" marR="85260" marT="42630" marB="42630"/>
                </a:tc>
                <a:extLst>
                  <a:ext uri="{0D108BD9-81ED-4DB2-BD59-A6C34878D82A}">
                    <a16:rowId xmlns:a16="http://schemas.microsoft.com/office/drawing/2014/main" val="282437731"/>
                  </a:ext>
                </a:extLst>
              </a:tr>
              <a:tr h="343665">
                <a:tc>
                  <a:txBody>
                    <a:bodyPr/>
                    <a:lstStyle/>
                    <a:p>
                      <a:pPr latinLnBrk="1"/>
                      <a:endParaRPr lang="ko-KR" altLang="en-US" sz="1700" dirty="0"/>
                    </a:p>
                  </a:txBody>
                  <a:tcPr marL="85260" marR="85260" marT="42630" marB="42630"/>
                </a:tc>
                <a:extLst>
                  <a:ext uri="{0D108BD9-81ED-4DB2-BD59-A6C34878D82A}">
                    <a16:rowId xmlns:a16="http://schemas.microsoft.com/office/drawing/2014/main" val="2230533328"/>
                  </a:ext>
                </a:extLst>
              </a:tr>
            </a:tbl>
          </a:graphicData>
        </a:graphic>
      </p:graphicFrame>
      <p:sp>
        <p:nvSpPr>
          <p:cNvPr id="13" name="TextBox 12"/>
          <p:cNvSpPr txBox="1"/>
          <p:nvPr/>
        </p:nvSpPr>
        <p:spPr>
          <a:xfrm>
            <a:off x="3928737" y="5878202"/>
            <a:ext cx="3907458" cy="707886"/>
          </a:xfrm>
          <a:prstGeom prst="rect">
            <a:avLst/>
          </a:prstGeom>
          <a:noFill/>
        </p:spPr>
        <p:txBody>
          <a:bodyPr wrap="square" rtlCol="0">
            <a:spAutoFit/>
          </a:bodyPr>
          <a:lstStyle/>
          <a:p>
            <a:r>
              <a:rPr lang="en-US" altLang="ko-KR" sz="2000" b="1" dirty="0" smtClean="0">
                <a:solidFill>
                  <a:srgbClr val="006600"/>
                </a:solidFill>
                <a:latin typeface="나눔명조" panose="02020603020101020101" pitchFamily="18" charset="-127"/>
                <a:ea typeface="나눔명조" panose="02020603020101020101" pitchFamily="18" charset="-127"/>
              </a:rPr>
              <a:t>Q: How to extract the pattern of complicated input?</a:t>
            </a:r>
            <a:endParaRPr lang="ko-KR" altLang="en-US" sz="2000" b="1" baseline="-25000" dirty="0">
              <a:solidFill>
                <a:srgbClr val="006600"/>
              </a:solidFill>
              <a:latin typeface="나눔명조" panose="02020603020101020101" pitchFamily="18" charset="-127"/>
              <a:ea typeface="나눔명조" panose="02020603020101020101" pitchFamily="18" charset="-127"/>
            </a:endParaRPr>
          </a:p>
        </p:txBody>
      </p:sp>
      <p:grpSp>
        <p:nvGrpSpPr>
          <p:cNvPr id="2" name="Group 1"/>
          <p:cNvGrpSpPr/>
          <p:nvPr/>
        </p:nvGrpSpPr>
        <p:grpSpPr>
          <a:xfrm>
            <a:off x="3170714" y="763445"/>
            <a:ext cx="4381500" cy="5705717"/>
            <a:chOff x="3170714" y="763445"/>
            <a:chExt cx="4381500" cy="5705717"/>
          </a:xfrm>
        </p:grpSpPr>
        <p:sp>
          <p:nvSpPr>
            <p:cNvPr id="18" name="Oval 17"/>
            <p:cNvSpPr/>
            <p:nvPr/>
          </p:nvSpPr>
          <p:spPr>
            <a:xfrm>
              <a:off x="3220881" y="4639947"/>
              <a:ext cx="418453" cy="418453"/>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3" name="Group 22"/>
            <p:cNvGrpSpPr/>
            <p:nvPr/>
          </p:nvGrpSpPr>
          <p:grpSpPr>
            <a:xfrm>
              <a:off x="3170714" y="763445"/>
              <a:ext cx="4381500" cy="5705717"/>
              <a:chOff x="1894807" y="749715"/>
              <a:chExt cx="4381500" cy="5705717"/>
            </a:xfrm>
          </p:grpSpPr>
          <p:pic>
            <p:nvPicPr>
              <p:cNvPr id="12" name="Picture 11"/>
              <p:cNvPicPr>
                <a:picLocks noChangeAspect="1"/>
              </p:cNvPicPr>
              <p:nvPr/>
            </p:nvPicPr>
            <p:blipFill>
              <a:blip r:embed="rId2">
                <a:clrChange>
                  <a:clrFrom>
                    <a:srgbClr val="FFFFFF"/>
                  </a:clrFrom>
                  <a:clrTo>
                    <a:srgbClr val="FFFFFF">
                      <a:alpha val="0"/>
                    </a:srgbClr>
                  </a:clrTo>
                </a:clrChange>
              </a:blip>
              <a:stretch>
                <a:fillRect/>
              </a:stretch>
            </p:blipFill>
            <p:spPr>
              <a:xfrm>
                <a:off x="1894807" y="1696325"/>
                <a:ext cx="4381500" cy="2990850"/>
              </a:xfrm>
              <a:prstGeom prst="rect">
                <a:avLst/>
              </a:prstGeom>
            </p:spPr>
          </p:pic>
          <p:sp>
            <p:nvSpPr>
              <p:cNvPr id="16" name="Oval 15"/>
              <p:cNvSpPr/>
              <p:nvPr/>
            </p:nvSpPr>
            <p:spPr>
              <a:xfrm>
                <a:off x="1989084" y="1388878"/>
                <a:ext cx="418453" cy="418453"/>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Oval 16"/>
              <p:cNvSpPr/>
              <p:nvPr/>
            </p:nvSpPr>
            <p:spPr>
              <a:xfrm>
                <a:off x="1989084" y="749715"/>
                <a:ext cx="418453" cy="418453"/>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Oval 18"/>
              <p:cNvSpPr/>
              <p:nvPr/>
            </p:nvSpPr>
            <p:spPr>
              <a:xfrm>
                <a:off x="1944974" y="5257464"/>
                <a:ext cx="418453" cy="418453"/>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Oval 19"/>
              <p:cNvSpPr/>
              <p:nvPr/>
            </p:nvSpPr>
            <p:spPr>
              <a:xfrm>
                <a:off x="1944974" y="6036979"/>
                <a:ext cx="418453" cy="418453"/>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grpSp>
        <p:nvGrpSpPr>
          <p:cNvPr id="22" name="Group 21"/>
          <p:cNvGrpSpPr/>
          <p:nvPr/>
        </p:nvGrpSpPr>
        <p:grpSpPr>
          <a:xfrm>
            <a:off x="3220880" y="2048978"/>
            <a:ext cx="489884" cy="2937071"/>
            <a:chOff x="1944973" y="2035248"/>
            <a:chExt cx="489884" cy="2937071"/>
          </a:xfrm>
        </p:grpSpPr>
        <p:sp>
          <p:nvSpPr>
            <p:cNvPr id="14" name="TextBox 13"/>
            <p:cNvSpPr txBox="1"/>
            <p:nvPr/>
          </p:nvSpPr>
          <p:spPr>
            <a:xfrm>
              <a:off x="1993659" y="2035248"/>
              <a:ext cx="441198" cy="400110"/>
            </a:xfrm>
            <a:prstGeom prst="rect">
              <a:avLst/>
            </a:prstGeom>
            <a:noFill/>
          </p:spPr>
          <p:txBody>
            <a:bodyPr wrap="square" rtlCol="0">
              <a:spAutoFit/>
            </a:bodyPr>
            <a:lstStyle/>
            <a:p>
              <a:r>
                <a:rPr lang="en-US" altLang="ko-KR" sz="2000" b="1" i="1" dirty="0" smtClean="0">
                  <a:solidFill>
                    <a:srgbClr val="A50021"/>
                  </a:solidFill>
                  <a:latin typeface="Times New Roman" panose="02020603050405020304" pitchFamily="18" charset="0"/>
                  <a:ea typeface="나눔명조" panose="02020603020101020101" pitchFamily="18" charset="-127"/>
                  <a:cs typeface="Times New Roman" panose="02020603050405020304" pitchFamily="18" charset="0"/>
                </a:rPr>
                <a:t>x</a:t>
              </a:r>
              <a:r>
                <a:rPr lang="en-US" altLang="ko-KR" sz="2000" b="1" baseline="-25000" dirty="0" smtClean="0">
                  <a:solidFill>
                    <a:srgbClr val="A50021"/>
                  </a:solidFill>
                  <a:latin typeface="Times New Roman" panose="02020603050405020304" pitchFamily="18" charset="0"/>
                  <a:ea typeface="나눔명조" panose="02020603020101020101" pitchFamily="18" charset="-127"/>
                  <a:cs typeface="Times New Roman" panose="02020603050405020304" pitchFamily="18" charset="0"/>
                </a:rPr>
                <a:t>5</a:t>
              </a:r>
              <a:endParaRPr lang="ko-KR" altLang="en-US" sz="2000" b="1" baseline="-25000" dirty="0">
                <a:solidFill>
                  <a:srgbClr val="A50021"/>
                </a:solidFill>
                <a:latin typeface="Times New Roman" panose="02020603050405020304" pitchFamily="18" charset="0"/>
                <a:ea typeface="나눔명조" panose="02020603020101020101" pitchFamily="18" charset="-127"/>
                <a:cs typeface="Times New Roman" panose="02020603050405020304" pitchFamily="18" charset="0"/>
              </a:endParaRPr>
            </a:p>
          </p:txBody>
        </p:sp>
        <p:sp>
          <p:nvSpPr>
            <p:cNvPr id="15" name="TextBox 14"/>
            <p:cNvSpPr txBox="1"/>
            <p:nvPr/>
          </p:nvSpPr>
          <p:spPr>
            <a:xfrm>
              <a:off x="1944974" y="3308145"/>
              <a:ext cx="489883" cy="400110"/>
            </a:xfrm>
            <a:prstGeom prst="rect">
              <a:avLst/>
            </a:prstGeom>
            <a:noFill/>
          </p:spPr>
          <p:txBody>
            <a:bodyPr wrap="square" rtlCol="0">
              <a:spAutoFit/>
            </a:bodyPr>
            <a:lstStyle/>
            <a:p>
              <a:r>
                <a:rPr lang="en-US" altLang="ko-KR" sz="2000" b="1" i="1" dirty="0" smtClean="0">
                  <a:solidFill>
                    <a:srgbClr val="A50021"/>
                  </a:solidFill>
                  <a:latin typeface="Times New Roman" panose="02020603050405020304" pitchFamily="18" charset="0"/>
                  <a:ea typeface="나눔명조" panose="02020603020101020101" pitchFamily="18" charset="-127"/>
                  <a:cs typeface="Times New Roman" panose="02020603050405020304" pitchFamily="18" charset="0"/>
                </a:rPr>
                <a:t>x</a:t>
              </a:r>
              <a:r>
                <a:rPr lang="en-US" altLang="ko-KR" sz="2000" b="1" baseline="-25000" dirty="0" smtClean="0">
                  <a:solidFill>
                    <a:srgbClr val="A50021"/>
                  </a:solidFill>
                  <a:latin typeface="Times New Roman" panose="02020603050405020304" pitchFamily="18" charset="0"/>
                  <a:ea typeface="나눔명조" panose="02020603020101020101" pitchFamily="18" charset="-127"/>
                  <a:cs typeface="Times New Roman" panose="02020603050405020304" pitchFamily="18" charset="0"/>
                </a:rPr>
                <a:t>13</a:t>
              </a:r>
              <a:endParaRPr lang="ko-KR" altLang="en-US" sz="2000" b="1" baseline="-25000" dirty="0">
                <a:solidFill>
                  <a:srgbClr val="A50021"/>
                </a:solidFill>
                <a:latin typeface="Times New Roman" panose="02020603050405020304" pitchFamily="18" charset="0"/>
                <a:ea typeface="나눔명조" panose="02020603020101020101" pitchFamily="18" charset="-127"/>
                <a:cs typeface="Times New Roman" panose="02020603050405020304" pitchFamily="18" charset="0"/>
              </a:endParaRPr>
            </a:p>
          </p:txBody>
        </p:sp>
        <p:sp>
          <p:nvSpPr>
            <p:cNvPr id="21" name="TextBox 20"/>
            <p:cNvSpPr txBox="1"/>
            <p:nvPr/>
          </p:nvSpPr>
          <p:spPr>
            <a:xfrm>
              <a:off x="1944973" y="4572209"/>
              <a:ext cx="489883" cy="400110"/>
            </a:xfrm>
            <a:prstGeom prst="rect">
              <a:avLst/>
            </a:prstGeom>
            <a:noFill/>
          </p:spPr>
          <p:txBody>
            <a:bodyPr wrap="square" rtlCol="0">
              <a:spAutoFit/>
            </a:bodyPr>
            <a:lstStyle/>
            <a:p>
              <a:r>
                <a:rPr lang="en-US" altLang="ko-KR" sz="2000" b="1" i="1" dirty="0" smtClean="0">
                  <a:solidFill>
                    <a:srgbClr val="A50021"/>
                  </a:solidFill>
                  <a:latin typeface="Times New Roman" panose="02020603050405020304" pitchFamily="18" charset="0"/>
                  <a:ea typeface="나눔명조" panose="02020603020101020101" pitchFamily="18" charset="-127"/>
                  <a:cs typeface="Times New Roman" panose="02020603050405020304" pitchFamily="18" charset="0"/>
                </a:rPr>
                <a:t>x</a:t>
              </a:r>
              <a:r>
                <a:rPr lang="en-US" altLang="ko-KR" sz="2000" b="1" baseline="-25000" dirty="0" smtClean="0">
                  <a:solidFill>
                    <a:srgbClr val="A50021"/>
                  </a:solidFill>
                  <a:latin typeface="Times New Roman" panose="02020603050405020304" pitchFamily="18" charset="0"/>
                  <a:ea typeface="나눔명조" panose="02020603020101020101" pitchFamily="18" charset="-127"/>
                  <a:cs typeface="Times New Roman" panose="02020603050405020304" pitchFamily="18" charset="0"/>
                </a:rPr>
                <a:t>18</a:t>
              </a:r>
              <a:endParaRPr lang="ko-KR" altLang="en-US" sz="2000" b="1" baseline="-25000" dirty="0">
                <a:solidFill>
                  <a:srgbClr val="A50021"/>
                </a:solidFill>
                <a:latin typeface="Times New Roman" panose="02020603050405020304" pitchFamily="18" charset="0"/>
                <a:ea typeface="나눔명조" panose="02020603020101020101" pitchFamily="18" charset="-127"/>
                <a:cs typeface="Times New Roman" panose="02020603050405020304" pitchFamily="18" charset="0"/>
              </a:endParaRPr>
            </a:p>
          </p:txBody>
        </p:sp>
      </p:grpSp>
      <p:sp>
        <p:nvSpPr>
          <p:cNvPr id="24" name="Rectangle 23"/>
          <p:cNvSpPr/>
          <p:nvPr/>
        </p:nvSpPr>
        <p:spPr>
          <a:xfrm>
            <a:off x="1946483" y="1359051"/>
            <a:ext cx="256550" cy="386893"/>
          </a:xfrm>
          <a:prstGeom prst="rect">
            <a:avLst/>
          </a:prstGeom>
          <a:noFill/>
          <a:ln w="76200">
            <a:solidFill>
              <a:srgbClr val="A500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Rectangle 24"/>
          <p:cNvSpPr/>
          <p:nvPr/>
        </p:nvSpPr>
        <p:spPr>
          <a:xfrm>
            <a:off x="1950180" y="4087888"/>
            <a:ext cx="256550" cy="386893"/>
          </a:xfrm>
          <a:prstGeom prst="rect">
            <a:avLst/>
          </a:prstGeom>
          <a:noFill/>
          <a:ln w="76200">
            <a:solidFill>
              <a:srgbClr val="A500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7" name="Straight Connector 26"/>
          <p:cNvCxnSpPr/>
          <p:nvPr/>
        </p:nvCxnSpPr>
        <p:spPr>
          <a:xfrm>
            <a:off x="3639334" y="2299805"/>
            <a:ext cx="581792" cy="287004"/>
          </a:xfrm>
          <a:prstGeom prst="line">
            <a:avLst/>
          </a:prstGeom>
          <a:ln w="76200">
            <a:solidFill>
              <a:srgbClr val="A5002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flipV="1">
            <a:off x="3639334" y="2586810"/>
            <a:ext cx="581792" cy="1025638"/>
          </a:xfrm>
          <a:prstGeom prst="line">
            <a:avLst/>
          </a:prstGeom>
          <a:ln w="76200">
            <a:solidFill>
              <a:srgbClr val="A5002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flipV="1">
            <a:off x="3639334" y="2598566"/>
            <a:ext cx="578806" cy="2330256"/>
          </a:xfrm>
          <a:prstGeom prst="line">
            <a:avLst/>
          </a:prstGeom>
          <a:ln w="76200">
            <a:solidFill>
              <a:srgbClr val="A5002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4636593" y="2586809"/>
            <a:ext cx="2444691" cy="589751"/>
          </a:xfrm>
          <a:prstGeom prst="line">
            <a:avLst/>
          </a:prstGeom>
          <a:ln w="76200">
            <a:solidFill>
              <a:srgbClr val="A50021"/>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7099980" y="3013378"/>
            <a:ext cx="489883" cy="400110"/>
          </a:xfrm>
          <a:prstGeom prst="rect">
            <a:avLst/>
          </a:prstGeom>
          <a:noFill/>
        </p:spPr>
        <p:txBody>
          <a:bodyPr wrap="square" rtlCol="0">
            <a:spAutoFit/>
          </a:bodyPr>
          <a:lstStyle/>
          <a:p>
            <a:r>
              <a:rPr lang="en-US" altLang="ko-KR" sz="2000" b="1" i="1" dirty="0" smtClean="0">
                <a:solidFill>
                  <a:srgbClr val="A50021"/>
                </a:solidFill>
                <a:latin typeface="Times New Roman" panose="02020603050405020304" pitchFamily="18" charset="0"/>
                <a:ea typeface="나눔명조" panose="02020603020101020101" pitchFamily="18" charset="-127"/>
                <a:cs typeface="Times New Roman" panose="02020603050405020304" pitchFamily="18" charset="0"/>
              </a:rPr>
              <a:t>1</a:t>
            </a:r>
            <a:endParaRPr lang="ko-KR" altLang="en-US" sz="2000" b="1" baseline="-25000" dirty="0">
              <a:solidFill>
                <a:srgbClr val="A50021"/>
              </a:solidFill>
              <a:latin typeface="Times New Roman" panose="02020603050405020304" pitchFamily="18" charset="0"/>
              <a:ea typeface="나눔명조" panose="02020603020101020101" pitchFamily="18" charset="-127"/>
              <a:cs typeface="Times New Roman" panose="02020603050405020304" pitchFamily="18" charset="0"/>
            </a:endParaRPr>
          </a:p>
        </p:txBody>
      </p:sp>
      <p:sp>
        <p:nvSpPr>
          <p:cNvPr id="42" name="TextBox 41"/>
          <p:cNvSpPr txBox="1"/>
          <p:nvPr/>
        </p:nvSpPr>
        <p:spPr>
          <a:xfrm>
            <a:off x="840402" y="1345834"/>
            <a:ext cx="1092859" cy="400110"/>
          </a:xfrm>
          <a:prstGeom prst="rect">
            <a:avLst/>
          </a:prstGeom>
          <a:noFill/>
        </p:spPr>
        <p:txBody>
          <a:bodyPr wrap="square" rtlCol="0">
            <a:spAutoFit/>
          </a:bodyPr>
          <a:lstStyle/>
          <a:p>
            <a:r>
              <a:rPr lang="en-US" altLang="ko-KR" sz="2000" b="1" dirty="0" smtClean="0">
                <a:solidFill>
                  <a:srgbClr val="A50021"/>
                </a:solidFill>
                <a:latin typeface="나눔명조" panose="02020603020101020101" pitchFamily="18" charset="-127"/>
                <a:ea typeface="나눔명조" panose="02020603020101020101" pitchFamily="18" charset="-127"/>
              </a:rPr>
              <a:t>Patterns</a:t>
            </a:r>
            <a:endParaRPr lang="ko-KR" altLang="en-US" sz="2000" b="1" dirty="0">
              <a:latin typeface="나눔명조" panose="02020603020101020101" pitchFamily="18" charset="-127"/>
              <a:ea typeface="나눔명조" panose="02020603020101020101" pitchFamily="18" charset="-127"/>
            </a:endParaRPr>
          </a:p>
        </p:txBody>
      </p:sp>
      <p:pic>
        <p:nvPicPr>
          <p:cNvPr id="46" name="Picture 45"/>
          <p:cNvPicPr>
            <a:picLocks noChangeAspect="1"/>
          </p:cNvPicPr>
          <p:nvPr/>
        </p:nvPicPr>
        <p:blipFill>
          <a:blip r:embed="rId3"/>
          <a:stretch>
            <a:fillRect/>
          </a:stretch>
        </p:blipFill>
        <p:spPr>
          <a:xfrm>
            <a:off x="30210" y="3998786"/>
            <a:ext cx="1811637" cy="1690861"/>
          </a:xfrm>
          <a:prstGeom prst="rect">
            <a:avLst/>
          </a:prstGeom>
        </p:spPr>
      </p:pic>
      <p:pic>
        <p:nvPicPr>
          <p:cNvPr id="47" name="Picture 46"/>
          <p:cNvPicPr>
            <a:picLocks noChangeAspect="1"/>
          </p:cNvPicPr>
          <p:nvPr/>
        </p:nvPicPr>
        <p:blipFill>
          <a:blip r:embed="rId4"/>
          <a:stretch>
            <a:fillRect/>
          </a:stretch>
        </p:blipFill>
        <p:spPr>
          <a:xfrm>
            <a:off x="30210" y="2141312"/>
            <a:ext cx="1811637" cy="1833140"/>
          </a:xfrm>
          <a:prstGeom prst="rect">
            <a:avLst/>
          </a:prstGeom>
        </p:spPr>
      </p:pic>
    </p:spTree>
    <p:extLst>
      <p:ext uri="{BB962C8B-B14F-4D97-AF65-F5344CB8AC3E}">
        <p14:creationId xmlns:p14="http://schemas.microsoft.com/office/powerpoint/2010/main" val="540603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500"/>
                                        <p:tgtEl>
                                          <p:spTgt spid="22"/>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40"/>
                                        </p:tgtEl>
                                        <p:attrNameLst>
                                          <p:attrName>style.visibility</p:attrName>
                                        </p:attrNameLst>
                                      </p:cBhvr>
                                      <p:to>
                                        <p:strVal val="visible"/>
                                      </p:to>
                                    </p:set>
                                    <p:animEffect transition="in" filter="fade">
                                      <p:cBhvr>
                                        <p:cTn id="16" dur="500"/>
                                        <p:tgtEl>
                                          <p:spTgt spid="40"/>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29"/>
                                        </p:tgtEl>
                                        <p:attrNameLst>
                                          <p:attrName>style.visibility</p:attrName>
                                        </p:attrNameLst>
                                      </p:cBhvr>
                                      <p:to>
                                        <p:strVal val="visible"/>
                                      </p:to>
                                    </p:set>
                                    <p:animEffect transition="in" filter="wipe(left)">
                                      <p:cBhvr>
                                        <p:cTn id="21" dur="500"/>
                                        <p:tgtEl>
                                          <p:spTgt spid="29"/>
                                        </p:tgtEl>
                                      </p:cBhvr>
                                    </p:animEffect>
                                  </p:childTnLst>
                                </p:cTn>
                              </p:par>
                              <p:par>
                                <p:cTn id="22" presetID="22" presetClass="entr" presetSubtype="8" fill="hold" nodeType="withEffect">
                                  <p:stCondLst>
                                    <p:cond delay="0"/>
                                  </p:stCondLst>
                                  <p:childTnLst>
                                    <p:set>
                                      <p:cBhvr>
                                        <p:cTn id="23" dur="1" fill="hold">
                                          <p:stCondLst>
                                            <p:cond delay="0"/>
                                          </p:stCondLst>
                                        </p:cTn>
                                        <p:tgtEl>
                                          <p:spTgt spid="27"/>
                                        </p:tgtEl>
                                        <p:attrNameLst>
                                          <p:attrName>style.visibility</p:attrName>
                                        </p:attrNameLst>
                                      </p:cBhvr>
                                      <p:to>
                                        <p:strVal val="visible"/>
                                      </p:to>
                                    </p:set>
                                    <p:animEffect transition="in" filter="wipe(left)">
                                      <p:cBhvr>
                                        <p:cTn id="24" dur="500"/>
                                        <p:tgtEl>
                                          <p:spTgt spid="27"/>
                                        </p:tgtEl>
                                      </p:cBhvr>
                                    </p:animEffect>
                                  </p:childTnLst>
                                </p:cTn>
                              </p:par>
                              <p:par>
                                <p:cTn id="25" presetID="22" presetClass="entr" presetSubtype="8" fill="hold" nodeType="withEffect">
                                  <p:stCondLst>
                                    <p:cond delay="0"/>
                                  </p:stCondLst>
                                  <p:childTnLst>
                                    <p:set>
                                      <p:cBhvr>
                                        <p:cTn id="26" dur="1" fill="hold">
                                          <p:stCondLst>
                                            <p:cond delay="0"/>
                                          </p:stCondLst>
                                        </p:cTn>
                                        <p:tgtEl>
                                          <p:spTgt spid="32"/>
                                        </p:tgtEl>
                                        <p:attrNameLst>
                                          <p:attrName>style.visibility</p:attrName>
                                        </p:attrNameLst>
                                      </p:cBhvr>
                                      <p:to>
                                        <p:strVal val="visible"/>
                                      </p:to>
                                    </p:set>
                                    <p:animEffect transition="in" filter="wipe(left)">
                                      <p:cBhvr>
                                        <p:cTn id="27" dur="500"/>
                                        <p:tgtEl>
                                          <p:spTgt spid="3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37"/>
                                        </p:tgtEl>
                                        <p:attrNameLst>
                                          <p:attrName>style.visibility</p:attrName>
                                        </p:attrNameLst>
                                      </p:cBhvr>
                                      <p:to>
                                        <p:strVal val="visible"/>
                                      </p:to>
                                    </p:set>
                                    <p:animEffect transition="in" filter="wipe(left)">
                                      <p:cBhvr>
                                        <p:cTn id="32" dur="500"/>
                                        <p:tgtEl>
                                          <p:spTgt spid="3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7"/>
                                        </p:tgtEl>
                                        <p:attrNameLst>
                                          <p:attrName>style.visibility</p:attrName>
                                        </p:attrNameLst>
                                      </p:cBhvr>
                                      <p:to>
                                        <p:strVal val="visible"/>
                                      </p:to>
                                    </p:set>
                                    <p:animEffect transition="in" filter="fade">
                                      <p:cBhvr>
                                        <p:cTn id="37" dur="500"/>
                                        <p:tgtEl>
                                          <p:spTgt spid="47"/>
                                        </p:tgtEl>
                                      </p:cBhvr>
                                    </p:animEffect>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nodeType="clickEffect">
                                  <p:stCondLst>
                                    <p:cond delay="0"/>
                                  </p:stCondLst>
                                  <p:childTnLst>
                                    <p:set>
                                      <p:cBhvr>
                                        <p:cTn id="41" dur="1" fill="hold">
                                          <p:stCondLst>
                                            <p:cond delay="0"/>
                                          </p:stCondLst>
                                        </p:cTn>
                                        <p:tgtEl>
                                          <p:spTgt spid="46"/>
                                        </p:tgtEl>
                                        <p:attrNameLst>
                                          <p:attrName>style.visibility</p:attrName>
                                        </p:attrNameLst>
                                      </p:cBhvr>
                                      <p:to>
                                        <p:strVal val="visible"/>
                                      </p:to>
                                    </p:set>
                                    <p:anim calcmode="lin" valueType="num">
                                      <p:cBhvr additive="base">
                                        <p:cTn id="42" dur="500" fill="hold"/>
                                        <p:tgtEl>
                                          <p:spTgt spid="46"/>
                                        </p:tgtEl>
                                        <p:attrNameLst>
                                          <p:attrName>ppt_x</p:attrName>
                                        </p:attrNameLst>
                                      </p:cBhvr>
                                      <p:tavLst>
                                        <p:tav tm="0">
                                          <p:val>
                                            <p:strVal val="#ppt_x"/>
                                          </p:val>
                                        </p:tav>
                                        <p:tav tm="100000">
                                          <p:val>
                                            <p:strVal val="#ppt_x"/>
                                          </p:val>
                                        </p:tav>
                                      </p:tavLst>
                                    </p:anim>
                                    <p:anim calcmode="lin" valueType="num">
                                      <p:cBhvr additive="base">
                                        <p:cTn id="43" dur="500" fill="hold"/>
                                        <p:tgtEl>
                                          <p:spTgt spid="46"/>
                                        </p:tgtEl>
                                        <p:attrNameLst>
                                          <p:attrName>ppt_y</p:attrName>
                                        </p:attrNameLst>
                                      </p:cBhvr>
                                      <p:tavLst>
                                        <p:tav tm="0">
                                          <p:val>
                                            <p:strVal val="1+#ppt_h/2"/>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13"/>
                                        </p:tgtEl>
                                        <p:attrNameLst>
                                          <p:attrName>style.visibility</p:attrName>
                                        </p:attrNameLst>
                                      </p:cBhvr>
                                      <p:to>
                                        <p:strVal val="visible"/>
                                      </p:to>
                                    </p:set>
                                    <p:animEffect transition="in" filter="fade">
                                      <p:cBhvr>
                                        <p:cTn id="4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40"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dirty="0" smtClean="0"/>
              <a:t>Convolutional neural network</a:t>
            </a:r>
            <a:endParaRPr lang="ko-KR" altLang="en-US" dirty="0"/>
          </a:p>
        </p:txBody>
      </p:sp>
      <p:sp>
        <p:nvSpPr>
          <p:cNvPr id="3" name="Slide Number Placeholder 2"/>
          <p:cNvSpPr>
            <a:spLocks noGrp="1"/>
          </p:cNvSpPr>
          <p:nvPr>
            <p:ph type="sldNum" sz="quarter" idx="12"/>
          </p:nvPr>
        </p:nvSpPr>
        <p:spPr/>
        <p:txBody>
          <a:bodyPr/>
          <a:lstStyle/>
          <a:p>
            <a:fld id="{E7B612BC-FA30-47E7-8F83-60B8876EFC04}" type="slidenum">
              <a:rPr lang="ko-KR" altLang="en-US" smtClean="0">
                <a:solidFill>
                  <a:prstClr val="black">
                    <a:tint val="75000"/>
                  </a:prstClr>
                </a:solidFill>
              </a:rPr>
              <a:pPr/>
              <a:t>86</a:t>
            </a:fld>
            <a:endParaRPr lang="ko-KR" altLang="en-US">
              <a:solidFill>
                <a:prstClr val="black">
                  <a:tint val="75000"/>
                </a:prstClr>
              </a:solidFill>
            </a:endParaRPr>
          </a:p>
        </p:txBody>
      </p:sp>
      <p:pic>
        <p:nvPicPr>
          <p:cNvPr id="4" name="Picture 3"/>
          <p:cNvPicPr>
            <a:picLocks noChangeAspect="1"/>
          </p:cNvPicPr>
          <p:nvPr/>
        </p:nvPicPr>
        <p:blipFill>
          <a:blip r:embed="rId2">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687009" y="2721395"/>
            <a:ext cx="4638675" cy="2362200"/>
          </a:xfrm>
          <a:prstGeom prst="rect">
            <a:avLst/>
          </a:prstGeom>
        </p:spPr>
      </p:pic>
      <p:sp>
        <p:nvSpPr>
          <p:cNvPr id="5" name="TextBox 4"/>
          <p:cNvSpPr txBox="1"/>
          <p:nvPr/>
        </p:nvSpPr>
        <p:spPr>
          <a:xfrm>
            <a:off x="1569369" y="1889707"/>
            <a:ext cx="712054" cy="369332"/>
          </a:xfrm>
          <a:prstGeom prst="rect">
            <a:avLst/>
          </a:prstGeom>
          <a:noFill/>
        </p:spPr>
        <p:txBody>
          <a:bodyPr wrap="none" rtlCol="0">
            <a:spAutoFit/>
          </a:bodyPr>
          <a:lstStyle/>
          <a:p>
            <a:r>
              <a:rPr lang="en-US" altLang="ko-KR" dirty="0" smtClean="0">
                <a:latin typeface="나눔명조" panose="02020603020101020101" pitchFamily="18" charset="-127"/>
                <a:ea typeface="나눔명조" panose="02020603020101020101" pitchFamily="18" charset="-127"/>
              </a:rPr>
              <a:t>input</a:t>
            </a:r>
            <a:endParaRPr lang="ko-KR" altLang="en-US" dirty="0">
              <a:latin typeface="나눔명조" panose="02020603020101020101" pitchFamily="18" charset="-127"/>
              <a:ea typeface="나눔명조" panose="02020603020101020101" pitchFamily="18" charset="-127"/>
            </a:endParaRPr>
          </a:p>
        </p:txBody>
      </p:sp>
      <p:sp>
        <p:nvSpPr>
          <p:cNvPr id="6" name="TextBox 5"/>
          <p:cNvSpPr txBox="1"/>
          <p:nvPr/>
        </p:nvSpPr>
        <p:spPr>
          <a:xfrm>
            <a:off x="5755135" y="1942388"/>
            <a:ext cx="854721" cy="369332"/>
          </a:xfrm>
          <a:prstGeom prst="rect">
            <a:avLst/>
          </a:prstGeom>
          <a:noFill/>
          <a:ln w="28575">
            <a:noFill/>
          </a:ln>
        </p:spPr>
        <p:txBody>
          <a:bodyPr wrap="none" rtlCol="0">
            <a:spAutoFit/>
          </a:bodyPr>
          <a:lstStyle/>
          <a:p>
            <a:r>
              <a:rPr lang="en-US" altLang="ko-KR" dirty="0" smtClean="0">
                <a:latin typeface="나눔명조" panose="02020603020101020101" pitchFamily="18" charset="-127"/>
                <a:ea typeface="나눔명조" panose="02020603020101020101" pitchFamily="18" charset="-127"/>
              </a:rPr>
              <a:t>output</a:t>
            </a:r>
            <a:endParaRPr lang="ko-KR" altLang="en-US" dirty="0">
              <a:latin typeface="나눔명조" panose="02020603020101020101" pitchFamily="18" charset="-127"/>
              <a:ea typeface="나눔명조" panose="02020603020101020101" pitchFamily="18" charset="-127"/>
            </a:endParaRPr>
          </a:p>
        </p:txBody>
      </p:sp>
      <p:sp>
        <p:nvSpPr>
          <p:cNvPr id="7" name="TextBox 6"/>
          <p:cNvSpPr txBox="1"/>
          <p:nvPr/>
        </p:nvSpPr>
        <p:spPr>
          <a:xfrm>
            <a:off x="1413298" y="2333272"/>
            <a:ext cx="952505" cy="400110"/>
          </a:xfrm>
          <a:prstGeom prst="rect">
            <a:avLst/>
          </a:prstGeom>
          <a:solidFill>
            <a:schemeClr val="accent6">
              <a:lumMod val="20000"/>
              <a:lumOff val="80000"/>
            </a:schemeClr>
          </a:solidFill>
        </p:spPr>
        <p:txBody>
          <a:bodyPr wrap="none" rtlCol="0">
            <a:spAutoFit/>
          </a:bodyPr>
          <a:lstStyle/>
          <a:p>
            <a:r>
              <a:rPr lang="en-US" altLang="ko-KR" sz="2000" b="1" dirty="0" smtClean="0">
                <a:solidFill>
                  <a:srgbClr val="00B050"/>
                </a:solidFill>
                <a:latin typeface="나눔명조" panose="02020603020101020101" pitchFamily="18" charset="-127"/>
                <a:ea typeface="나눔명조" panose="02020603020101020101" pitchFamily="18" charset="-127"/>
              </a:rPr>
              <a:t>Instant</a:t>
            </a:r>
            <a:endParaRPr lang="ko-KR" altLang="en-US" sz="2000" b="1" dirty="0">
              <a:solidFill>
                <a:srgbClr val="00B050"/>
              </a:solidFill>
              <a:latin typeface="나눔명조" panose="02020603020101020101" pitchFamily="18" charset="-127"/>
              <a:ea typeface="나눔명조" panose="02020603020101020101" pitchFamily="18" charset="-127"/>
            </a:endParaRPr>
          </a:p>
        </p:txBody>
      </p:sp>
      <p:sp>
        <p:nvSpPr>
          <p:cNvPr id="8" name="TextBox 7"/>
          <p:cNvSpPr txBox="1"/>
          <p:nvPr/>
        </p:nvSpPr>
        <p:spPr>
          <a:xfrm>
            <a:off x="5755135" y="2409317"/>
            <a:ext cx="3384260" cy="400110"/>
          </a:xfrm>
          <a:prstGeom prst="rect">
            <a:avLst/>
          </a:prstGeom>
          <a:solidFill>
            <a:schemeClr val="accent6">
              <a:lumMod val="20000"/>
              <a:lumOff val="80000"/>
            </a:schemeClr>
          </a:solidFill>
        </p:spPr>
        <p:txBody>
          <a:bodyPr wrap="none" rtlCol="0">
            <a:spAutoFit/>
          </a:bodyPr>
          <a:lstStyle/>
          <a:p>
            <a:r>
              <a:rPr lang="en-US" altLang="ko-KR" sz="2000" b="1" dirty="0" smtClean="0">
                <a:solidFill>
                  <a:srgbClr val="00B050"/>
                </a:solidFill>
                <a:latin typeface="나눔명조" panose="02020603020101020101" pitchFamily="18" charset="-127"/>
                <a:ea typeface="나눔명조" panose="02020603020101020101" pitchFamily="18" charset="-127"/>
              </a:rPr>
              <a:t>Classification of the instance</a:t>
            </a:r>
            <a:endParaRPr lang="ko-KR" altLang="en-US" sz="2000" b="1" dirty="0">
              <a:solidFill>
                <a:srgbClr val="00B050"/>
              </a:solidFill>
              <a:latin typeface="나눔명조" panose="02020603020101020101" pitchFamily="18" charset="-127"/>
              <a:ea typeface="나눔명조" panose="02020603020101020101" pitchFamily="18" charset="-127"/>
            </a:endParaRP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9151" y="3177309"/>
            <a:ext cx="1360218" cy="905163"/>
          </a:xfrm>
          <a:prstGeom prst="rect">
            <a:avLst/>
          </a:prstGeom>
        </p:spPr>
      </p:pic>
      <p:grpSp>
        <p:nvGrpSpPr>
          <p:cNvPr id="40" name="Group 39"/>
          <p:cNvGrpSpPr/>
          <p:nvPr/>
        </p:nvGrpSpPr>
        <p:grpSpPr>
          <a:xfrm>
            <a:off x="2614127" y="5018023"/>
            <a:ext cx="2693166" cy="875358"/>
            <a:chOff x="2614127" y="5018023"/>
            <a:chExt cx="2693166" cy="875358"/>
          </a:xfrm>
        </p:grpSpPr>
        <p:sp>
          <p:nvSpPr>
            <p:cNvPr id="10" name="Left Brace 9"/>
            <p:cNvSpPr/>
            <p:nvPr/>
          </p:nvSpPr>
          <p:spPr>
            <a:xfrm rot="16200000">
              <a:off x="3771885" y="3860265"/>
              <a:ext cx="377650" cy="2693165"/>
            </a:xfrm>
            <a:prstGeom prst="leftBrace">
              <a:avLst>
                <a:gd name="adj1" fmla="val 57935"/>
                <a:gd name="adj2" fmla="val 50686"/>
              </a:avLst>
            </a:prstGeom>
            <a:ln w="38100">
              <a:solidFill>
                <a:srgbClr val="0000CC"/>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1" name="TextBox 10"/>
            <p:cNvSpPr txBox="1"/>
            <p:nvPr/>
          </p:nvSpPr>
          <p:spPr>
            <a:xfrm>
              <a:off x="2803975" y="5493271"/>
              <a:ext cx="2503318" cy="400110"/>
            </a:xfrm>
            <a:prstGeom prst="rect">
              <a:avLst/>
            </a:prstGeom>
            <a:noFill/>
          </p:spPr>
          <p:txBody>
            <a:bodyPr wrap="square" rtlCol="0">
              <a:spAutoFit/>
            </a:bodyPr>
            <a:lstStyle/>
            <a:p>
              <a:r>
                <a:rPr lang="en-US" altLang="ko-KR" sz="2000" b="1" dirty="0" smtClean="0">
                  <a:solidFill>
                    <a:srgbClr val="0000CC"/>
                  </a:solidFill>
                  <a:latin typeface="나눔명조" panose="02020603020101020101" pitchFamily="18" charset="-127"/>
                  <a:ea typeface="나눔명조" panose="02020603020101020101" pitchFamily="18" charset="-127"/>
                </a:rPr>
                <a:t>Convolutional layers</a:t>
              </a:r>
              <a:endParaRPr lang="ko-KR" altLang="en-US" sz="2000" b="1" dirty="0">
                <a:solidFill>
                  <a:srgbClr val="0000CC"/>
                </a:solidFill>
                <a:latin typeface="나눔명조" panose="02020603020101020101" pitchFamily="18" charset="-127"/>
                <a:ea typeface="나눔명조" panose="02020603020101020101" pitchFamily="18" charset="-127"/>
              </a:endParaRPr>
            </a:p>
          </p:txBody>
        </p:sp>
      </p:grpSp>
      <p:grpSp>
        <p:nvGrpSpPr>
          <p:cNvPr id="16" name="Group 15"/>
          <p:cNvGrpSpPr/>
          <p:nvPr/>
        </p:nvGrpSpPr>
        <p:grpSpPr>
          <a:xfrm>
            <a:off x="6409195" y="3248749"/>
            <a:ext cx="815793" cy="1426818"/>
            <a:chOff x="6409195" y="3248749"/>
            <a:chExt cx="815793" cy="1426818"/>
          </a:xfrm>
        </p:grpSpPr>
        <p:sp>
          <p:nvSpPr>
            <p:cNvPr id="12" name="TextBox 11"/>
            <p:cNvSpPr txBox="1"/>
            <p:nvPr/>
          </p:nvSpPr>
          <p:spPr>
            <a:xfrm>
              <a:off x="6409195" y="3248749"/>
              <a:ext cx="739750" cy="400110"/>
            </a:xfrm>
            <a:prstGeom prst="rect">
              <a:avLst/>
            </a:prstGeom>
            <a:noFill/>
          </p:spPr>
          <p:txBody>
            <a:bodyPr wrap="square" rtlCol="0">
              <a:spAutoFit/>
            </a:bodyPr>
            <a:lstStyle/>
            <a:p>
              <a:r>
                <a:rPr lang="en-US" altLang="ko-KR" sz="2000" b="1" dirty="0" smtClean="0">
                  <a:latin typeface="나눔명조" panose="02020603020101020101" pitchFamily="18" charset="-127"/>
                  <a:ea typeface="나눔명조" panose="02020603020101020101" pitchFamily="18" charset="-127"/>
                </a:rPr>
                <a:t>dog</a:t>
              </a:r>
              <a:endParaRPr lang="ko-KR" altLang="en-US" sz="2000" b="1" dirty="0">
                <a:latin typeface="나눔명조" panose="02020603020101020101" pitchFamily="18" charset="-127"/>
                <a:ea typeface="나눔명조" panose="02020603020101020101" pitchFamily="18" charset="-127"/>
              </a:endParaRPr>
            </a:p>
          </p:txBody>
        </p:sp>
        <p:sp>
          <p:nvSpPr>
            <p:cNvPr id="13" name="TextBox 12"/>
            <p:cNvSpPr txBox="1"/>
            <p:nvPr/>
          </p:nvSpPr>
          <p:spPr>
            <a:xfrm>
              <a:off x="6409195" y="3567597"/>
              <a:ext cx="739750" cy="400110"/>
            </a:xfrm>
            <a:prstGeom prst="rect">
              <a:avLst/>
            </a:prstGeom>
            <a:noFill/>
          </p:spPr>
          <p:txBody>
            <a:bodyPr wrap="square" rtlCol="0">
              <a:spAutoFit/>
            </a:bodyPr>
            <a:lstStyle/>
            <a:p>
              <a:r>
                <a:rPr lang="en-US" altLang="ko-KR" sz="2000" b="1" dirty="0" smtClean="0">
                  <a:latin typeface="나눔명조" panose="02020603020101020101" pitchFamily="18" charset="-127"/>
                  <a:ea typeface="나눔명조" panose="02020603020101020101" pitchFamily="18" charset="-127"/>
                </a:rPr>
                <a:t>cat</a:t>
              </a:r>
              <a:endParaRPr lang="ko-KR" altLang="en-US" sz="2000" b="1" dirty="0">
                <a:latin typeface="나눔명조" panose="02020603020101020101" pitchFamily="18" charset="-127"/>
                <a:ea typeface="나눔명조" panose="02020603020101020101" pitchFamily="18" charset="-127"/>
              </a:endParaRPr>
            </a:p>
          </p:txBody>
        </p:sp>
        <p:sp>
          <p:nvSpPr>
            <p:cNvPr id="14" name="TextBox 13"/>
            <p:cNvSpPr txBox="1"/>
            <p:nvPr/>
          </p:nvSpPr>
          <p:spPr>
            <a:xfrm>
              <a:off x="6409195" y="3899000"/>
              <a:ext cx="739750" cy="400110"/>
            </a:xfrm>
            <a:prstGeom prst="rect">
              <a:avLst/>
            </a:prstGeom>
            <a:noFill/>
          </p:spPr>
          <p:txBody>
            <a:bodyPr wrap="square" rtlCol="0">
              <a:spAutoFit/>
            </a:bodyPr>
            <a:lstStyle/>
            <a:p>
              <a:r>
                <a:rPr lang="en-US" altLang="ko-KR" sz="2000" b="1" dirty="0" smtClean="0">
                  <a:latin typeface="나눔명조" panose="02020603020101020101" pitchFamily="18" charset="-127"/>
                  <a:ea typeface="나눔명조" panose="02020603020101020101" pitchFamily="18" charset="-127"/>
                </a:rPr>
                <a:t>bird</a:t>
              </a:r>
              <a:endParaRPr lang="ko-KR" altLang="en-US" sz="2000" b="1" dirty="0">
                <a:latin typeface="나눔명조" panose="02020603020101020101" pitchFamily="18" charset="-127"/>
                <a:ea typeface="나눔명조" panose="02020603020101020101" pitchFamily="18" charset="-127"/>
              </a:endParaRPr>
            </a:p>
          </p:txBody>
        </p:sp>
        <p:sp>
          <p:nvSpPr>
            <p:cNvPr id="15" name="TextBox 14"/>
            <p:cNvSpPr txBox="1"/>
            <p:nvPr/>
          </p:nvSpPr>
          <p:spPr>
            <a:xfrm>
              <a:off x="6485238" y="4275457"/>
              <a:ext cx="739750" cy="400110"/>
            </a:xfrm>
            <a:prstGeom prst="rect">
              <a:avLst/>
            </a:prstGeom>
            <a:noFill/>
          </p:spPr>
          <p:txBody>
            <a:bodyPr wrap="square" rtlCol="0">
              <a:spAutoFit/>
            </a:bodyPr>
            <a:lstStyle/>
            <a:p>
              <a:r>
                <a:rPr lang="en-US" altLang="ko-KR" sz="2000" b="1" dirty="0" smtClean="0">
                  <a:latin typeface="나눔명조" panose="02020603020101020101" pitchFamily="18" charset="-127"/>
                  <a:ea typeface="나눔명조" panose="02020603020101020101" pitchFamily="18" charset="-127"/>
                </a:rPr>
                <a:t>…</a:t>
              </a:r>
              <a:endParaRPr lang="ko-KR" altLang="en-US" sz="2000" b="1" dirty="0">
                <a:latin typeface="나눔명조" panose="02020603020101020101" pitchFamily="18" charset="-127"/>
                <a:ea typeface="나눔명조" panose="02020603020101020101" pitchFamily="18" charset="-127"/>
              </a:endParaRPr>
            </a:p>
          </p:txBody>
        </p:sp>
      </p:grpSp>
      <p:grpSp>
        <p:nvGrpSpPr>
          <p:cNvPr id="17" name="Group 16"/>
          <p:cNvGrpSpPr/>
          <p:nvPr/>
        </p:nvGrpSpPr>
        <p:grpSpPr>
          <a:xfrm>
            <a:off x="2365803" y="1693386"/>
            <a:ext cx="1305666" cy="3460505"/>
            <a:chOff x="2426801" y="1425399"/>
            <a:chExt cx="1305666" cy="3460505"/>
          </a:xfrm>
        </p:grpSpPr>
        <p:sp>
          <p:nvSpPr>
            <p:cNvPr id="18" name="Rectangle 17"/>
            <p:cNvSpPr/>
            <p:nvPr/>
          </p:nvSpPr>
          <p:spPr>
            <a:xfrm>
              <a:off x="2826328" y="2189018"/>
              <a:ext cx="504344" cy="2696886"/>
            </a:xfrm>
            <a:prstGeom prst="rect">
              <a:avLst/>
            </a:prstGeom>
            <a:no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p:cNvSpPr txBox="1"/>
            <p:nvPr/>
          </p:nvSpPr>
          <p:spPr>
            <a:xfrm>
              <a:off x="2426801" y="1425399"/>
              <a:ext cx="1305666" cy="707886"/>
            </a:xfrm>
            <a:prstGeom prst="rect">
              <a:avLst/>
            </a:prstGeom>
            <a:noFill/>
          </p:spPr>
          <p:txBody>
            <a:bodyPr wrap="square" rtlCol="0">
              <a:spAutoFit/>
            </a:bodyPr>
            <a:lstStyle/>
            <a:p>
              <a:r>
                <a:rPr lang="en-US" altLang="ko-KR" sz="2000" b="1" dirty="0" smtClean="0">
                  <a:solidFill>
                    <a:srgbClr val="00B0F0"/>
                  </a:solidFill>
                  <a:latin typeface="나눔명조" panose="02020603020101020101" pitchFamily="18" charset="-127"/>
                  <a:ea typeface="나눔명조" panose="02020603020101020101" pitchFamily="18" charset="-127"/>
                </a:rPr>
                <a:t>Patterns i.e., edges</a:t>
              </a:r>
              <a:endParaRPr lang="ko-KR" altLang="en-US" sz="2000" b="1" dirty="0">
                <a:solidFill>
                  <a:srgbClr val="00B0F0"/>
                </a:solidFill>
                <a:latin typeface="나눔명조" panose="02020603020101020101" pitchFamily="18" charset="-127"/>
                <a:ea typeface="나눔명조" panose="02020603020101020101" pitchFamily="18" charset="-127"/>
              </a:endParaRPr>
            </a:p>
          </p:txBody>
        </p:sp>
      </p:grpSp>
      <p:grpSp>
        <p:nvGrpSpPr>
          <p:cNvPr id="32" name="Group 31"/>
          <p:cNvGrpSpPr/>
          <p:nvPr/>
        </p:nvGrpSpPr>
        <p:grpSpPr>
          <a:xfrm>
            <a:off x="752778" y="851006"/>
            <a:ext cx="3569256" cy="4302885"/>
            <a:chOff x="752778" y="851006"/>
            <a:chExt cx="3569256" cy="4302885"/>
          </a:xfrm>
        </p:grpSpPr>
        <p:grpSp>
          <p:nvGrpSpPr>
            <p:cNvPr id="20" name="Group 19"/>
            <p:cNvGrpSpPr/>
            <p:nvPr/>
          </p:nvGrpSpPr>
          <p:grpSpPr>
            <a:xfrm>
              <a:off x="752778" y="851006"/>
              <a:ext cx="3569256" cy="4302885"/>
              <a:chOff x="-238584" y="583019"/>
              <a:chExt cx="3569256" cy="4302885"/>
            </a:xfrm>
          </p:grpSpPr>
          <p:sp>
            <p:nvSpPr>
              <p:cNvPr id="21" name="Rectangle 20"/>
              <p:cNvSpPr/>
              <p:nvPr/>
            </p:nvSpPr>
            <p:spPr>
              <a:xfrm>
                <a:off x="2826328" y="2189018"/>
                <a:ext cx="504344" cy="2696886"/>
              </a:xfrm>
              <a:prstGeom prst="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TextBox 21"/>
              <p:cNvSpPr txBox="1"/>
              <p:nvPr/>
            </p:nvSpPr>
            <p:spPr>
              <a:xfrm>
                <a:off x="-238584" y="583019"/>
                <a:ext cx="2918691" cy="707886"/>
              </a:xfrm>
              <a:prstGeom prst="rect">
                <a:avLst/>
              </a:prstGeom>
              <a:noFill/>
            </p:spPr>
            <p:txBody>
              <a:bodyPr wrap="square" rtlCol="0">
                <a:spAutoFit/>
              </a:bodyPr>
              <a:lstStyle/>
              <a:p>
                <a:pPr algn="r"/>
                <a:r>
                  <a:rPr lang="en-US" altLang="ko-KR" sz="2000" b="1" dirty="0" smtClean="0">
                    <a:solidFill>
                      <a:srgbClr val="0070C0"/>
                    </a:solidFill>
                    <a:latin typeface="나눔명조" panose="02020603020101020101" pitchFamily="18" charset="-127"/>
                    <a:ea typeface="나눔명조" panose="02020603020101020101" pitchFamily="18" charset="-127"/>
                  </a:rPr>
                  <a:t>Combinations of edges, i.e., ear</a:t>
                </a:r>
                <a:endParaRPr lang="ko-KR" altLang="en-US" sz="2000" b="1" dirty="0">
                  <a:solidFill>
                    <a:srgbClr val="0070C0"/>
                  </a:solidFill>
                  <a:latin typeface="나눔명조" panose="02020603020101020101" pitchFamily="18" charset="-127"/>
                  <a:ea typeface="나눔명조" panose="02020603020101020101" pitchFamily="18" charset="-127"/>
                </a:endParaRPr>
              </a:p>
            </p:txBody>
          </p:sp>
        </p:grpSp>
        <p:cxnSp>
          <p:nvCxnSpPr>
            <p:cNvPr id="24" name="Straight Connector 23"/>
            <p:cNvCxnSpPr>
              <a:stCxn id="21" idx="0"/>
              <a:endCxn id="22" idx="3"/>
            </p:cNvCxnSpPr>
            <p:nvPr/>
          </p:nvCxnSpPr>
          <p:spPr>
            <a:xfrm flipH="1" flipV="1">
              <a:off x="3671469" y="1204949"/>
              <a:ext cx="398393" cy="1252056"/>
            </a:xfrm>
            <a:prstGeom prst="line">
              <a:avLst/>
            </a:prstGeom>
            <a:ln w="19050">
              <a:solidFill>
                <a:srgbClr val="0070C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33" name="Group 32"/>
          <p:cNvGrpSpPr/>
          <p:nvPr/>
        </p:nvGrpSpPr>
        <p:grpSpPr>
          <a:xfrm>
            <a:off x="4852897" y="919634"/>
            <a:ext cx="3461561" cy="4213731"/>
            <a:chOff x="3817690" y="940160"/>
            <a:chExt cx="3461561" cy="4213731"/>
          </a:xfrm>
        </p:grpSpPr>
        <p:grpSp>
          <p:nvGrpSpPr>
            <p:cNvPr id="34" name="Group 33"/>
            <p:cNvGrpSpPr/>
            <p:nvPr/>
          </p:nvGrpSpPr>
          <p:grpSpPr>
            <a:xfrm>
              <a:off x="3817690" y="940160"/>
              <a:ext cx="3461561" cy="4213731"/>
              <a:chOff x="2826328" y="672173"/>
              <a:chExt cx="3461561" cy="4213731"/>
            </a:xfrm>
          </p:grpSpPr>
          <p:sp>
            <p:nvSpPr>
              <p:cNvPr id="36" name="Rectangle 35"/>
              <p:cNvSpPr/>
              <p:nvPr/>
            </p:nvSpPr>
            <p:spPr>
              <a:xfrm>
                <a:off x="2826328" y="2189018"/>
                <a:ext cx="504344" cy="2696886"/>
              </a:xfrm>
              <a:prstGeom prst="rect">
                <a:avLst/>
              </a:prstGeom>
              <a:noFill/>
              <a:ln w="190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7" name="TextBox 36"/>
              <p:cNvSpPr txBox="1"/>
              <p:nvPr/>
            </p:nvSpPr>
            <p:spPr>
              <a:xfrm>
                <a:off x="3369198" y="672173"/>
                <a:ext cx="2918691" cy="707886"/>
              </a:xfrm>
              <a:prstGeom prst="rect">
                <a:avLst/>
              </a:prstGeom>
              <a:noFill/>
            </p:spPr>
            <p:txBody>
              <a:bodyPr wrap="square" rtlCol="0">
                <a:spAutoFit/>
              </a:bodyPr>
              <a:lstStyle/>
              <a:p>
                <a:r>
                  <a:rPr lang="en-US" altLang="ko-KR" sz="2000" b="1" dirty="0" smtClean="0">
                    <a:solidFill>
                      <a:srgbClr val="002060"/>
                    </a:solidFill>
                    <a:latin typeface="나눔명조" panose="02020603020101020101" pitchFamily="18" charset="-127"/>
                    <a:ea typeface="나눔명조" panose="02020603020101020101" pitchFamily="18" charset="-127"/>
                  </a:rPr>
                  <a:t>Combinations of edges, i.e., face, … dog</a:t>
                </a:r>
                <a:endParaRPr lang="ko-KR" altLang="en-US" sz="2000" b="1" dirty="0">
                  <a:solidFill>
                    <a:srgbClr val="002060"/>
                  </a:solidFill>
                  <a:latin typeface="나눔명조" panose="02020603020101020101" pitchFamily="18" charset="-127"/>
                  <a:ea typeface="나눔명조" panose="02020603020101020101" pitchFamily="18" charset="-127"/>
                </a:endParaRPr>
              </a:p>
            </p:txBody>
          </p:sp>
        </p:grpSp>
        <p:cxnSp>
          <p:nvCxnSpPr>
            <p:cNvPr id="35" name="Straight Connector 34"/>
            <p:cNvCxnSpPr>
              <a:stCxn id="36" idx="0"/>
              <a:endCxn id="37" idx="1"/>
            </p:cNvCxnSpPr>
            <p:nvPr/>
          </p:nvCxnSpPr>
          <p:spPr>
            <a:xfrm flipV="1">
              <a:off x="4069862" y="1294103"/>
              <a:ext cx="290698" cy="1162902"/>
            </a:xfrm>
            <a:prstGeom prst="line">
              <a:avLst/>
            </a:prstGeom>
            <a:ln w="19050">
              <a:solidFill>
                <a:srgbClr val="00206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18204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2"/>
                                        </p:tgtEl>
                                        <p:attrNameLst>
                                          <p:attrName>style.visibility</p:attrName>
                                        </p:attrNameLst>
                                      </p:cBhvr>
                                      <p:to>
                                        <p:strVal val="visible"/>
                                      </p:to>
                                    </p:set>
                                    <p:animEffect transition="in" filter="fade">
                                      <p:cBhvr>
                                        <p:cTn id="12" dur="500"/>
                                        <p:tgtEl>
                                          <p:spTgt spid="3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3"/>
                                        </p:tgtEl>
                                        <p:attrNameLst>
                                          <p:attrName>style.visibility</p:attrName>
                                        </p:attrNameLst>
                                      </p:cBhvr>
                                      <p:to>
                                        <p:strVal val="visible"/>
                                      </p:to>
                                    </p:set>
                                    <p:animEffect transition="in" filter="fade">
                                      <p:cBhvr>
                                        <p:cTn id="17"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3" name="Table 142"/>
          <p:cNvGraphicFramePr>
            <a:graphicFrameLocks noGrp="1"/>
          </p:cNvGraphicFramePr>
          <p:nvPr>
            <p:extLst>
              <p:ext uri="{D42A27DB-BD31-4B8C-83A1-F6EECF244321}">
                <p14:modId xmlns:p14="http://schemas.microsoft.com/office/powerpoint/2010/main" val="951778426"/>
              </p:ext>
            </p:extLst>
          </p:nvPr>
        </p:nvGraphicFramePr>
        <p:xfrm>
          <a:off x="4650301" y="1624671"/>
          <a:ext cx="3144984" cy="3158840"/>
        </p:xfrm>
        <a:graphic>
          <a:graphicData uri="http://schemas.openxmlformats.org/drawingml/2006/table">
            <a:tbl>
              <a:tblPr firstRow="1" bandRow="1">
                <a:tableStyleId>{5940675A-B579-460E-94D1-54222C63F5DA}</a:tableStyleId>
              </a:tblPr>
              <a:tblGrid>
                <a:gridCol w="393123">
                  <a:extLst>
                    <a:ext uri="{9D8B030D-6E8A-4147-A177-3AD203B41FA5}">
                      <a16:colId xmlns:a16="http://schemas.microsoft.com/office/drawing/2014/main" val="2429367008"/>
                    </a:ext>
                  </a:extLst>
                </a:gridCol>
                <a:gridCol w="393123">
                  <a:extLst>
                    <a:ext uri="{9D8B030D-6E8A-4147-A177-3AD203B41FA5}">
                      <a16:colId xmlns:a16="http://schemas.microsoft.com/office/drawing/2014/main" val="3089876422"/>
                    </a:ext>
                  </a:extLst>
                </a:gridCol>
                <a:gridCol w="393123">
                  <a:extLst>
                    <a:ext uri="{9D8B030D-6E8A-4147-A177-3AD203B41FA5}">
                      <a16:colId xmlns:a16="http://schemas.microsoft.com/office/drawing/2014/main" val="3973165101"/>
                    </a:ext>
                  </a:extLst>
                </a:gridCol>
                <a:gridCol w="393123">
                  <a:extLst>
                    <a:ext uri="{9D8B030D-6E8A-4147-A177-3AD203B41FA5}">
                      <a16:colId xmlns:a16="http://schemas.microsoft.com/office/drawing/2014/main" val="135676368"/>
                    </a:ext>
                  </a:extLst>
                </a:gridCol>
                <a:gridCol w="393123">
                  <a:extLst>
                    <a:ext uri="{9D8B030D-6E8A-4147-A177-3AD203B41FA5}">
                      <a16:colId xmlns:a16="http://schemas.microsoft.com/office/drawing/2014/main" val="3396923106"/>
                    </a:ext>
                  </a:extLst>
                </a:gridCol>
                <a:gridCol w="393123">
                  <a:extLst>
                    <a:ext uri="{9D8B030D-6E8A-4147-A177-3AD203B41FA5}">
                      <a16:colId xmlns:a16="http://schemas.microsoft.com/office/drawing/2014/main" val="3536215525"/>
                    </a:ext>
                  </a:extLst>
                </a:gridCol>
                <a:gridCol w="393123">
                  <a:extLst>
                    <a:ext uri="{9D8B030D-6E8A-4147-A177-3AD203B41FA5}">
                      <a16:colId xmlns:a16="http://schemas.microsoft.com/office/drawing/2014/main" val="3735097879"/>
                    </a:ext>
                  </a:extLst>
                </a:gridCol>
                <a:gridCol w="393123">
                  <a:extLst>
                    <a:ext uri="{9D8B030D-6E8A-4147-A177-3AD203B41FA5}">
                      <a16:colId xmlns:a16="http://schemas.microsoft.com/office/drawing/2014/main" val="966036647"/>
                    </a:ext>
                  </a:extLst>
                </a:gridCol>
              </a:tblGrid>
              <a:tr h="394855">
                <a:tc>
                  <a:txBody>
                    <a:bodyPr/>
                    <a:lstStyle/>
                    <a:p>
                      <a:pPr algn="ctr" latinLnBrk="1"/>
                      <a:endParaRPr lang="ko-KR" altLang="en-US" sz="1400" dirty="0">
                        <a:latin typeface="+mn-lt"/>
                      </a:endParaRPr>
                    </a:p>
                  </a:txBody>
                  <a:tcPr anchor="ctr"/>
                </a:tc>
                <a:tc>
                  <a:txBody>
                    <a:bodyPr/>
                    <a:lstStyle/>
                    <a:p>
                      <a:pPr algn="ctr" latinLnBrk="1"/>
                      <a:endParaRPr lang="ko-KR" altLang="en-US" sz="1400" dirty="0">
                        <a:latin typeface="+mn-lt"/>
                      </a:endParaRPr>
                    </a:p>
                  </a:txBody>
                  <a:tcPr anchor="ctr"/>
                </a:tc>
                <a:tc>
                  <a:txBody>
                    <a:bodyPr/>
                    <a:lstStyle/>
                    <a:p>
                      <a:pPr algn="ctr" latinLnBrk="1"/>
                      <a:endParaRPr lang="ko-KR" altLang="en-US" sz="1400">
                        <a:latin typeface="+mn-lt"/>
                      </a:endParaRPr>
                    </a:p>
                  </a:txBody>
                  <a:tcPr anchor="ctr"/>
                </a:tc>
                <a:tc>
                  <a:txBody>
                    <a:bodyPr/>
                    <a:lstStyle/>
                    <a:p>
                      <a:pPr algn="ctr" latinLnBrk="1"/>
                      <a:endParaRPr lang="ko-KR" altLang="en-US" sz="1400">
                        <a:latin typeface="+mn-lt"/>
                      </a:endParaRPr>
                    </a:p>
                  </a:txBody>
                  <a:tcPr anchor="ctr"/>
                </a:tc>
                <a:tc>
                  <a:txBody>
                    <a:bodyPr/>
                    <a:lstStyle/>
                    <a:p>
                      <a:pPr algn="ctr" latinLnBrk="1"/>
                      <a:endParaRPr lang="ko-KR" altLang="en-US" sz="1400">
                        <a:latin typeface="+mn-lt"/>
                      </a:endParaRPr>
                    </a:p>
                  </a:txBody>
                  <a:tcPr anchor="ctr"/>
                </a:tc>
                <a:tc>
                  <a:txBody>
                    <a:bodyPr/>
                    <a:lstStyle/>
                    <a:p>
                      <a:pPr algn="ctr" latinLnBrk="1"/>
                      <a:endParaRPr lang="ko-KR" altLang="en-US" sz="1400">
                        <a:latin typeface="+mn-lt"/>
                      </a:endParaRPr>
                    </a:p>
                  </a:txBody>
                  <a:tcPr anchor="ctr"/>
                </a:tc>
                <a:tc>
                  <a:txBody>
                    <a:bodyPr/>
                    <a:lstStyle/>
                    <a:p>
                      <a:pPr algn="ctr" latinLnBrk="1"/>
                      <a:endParaRPr lang="ko-KR" altLang="en-US" sz="1400">
                        <a:latin typeface="+mn-lt"/>
                      </a:endParaRPr>
                    </a:p>
                  </a:txBody>
                  <a:tcPr anchor="ctr"/>
                </a:tc>
                <a:tc>
                  <a:txBody>
                    <a:bodyPr/>
                    <a:lstStyle/>
                    <a:p>
                      <a:pPr algn="ctr" latinLnBrk="1"/>
                      <a:endParaRPr lang="ko-KR" altLang="en-US" sz="1400">
                        <a:latin typeface="+mn-lt"/>
                      </a:endParaRPr>
                    </a:p>
                  </a:txBody>
                  <a:tcPr anchor="ctr"/>
                </a:tc>
                <a:extLst>
                  <a:ext uri="{0D108BD9-81ED-4DB2-BD59-A6C34878D82A}">
                    <a16:rowId xmlns:a16="http://schemas.microsoft.com/office/drawing/2014/main" val="3028594201"/>
                  </a:ext>
                </a:extLst>
              </a:tr>
              <a:tr h="394855">
                <a:tc>
                  <a:txBody>
                    <a:bodyPr/>
                    <a:lstStyle/>
                    <a:p>
                      <a:pPr algn="ctr" latinLnBrk="1"/>
                      <a:endParaRPr lang="ko-KR" altLang="en-US" sz="1400">
                        <a:latin typeface="+mn-lt"/>
                      </a:endParaRPr>
                    </a:p>
                  </a:txBody>
                  <a:tcPr anchor="ctr"/>
                </a:tc>
                <a:tc>
                  <a:txBody>
                    <a:bodyPr/>
                    <a:lstStyle/>
                    <a:p>
                      <a:pPr algn="ctr" latinLnBrk="1"/>
                      <a:endParaRPr lang="ko-KR" altLang="en-US" sz="1400">
                        <a:latin typeface="+mn-lt"/>
                      </a:endParaRPr>
                    </a:p>
                  </a:txBody>
                  <a:tcPr anchor="ctr"/>
                </a:tc>
                <a:tc>
                  <a:txBody>
                    <a:bodyPr/>
                    <a:lstStyle/>
                    <a:p>
                      <a:pPr algn="ctr" latinLnBrk="1"/>
                      <a:endParaRPr lang="ko-KR" altLang="en-US" sz="1400" dirty="0">
                        <a:latin typeface="+mn-lt"/>
                      </a:endParaRPr>
                    </a:p>
                  </a:txBody>
                  <a:tcPr anchor="ctr"/>
                </a:tc>
                <a:tc>
                  <a:txBody>
                    <a:bodyPr/>
                    <a:lstStyle/>
                    <a:p>
                      <a:pPr algn="ctr" latinLnBrk="1"/>
                      <a:endParaRPr lang="ko-KR" altLang="en-US" sz="1400" dirty="0">
                        <a:latin typeface="+mn-lt"/>
                      </a:endParaRPr>
                    </a:p>
                  </a:txBody>
                  <a:tcPr anchor="ctr"/>
                </a:tc>
                <a:tc>
                  <a:txBody>
                    <a:bodyPr/>
                    <a:lstStyle/>
                    <a:p>
                      <a:pPr algn="ctr" latinLnBrk="1"/>
                      <a:endParaRPr lang="ko-KR" altLang="en-US" sz="1400" dirty="0">
                        <a:latin typeface="+mn-lt"/>
                      </a:endParaRPr>
                    </a:p>
                  </a:txBody>
                  <a:tcPr anchor="ctr"/>
                </a:tc>
                <a:tc>
                  <a:txBody>
                    <a:bodyPr/>
                    <a:lstStyle/>
                    <a:p>
                      <a:pPr algn="ctr" latinLnBrk="1"/>
                      <a:endParaRPr lang="ko-KR" altLang="en-US" sz="1400" dirty="0">
                        <a:latin typeface="+mn-lt"/>
                      </a:endParaRPr>
                    </a:p>
                  </a:txBody>
                  <a:tcPr anchor="ctr"/>
                </a:tc>
                <a:tc>
                  <a:txBody>
                    <a:bodyPr/>
                    <a:lstStyle/>
                    <a:p>
                      <a:pPr algn="ctr" latinLnBrk="1"/>
                      <a:endParaRPr lang="ko-KR" altLang="en-US" sz="1400">
                        <a:latin typeface="+mn-lt"/>
                      </a:endParaRPr>
                    </a:p>
                  </a:txBody>
                  <a:tcPr anchor="ctr"/>
                </a:tc>
                <a:tc>
                  <a:txBody>
                    <a:bodyPr/>
                    <a:lstStyle/>
                    <a:p>
                      <a:pPr algn="ctr" latinLnBrk="1"/>
                      <a:endParaRPr lang="ko-KR" altLang="en-US" sz="1400">
                        <a:latin typeface="+mn-lt"/>
                      </a:endParaRPr>
                    </a:p>
                  </a:txBody>
                  <a:tcPr anchor="ctr"/>
                </a:tc>
                <a:extLst>
                  <a:ext uri="{0D108BD9-81ED-4DB2-BD59-A6C34878D82A}">
                    <a16:rowId xmlns:a16="http://schemas.microsoft.com/office/drawing/2014/main" val="1403814802"/>
                  </a:ext>
                </a:extLst>
              </a:tr>
              <a:tr h="394855">
                <a:tc>
                  <a:txBody>
                    <a:bodyPr/>
                    <a:lstStyle/>
                    <a:p>
                      <a:pPr algn="ctr" latinLnBrk="1"/>
                      <a:endParaRPr lang="ko-KR" altLang="en-US" sz="1400">
                        <a:latin typeface="+mn-lt"/>
                      </a:endParaRPr>
                    </a:p>
                  </a:txBody>
                  <a:tcPr anchor="ctr"/>
                </a:tc>
                <a:tc>
                  <a:txBody>
                    <a:bodyPr/>
                    <a:lstStyle/>
                    <a:p>
                      <a:pPr algn="ctr" latinLnBrk="1"/>
                      <a:endParaRPr lang="ko-KR" altLang="en-US" sz="1400">
                        <a:latin typeface="+mn-lt"/>
                      </a:endParaRPr>
                    </a:p>
                  </a:txBody>
                  <a:tcPr anchor="ctr"/>
                </a:tc>
                <a:tc>
                  <a:txBody>
                    <a:bodyPr/>
                    <a:lstStyle/>
                    <a:p>
                      <a:pPr algn="ctr" latinLnBrk="1"/>
                      <a:endParaRPr lang="ko-KR" altLang="en-US" sz="1400">
                        <a:latin typeface="+mn-lt"/>
                      </a:endParaRPr>
                    </a:p>
                  </a:txBody>
                  <a:tcPr anchor="ctr"/>
                </a:tc>
                <a:tc>
                  <a:txBody>
                    <a:bodyPr/>
                    <a:lstStyle/>
                    <a:p>
                      <a:pPr algn="ctr" latinLnBrk="1"/>
                      <a:endParaRPr lang="ko-KR" altLang="en-US" sz="1400" dirty="0">
                        <a:latin typeface="+mn-lt"/>
                      </a:endParaRPr>
                    </a:p>
                  </a:txBody>
                  <a:tcPr anchor="ctr"/>
                </a:tc>
                <a:tc>
                  <a:txBody>
                    <a:bodyPr/>
                    <a:lstStyle/>
                    <a:p>
                      <a:pPr algn="ctr" latinLnBrk="1"/>
                      <a:endParaRPr lang="ko-KR" altLang="en-US" sz="1400">
                        <a:latin typeface="+mn-lt"/>
                      </a:endParaRPr>
                    </a:p>
                  </a:txBody>
                  <a:tcPr anchor="ctr"/>
                </a:tc>
                <a:tc>
                  <a:txBody>
                    <a:bodyPr/>
                    <a:lstStyle/>
                    <a:p>
                      <a:pPr algn="ctr" latinLnBrk="1"/>
                      <a:endParaRPr lang="ko-KR" altLang="en-US" sz="1400" dirty="0">
                        <a:latin typeface="+mn-lt"/>
                      </a:endParaRPr>
                    </a:p>
                  </a:txBody>
                  <a:tcPr anchor="ctr"/>
                </a:tc>
                <a:tc>
                  <a:txBody>
                    <a:bodyPr/>
                    <a:lstStyle/>
                    <a:p>
                      <a:pPr algn="ctr" latinLnBrk="1"/>
                      <a:endParaRPr lang="ko-KR" altLang="en-US" sz="1400">
                        <a:latin typeface="+mn-lt"/>
                      </a:endParaRPr>
                    </a:p>
                  </a:txBody>
                  <a:tcPr anchor="ctr"/>
                </a:tc>
                <a:tc>
                  <a:txBody>
                    <a:bodyPr/>
                    <a:lstStyle/>
                    <a:p>
                      <a:pPr algn="ctr" latinLnBrk="1"/>
                      <a:endParaRPr lang="ko-KR" altLang="en-US" sz="1400" dirty="0">
                        <a:latin typeface="+mn-lt"/>
                      </a:endParaRPr>
                    </a:p>
                  </a:txBody>
                  <a:tcPr anchor="ctr"/>
                </a:tc>
                <a:extLst>
                  <a:ext uri="{0D108BD9-81ED-4DB2-BD59-A6C34878D82A}">
                    <a16:rowId xmlns:a16="http://schemas.microsoft.com/office/drawing/2014/main" val="119352512"/>
                  </a:ext>
                </a:extLst>
              </a:tr>
              <a:tr h="394855">
                <a:tc>
                  <a:txBody>
                    <a:bodyPr/>
                    <a:lstStyle/>
                    <a:p>
                      <a:pPr algn="ctr" latinLnBrk="1"/>
                      <a:endParaRPr lang="ko-KR" altLang="en-US" sz="1400">
                        <a:latin typeface="+mn-lt"/>
                      </a:endParaRPr>
                    </a:p>
                  </a:txBody>
                  <a:tcPr anchor="ctr"/>
                </a:tc>
                <a:tc>
                  <a:txBody>
                    <a:bodyPr/>
                    <a:lstStyle/>
                    <a:p>
                      <a:pPr algn="ctr" latinLnBrk="1"/>
                      <a:endParaRPr lang="ko-KR" altLang="en-US" sz="1400">
                        <a:latin typeface="+mn-lt"/>
                      </a:endParaRPr>
                    </a:p>
                  </a:txBody>
                  <a:tcPr anchor="ctr"/>
                </a:tc>
                <a:tc>
                  <a:txBody>
                    <a:bodyPr/>
                    <a:lstStyle/>
                    <a:p>
                      <a:pPr algn="ctr" latinLnBrk="1"/>
                      <a:endParaRPr lang="ko-KR" altLang="en-US" sz="1400">
                        <a:latin typeface="+mn-lt"/>
                      </a:endParaRPr>
                    </a:p>
                  </a:txBody>
                  <a:tcPr anchor="ctr"/>
                </a:tc>
                <a:tc>
                  <a:txBody>
                    <a:bodyPr/>
                    <a:lstStyle/>
                    <a:p>
                      <a:pPr algn="ctr" latinLnBrk="1"/>
                      <a:endParaRPr lang="ko-KR" altLang="en-US" sz="1400" dirty="0">
                        <a:latin typeface="+mn-lt"/>
                      </a:endParaRPr>
                    </a:p>
                  </a:txBody>
                  <a:tcPr anchor="ctr"/>
                </a:tc>
                <a:tc>
                  <a:txBody>
                    <a:bodyPr/>
                    <a:lstStyle/>
                    <a:p>
                      <a:pPr algn="ctr" latinLnBrk="1"/>
                      <a:endParaRPr lang="ko-KR" altLang="en-US" sz="1400" dirty="0">
                        <a:latin typeface="+mn-lt"/>
                      </a:endParaRPr>
                    </a:p>
                  </a:txBody>
                  <a:tcPr anchor="ctr"/>
                </a:tc>
                <a:tc>
                  <a:txBody>
                    <a:bodyPr/>
                    <a:lstStyle/>
                    <a:p>
                      <a:pPr algn="ctr" latinLnBrk="1"/>
                      <a:endParaRPr lang="ko-KR" altLang="en-US" sz="1400" dirty="0">
                        <a:latin typeface="+mn-lt"/>
                      </a:endParaRPr>
                    </a:p>
                  </a:txBody>
                  <a:tcPr anchor="ctr"/>
                </a:tc>
                <a:tc>
                  <a:txBody>
                    <a:bodyPr/>
                    <a:lstStyle/>
                    <a:p>
                      <a:pPr algn="ctr" latinLnBrk="1"/>
                      <a:endParaRPr lang="ko-KR" altLang="en-US" sz="1400">
                        <a:latin typeface="+mn-lt"/>
                      </a:endParaRPr>
                    </a:p>
                  </a:txBody>
                  <a:tcPr anchor="ctr"/>
                </a:tc>
                <a:tc>
                  <a:txBody>
                    <a:bodyPr/>
                    <a:lstStyle/>
                    <a:p>
                      <a:pPr algn="ctr" latinLnBrk="1"/>
                      <a:endParaRPr lang="ko-KR" altLang="en-US" sz="1400">
                        <a:latin typeface="+mn-lt"/>
                      </a:endParaRPr>
                    </a:p>
                  </a:txBody>
                  <a:tcPr anchor="ctr"/>
                </a:tc>
                <a:extLst>
                  <a:ext uri="{0D108BD9-81ED-4DB2-BD59-A6C34878D82A}">
                    <a16:rowId xmlns:a16="http://schemas.microsoft.com/office/drawing/2014/main" val="2581861815"/>
                  </a:ext>
                </a:extLst>
              </a:tr>
              <a:tr h="394855">
                <a:tc>
                  <a:txBody>
                    <a:bodyPr/>
                    <a:lstStyle/>
                    <a:p>
                      <a:pPr algn="ctr" latinLnBrk="1"/>
                      <a:endParaRPr lang="ko-KR" altLang="en-US" sz="1400">
                        <a:latin typeface="+mn-lt"/>
                      </a:endParaRPr>
                    </a:p>
                  </a:txBody>
                  <a:tcPr anchor="ctr"/>
                </a:tc>
                <a:tc>
                  <a:txBody>
                    <a:bodyPr/>
                    <a:lstStyle/>
                    <a:p>
                      <a:pPr algn="ctr" latinLnBrk="1"/>
                      <a:endParaRPr lang="ko-KR" altLang="en-US" sz="1400">
                        <a:latin typeface="+mn-lt"/>
                      </a:endParaRPr>
                    </a:p>
                  </a:txBody>
                  <a:tcPr anchor="ctr"/>
                </a:tc>
                <a:tc>
                  <a:txBody>
                    <a:bodyPr/>
                    <a:lstStyle/>
                    <a:p>
                      <a:pPr algn="ctr" latinLnBrk="1"/>
                      <a:endParaRPr lang="ko-KR" altLang="en-US" sz="1400" dirty="0">
                        <a:latin typeface="+mn-lt"/>
                      </a:endParaRPr>
                    </a:p>
                  </a:txBody>
                  <a:tcPr anchor="ctr"/>
                </a:tc>
                <a:tc>
                  <a:txBody>
                    <a:bodyPr/>
                    <a:lstStyle/>
                    <a:p>
                      <a:pPr algn="ctr" latinLnBrk="1"/>
                      <a:endParaRPr lang="ko-KR" altLang="en-US" sz="1400" dirty="0">
                        <a:latin typeface="+mn-lt"/>
                      </a:endParaRPr>
                    </a:p>
                  </a:txBody>
                  <a:tcPr anchor="ctr"/>
                </a:tc>
                <a:tc>
                  <a:txBody>
                    <a:bodyPr/>
                    <a:lstStyle/>
                    <a:p>
                      <a:pPr algn="ctr" latinLnBrk="1"/>
                      <a:endParaRPr lang="ko-KR" altLang="en-US" sz="1400" dirty="0">
                        <a:latin typeface="+mn-lt"/>
                      </a:endParaRPr>
                    </a:p>
                  </a:txBody>
                  <a:tcPr anchor="ctr"/>
                </a:tc>
                <a:tc>
                  <a:txBody>
                    <a:bodyPr/>
                    <a:lstStyle/>
                    <a:p>
                      <a:pPr algn="ctr" latinLnBrk="1"/>
                      <a:endParaRPr lang="ko-KR" altLang="en-US" sz="1400" dirty="0">
                        <a:latin typeface="+mn-lt"/>
                      </a:endParaRPr>
                    </a:p>
                  </a:txBody>
                  <a:tcPr anchor="ctr"/>
                </a:tc>
                <a:tc>
                  <a:txBody>
                    <a:bodyPr/>
                    <a:lstStyle/>
                    <a:p>
                      <a:pPr algn="ctr" latinLnBrk="1"/>
                      <a:endParaRPr lang="ko-KR" altLang="en-US" sz="1400">
                        <a:latin typeface="+mn-lt"/>
                      </a:endParaRPr>
                    </a:p>
                  </a:txBody>
                  <a:tcPr anchor="ctr"/>
                </a:tc>
                <a:tc>
                  <a:txBody>
                    <a:bodyPr/>
                    <a:lstStyle/>
                    <a:p>
                      <a:pPr algn="ctr" latinLnBrk="1"/>
                      <a:endParaRPr lang="ko-KR" altLang="en-US" sz="1400" dirty="0">
                        <a:latin typeface="+mn-lt"/>
                      </a:endParaRPr>
                    </a:p>
                  </a:txBody>
                  <a:tcPr anchor="ctr"/>
                </a:tc>
                <a:extLst>
                  <a:ext uri="{0D108BD9-81ED-4DB2-BD59-A6C34878D82A}">
                    <a16:rowId xmlns:a16="http://schemas.microsoft.com/office/drawing/2014/main" val="3044624518"/>
                  </a:ext>
                </a:extLst>
              </a:tr>
              <a:tr h="394855">
                <a:tc>
                  <a:txBody>
                    <a:bodyPr/>
                    <a:lstStyle/>
                    <a:p>
                      <a:pPr algn="ctr" latinLnBrk="1"/>
                      <a:endParaRPr lang="ko-KR" altLang="en-US" sz="1400">
                        <a:latin typeface="+mn-lt"/>
                      </a:endParaRPr>
                    </a:p>
                  </a:txBody>
                  <a:tcPr anchor="ctr"/>
                </a:tc>
                <a:tc>
                  <a:txBody>
                    <a:bodyPr/>
                    <a:lstStyle/>
                    <a:p>
                      <a:pPr algn="ctr" latinLnBrk="1"/>
                      <a:endParaRPr lang="ko-KR" altLang="en-US" sz="1400">
                        <a:latin typeface="+mn-lt"/>
                      </a:endParaRPr>
                    </a:p>
                  </a:txBody>
                  <a:tcPr anchor="ctr"/>
                </a:tc>
                <a:tc>
                  <a:txBody>
                    <a:bodyPr/>
                    <a:lstStyle/>
                    <a:p>
                      <a:pPr algn="ctr" latinLnBrk="1"/>
                      <a:endParaRPr lang="ko-KR" altLang="en-US" sz="1400">
                        <a:latin typeface="+mn-lt"/>
                      </a:endParaRPr>
                    </a:p>
                  </a:txBody>
                  <a:tcPr anchor="ctr"/>
                </a:tc>
                <a:tc>
                  <a:txBody>
                    <a:bodyPr/>
                    <a:lstStyle/>
                    <a:p>
                      <a:pPr algn="ctr" latinLnBrk="1"/>
                      <a:endParaRPr lang="ko-KR" altLang="en-US" sz="1400">
                        <a:latin typeface="+mn-lt"/>
                      </a:endParaRPr>
                    </a:p>
                  </a:txBody>
                  <a:tcPr anchor="ctr"/>
                </a:tc>
                <a:tc>
                  <a:txBody>
                    <a:bodyPr/>
                    <a:lstStyle/>
                    <a:p>
                      <a:pPr algn="ctr" latinLnBrk="1"/>
                      <a:endParaRPr lang="ko-KR" altLang="en-US" sz="1400">
                        <a:latin typeface="+mn-lt"/>
                      </a:endParaRPr>
                    </a:p>
                  </a:txBody>
                  <a:tcPr anchor="ctr"/>
                </a:tc>
                <a:tc>
                  <a:txBody>
                    <a:bodyPr/>
                    <a:lstStyle/>
                    <a:p>
                      <a:pPr algn="ctr" latinLnBrk="1"/>
                      <a:endParaRPr lang="ko-KR" altLang="en-US" sz="1400" dirty="0">
                        <a:latin typeface="+mn-lt"/>
                      </a:endParaRPr>
                    </a:p>
                  </a:txBody>
                  <a:tcPr anchor="ctr"/>
                </a:tc>
                <a:tc>
                  <a:txBody>
                    <a:bodyPr/>
                    <a:lstStyle/>
                    <a:p>
                      <a:pPr algn="ctr" latinLnBrk="1"/>
                      <a:endParaRPr lang="ko-KR" altLang="en-US" sz="1400" dirty="0">
                        <a:latin typeface="+mn-lt"/>
                      </a:endParaRPr>
                    </a:p>
                  </a:txBody>
                  <a:tcPr anchor="ctr"/>
                </a:tc>
                <a:tc>
                  <a:txBody>
                    <a:bodyPr/>
                    <a:lstStyle/>
                    <a:p>
                      <a:pPr algn="ctr" latinLnBrk="1"/>
                      <a:endParaRPr lang="ko-KR" altLang="en-US" sz="1400" dirty="0">
                        <a:latin typeface="+mn-lt"/>
                      </a:endParaRPr>
                    </a:p>
                  </a:txBody>
                  <a:tcPr anchor="ctr"/>
                </a:tc>
                <a:extLst>
                  <a:ext uri="{0D108BD9-81ED-4DB2-BD59-A6C34878D82A}">
                    <a16:rowId xmlns:a16="http://schemas.microsoft.com/office/drawing/2014/main" val="2474327638"/>
                  </a:ext>
                </a:extLst>
              </a:tr>
              <a:tr h="394855">
                <a:tc>
                  <a:txBody>
                    <a:bodyPr/>
                    <a:lstStyle/>
                    <a:p>
                      <a:pPr algn="ctr" latinLnBrk="1"/>
                      <a:endParaRPr lang="ko-KR" altLang="en-US" sz="1400">
                        <a:latin typeface="+mn-lt"/>
                      </a:endParaRPr>
                    </a:p>
                  </a:txBody>
                  <a:tcPr anchor="ctr"/>
                </a:tc>
                <a:tc>
                  <a:txBody>
                    <a:bodyPr/>
                    <a:lstStyle/>
                    <a:p>
                      <a:pPr algn="ctr" latinLnBrk="1"/>
                      <a:endParaRPr lang="ko-KR" altLang="en-US" sz="1400">
                        <a:latin typeface="+mn-lt"/>
                      </a:endParaRPr>
                    </a:p>
                  </a:txBody>
                  <a:tcPr anchor="ctr"/>
                </a:tc>
                <a:tc>
                  <a:txBody>
                    <a:bodyPr/>
                    <a:lstStyle/>
                    <a:p>
                      <a:pPr algn="ctr" latinLnBrk="1"/>
                      <a:endParaRPr lang="ko-KR" altLang="en-US" sz="1400">
                        <a:latin typeface="+mn-lt"/>
                      </a:endParaRPr>
                    </a:p>
                  </a:txBody>
                  <a:tcPr anchor="ctr"/>
                </a:tc>
                <a:tc>
                  <a:txBody>
                    <a:bodyPr/>
                    <a:lstStyle/>
                    <a:p>
                      <a:pPr algn="ctr" latinLnBrk="1"/>
                      <a:endParaRPr lang="ko-KR" altLang="en-US" sz="1400" dirty="0">
                        <a:latin typeface="+mn-lt"/>
                      </a:endParaRPr>
                    </a:p>
                  </a:txBody>
                  <a:tcPr anchor="ctr"/>
                </a:tc>
                <a:tc>
                  <a:txBody>
                    <a:bodyPr/>
                    <a:lstStyle/>
                    <a:p>
                      <a:pPr algn="ctr" latinLnBrk="1"/>
                      <a:endParaRPr lang="ko-KR" altLang="en-US" sz="1400" dirty="0">
                        <a:latin typeface="+mn-lt"/>
                      </a:endParaRPr>
                    </a:p>
                  </a:txBody>
                  <a:tcPr anchor="ctr"/>
                </a:tc>
                <a:tc>
                  <a:txBody>
                    <a:bodyPr/>
                    <a:lstStyle/>
                    <a:p>
                      <a:pPr algn="ctr" latinLnBrk="1"/>
                      <a:endParaRPr lang="ko-KR" altLang="en-US" sz="1400" dirty="0">
                        <a:latin typeface="+mn-lt"/>
                      </a:endParaRPr>
                    </a:p>
                  </a:txBody>
                  <a:tcPr anchor="ctr"/>
                </a:tc>
                <a:tc>
                  <a:txBody>
                    <a:bodyPr/>
                    <a:lstStyle/>
                    <a:p>
                      <a:pPr algn="ctr" latinLnBrk="1"/>
                      <a:endParaRPr lang="ko-KR" altLang="en-US" sz="1400" dirty="0">
                        <a:latin typeface="+mn-lt"/>
                      </a:endParaRPr>
                    </a:p>
                  </a:txBody>
                  <a:tcPr anchor="ctr"/>
                </a:tc>
                <a:tc>
                  <a:txBody>
                    <a:bodyPr/>
                    <a:lstStyle/>
                    <a:p>
                      <a:pPr algn="ctr" latinLnBrk="1"/>
                      <a:endParaRPr lang="ko-KR" altLang="en-US" sz="1400" dirty="0">
                        <a:latin typeface="+mn-lt"/>
                      </a:endParaRPr>
                    </a:p>
                  </a:txBody>
                  <a:tcPr anchor="ctr"/>
                </a:tc>
                <a:extLst>
                  <a:ext uri="{0D108BD9-81ED-4DB2-BD59-A6C34878D82A}">
                    <a16:rowId xmlns:a16="http://schemas.microsoft.com/office/drawing/2014/main" val="2575548216"/>
                  </a:ext>
                </a:extLst>
              </a:tr>
              <a:tr h="394855">
                <a:tc>
                  <a:txBody>
                    <a:bodyPr/>
                    <a:lstStyle/>
                    <a:p>
                      <a:pPr algn="ctr" latinLnBrk="1"/>
                      <a:endParaRPr lang="ko-KR" altLang="en-US" sz="1400" dirty="0">
                        <a:latin typeface="+mn-lt"/>
                      </a:endParaRPr>
                    </a:p>
                  </a:txBody>
                  <a:tcPr anchor="ctr"/>
                </a:tc>
                <a:tc>
                  <a:txBody>
                    <a:bodyPr/>
                    <a:lstStyle/>
                    <a:p>
                      <a:pPr algn="ctr" latinLnBrk="1"/>
                      <a:endParaRPr lang="ko-KR" altLang="en-US" sz="1400">
                        <a:latin typeface="+mn-lt"/>
                      </a:endParaRPr>
                    </a:p>
                  </a:txBody>
                  <a:tcPr anchor="ctr"/>
                </a:tc>
                <a:tc>
                  <a:txBody>
                    <a:bodyPr/>
                    <a:lstStyle/>
                    <a:p>
                      <a:pPr algn="ctr" latinLnBrk="1"/>
                      <a:endParaRPr lang="ko-KR" altLang="en-US" sz="1400" dirty="0">
                        <a:latin typeface="+mn-lt"/>
                      </a:endParaRPr>
                    </a:p>
                  </a:txBody>
                  <a:tcPr anchor="ctr"/>
                </a:tc>
                <a:tc>
                  <a:txBody>
                    <a:bodyPr/>
                    <a:lstStyle/>
                    <a:p>
                      <a:pPr algn="ctr" latinLnBrk="1"/>
                      <a:endParaRPr lang="ko-KR" altLang="en-US" sz="1400">
                        <a:latin typeface="+mn-lt"/>
                      </a:endParaRPr>
                    </a:p>
                  </a:txBody>
                  <a:tcPr anchor="ctr"/>
                </a:tc>
                <a:tc>
                  <a:txBody>
                    <a:bodyPr/>
                    <a:lstStyle/>
                    <a:p>
                      <a:pPr algn="ctr" latinLnBrk="1"/>
                      <a:endParaRPr lang="ko-KR" altLang="en-US" sz="1400" dirty="0">
                        <a:latin typeface="+mn-lt"/>
                      </a:endParaRPr>
                    </a:p>
                  </a:txBody>
                  <a:tcPr anchor="ctr"/>
                </a:tc>
                <a:tc>
                  <a:txBody>
                    <a:bodyPr/>
                    <a:lstStyle/>
                    <a:p>
                      <a:pPr algn="ctr" latinLnBrk="1"/>
                      <a:endParaRPr lang="ko-KR" altLang="en-US" sz="1400">
                        <a:latin typeface="+mn-lt"/>
                      </a:endParaRPr>
                    </a:p>
                  </a:txBody>
                  <a:tcPr anchor="ctr"/>
                </a:tc>
                <a:tc>
                  <a:txBody>
                    <a:bodyPr/>
                    <a:lstStyle/>
                    <a:p>
                      <a:pPr algn="ctr" latinLnBrk="1"/>
                      <a:endParaRPr lang="ko-KR" altLang="en-US" sz="1400" dirty="0">
                        <a:latin typeface="+mn-lt"/>
                      </a:endParaRPr>
                    </a:p>
                  </a:txBody>
                  <a:tcPr anchor="ctr"/>
                </a:tc>
                <a:tc>
                  <a:txBody>
                    <a:bodyPr/>
                    <a:lstStyle/>
                    <a:p>
                      <a:pPr algn="ctr" latinLnBrk="1"/>
                      <a:endParaRPr lang="ko-KR" altLang="en-US" sz="1400" dirty="0">
                        <a:latin typeface="+mn-lt"/>
                      </a:endParaRPr>
                    </a:p>
                  </a:txBody>
                  <a:tcPr anchor="ctr"/>
                </a:tc>
                <a:extLst>
                  <a:ext uri="{0D108BD9-81ED-4DB2-BD59-A6C34878D82A}">
                    <a16:rowId xmlns:a16="http://schemas.microsoft.com/office/drawing/2014/main" val="2659655532"/>
                  </a:ext>
                </a:extLst>
              </a:tr>
            </a:tbl>
          </a:graphicData>
        </a:graphic>
      </p:graphicFrame>
      <p:sp>
        <p:nvSpPr>
          <p:cNvPr id="140" name="TextBox 139"/>
          <p:cNvSpPr txBox="1"/>
          <p:nvPr/>
        </p:nvSpPr>
        <p:spPr>
          <a:xfrm>
            <a:off x="1229391" y="1490276"/>
            <a:ext cx="1933728" cy="3631763"/>
          </a:xfrm>
          <a:prstGeom prst="rect">
            <a:avLst/>
          </a:prstGeom>
          <a:noFill/>
        </p:spPr>
        <p:txBody>
          <a:bodyPr wrap="square" rtlCol="0">
            <a:spAutoFit/>
          </a:bodyPr>
          <a:lstStyle/>
          <a:p>
            <a:r>
              <a:rPr lang="en-US" altLang="ko-KR" sz="23000" b="1" dirty="0" smtClean="0">
                <a:solidFill>
                  <a:schemeClr val="bg1">
                    <a:lumMod val="75000"/>
                  </a:schemeClr>
                </a:solidFill>
                <a:latin typeface="나눔명조" panose="02020603020101020101" pitchFamily="18" charset="-127"/>
                <a:ea typeface="나눔명조" panose="02020603020101020101" pitchFamily="18" charset="-127"/>
              </a:rPr>
              <a:t>5</a:t>
            </a:r>
            <a:endParaRPr lang="ko-KR" altLang="en-US" sz="23000" b="1" dirty="0">
              <a:solidFill>
                <a:schemeClr val="bg1">
                  <a:lumMod val="75000"/>
                </a:schemeClr>
              </a:solidFill>
              <a:latin typeface="나눔명조" panose="02020603020101020101" pitchFamily="18" charset="-127"/>
              <a:ea typeface="나눔명조" panose="02020603020101020101" pitchFamily="18" charset="-127"/>
            </a:endParaRPr>
          </a:p>
        </p:txBody>
      </p:sp>
      <p:graphicFrame>
        <p:nvGraphicFramePr>
          <p:cNvPr id="141" name="Table 140"/>
          <p:cNvGraphicFramePr>
            <a:graphicFrameLocks noGrp="1"/>
          </p:cNvGraphicFramePr>
          <p:nvPr>
            <p:extLst>
              <p:ext uri="{D42A27DB-BD31-4B8C-83A1-F6EECF244321}">
                <p14:modId xmlns:p14="http://schemas.microsoft.com/office/powerpoint/2010/main" val="3544667432"/>
              </p:ext>
            </p:extLst>
          </p:nvPr>
        </p:nvGraphicFramePr>
        <p:xfrm>
          <a:off x="352418" y="1638591"/>
          <a:ext cx="3144984" cy="3158840"/>
        </p:xfrm>
        <a:graphic>
          <a:graphicData uri="http://schemas.openxmlformats.org/drawingml/2006/table">
            <a:tbl>
              <a:tblPr firstRow="1" bandRow="1">
                <a:tableStyleId>{5940675A-B579-460E-94D1-54222C63F5DA}</a:tableStyleId>
              </a:tblPr>
              <a:tblGrid>
                <a:gridCol w="393123">
                  <a:extLst>
                    <a:ext uri="{9D8B030D-6E8A-4147-A177-3AD203B41FA5}">
                      <a16:colId xmlns:a16="http://schemas.microsoft.com/office/drawing/2014/main" val="2429367008"/>
                    </a:ext>
                  </a:extLst>
                </a:gridCol>
                <a:gridCol w="393123">
                  <a:extLst>
                    <a:ext uri="{9D8B030D-6E8A-4147-A177-3AD203B41FA5}">
                      <a16:colId xmlns:a16="http://schemas.microsoft.com/office/drawing/2014/main" val="3089876422"/>
                    </a:ext>
                  </a:extLst>
                </a:gridCol>
                <a:gridCol w="393123">
                  <a:extLst>
                    <a:ext uri="{9D8B030D-6E8A-4147-A177-3AD203B41FA5}">
                      <a16:colId xmlns:a16="http://schemas.microsoft.com/office/drawing/2014/main" val="3973165101"/>
                    </a:ext>
                  </a:extLst>
                </a:gridCol>
                <a:gridCol w="393123">
                  <a:extLst>
                    <a:ext uri="{9D8B030D-6E8A-4147-A177-3AD203B41FA5}">
                      <a16:colId xmlns:a16="http://schemas.microsoft.com/office/drawing/2014/main" val="135676368"/>
                    </a:ext>
                  </a:extLst>
                </a:gridCol>
                <a:gridCol w="393123">
                  <a:extLst>
                    <a:ext uri="{9D8B030D-6E8A-4147-A177-3AD203B41FA5}">
                      <a16:colId xmlns:a16="http://schemas.microsoft.com/office/drawing/2014/main" val="3396923106"/>
                    </a:ext>
                  </a:extLst>
                </a:gridCol>
                <a:gridCol w="393123">
                  <a:extLst>
                    <a:ext uri="{9D8B030D-6E8A-4147-A177-3AD203B41FA5}">
                      <a16:colId xmlns:a16="http://schemas.microsoft.com/office/drawing/2014/main" val="3536215525"/>
                    </a:ext>
                  </a:extLst>
                </a:gridCol>
                <a:gridCol w="393123">
                  <a:extLst>
                    <a:ext uri="{9D8B030D-6E8A-4147-A177-3AD203B41FA5}">
                      <a16:colId xmlns:a16="http://schemas.microsoft.com/office/drawing/2014/main" val="3735097879"/>
                    </a:ext>
                  </a:extLst>
                </a:gridCol>
                <a:gridCol w="393123">
                  <a:extLst>
                    <a:ext uri="{9D8B030D-6E8A-4147-A177-3AD203B41FA5}">
                      <a16:colId xmlns:a16="http://schemas.microsoft.com/office/drawing/2014/main" val="966036647"/>
                    </a:ext>
                  </a:extLst>
                </a:gridCol>
              </a:tblGrid>
              <a:tr h="394855">
                <a:tc>
                  <a:txBody>
                    <a:bodyPr/>
                    <a:lstStyle/>
                    <a:p>
                      <a:pPr algn="ctr" latinLnBrk="1"/>
                      <a:endParaRPr lang="ko-KR" altLang="en-US" sz="1400" dirty="0">
                        <a:latin typeface="+mn-lt"/>
                      </a:endParaRPr>
                    </a:p>
                  </a:txBody>
                  <a:tcPr anchor="ctr"/>
                </a:tc>
                <a:tc>
                  <a:txBody>
                    <a:bodyPr/>
                    <a:lstStyle/>
                    <a:p>
                      <a:pPr algn="ctr" latinLnBrk="1"/>
                      <a:endParaRPr lang="ko-KR" altLang="en-US" sz="1400" dirty="0">
                        <a:latin typeface="+mn-lt"/>
                      </a:endParaRPr>
                    </a:p>
                  </a:txBody>
                  <a:tcPr anchor="ctr"/>
                </a:tc>
                <a:tc>
                  <a:txBody>
                    <a:bodyPr/>
                    <a:lstStyle/>
                    <a:p>
                      <a:pPr algn="ctr" latinLnBrk="1"/>
                      <a:endParaRPr lang="ko-KR" altLang="en-US" sz="1400">
                        <a:latin typeface="+mn-lt"/>
                      </a:endParaRPr>
                    </a:p>
                  </a:txBody>
                  <a:tcPr anchor="ctr"/>
                </a:tc>
                <a:tc>
                  <a:txBody>
                    <a:bodyPr/>
                    <a:lstStyle/>
                    <a:p>
                      <a:pPr algn="ctr" latinLnBrk="1"/>
                      <a:endParaRPr lang="ko-KR" altLang="en-US" sz="1400">
                        <a:latin typeface="+mn-lt"/>
                      </a:endParaRPr>
                    </a:p>
                  </a:txBody>
                  <a:tcPr anchor="ctr"/>
                </a:tc>
                <a:tc>
                  <a:txBody>
                    <a:bodyPr/>
                    <a:lstStyle/>
                    <a:p>
                      <a:pPr algn="ctr" latinLnBrk="1"/>
                      <a:endParaRPr lang="ko-KR" altLang="en-US" sz="1400">
                        <a:latin typeface="+mn-lt"/>
                      </a:endParaRPr>
                    </a:p>
                  </a:txBody>
                  <a:tcPr anchor="ctr"/>
                </a:tc>
                <a:tc>
                  <a:txBody>
                    <a:bodyPr/>
                    <a:lstStyle/>
                    <a:p>
                      <a:pPr algn="ctr" latinLnBrk="1"/>
                      <a:endParaRPr lang="ko-KR" altLang="en-US" sz="1400">
                        <a:latin typeface="+mn-lt"/>
                      </a:endParaRPr>
                    </a:p>
                  </a:txBody>
                  <a:tcPr anchor="ctr"/>
                </a:tc>
                <a:tc>
                  <a:txBody>
                    <a:bodyPr/>
                    <a:lstStyle/>
                    <a:p>
                      <a:pPr algn="ctr" latinLnBrk="1"/>
                      <a:endParaRPr lang="ko-KR" altLang="en-US" sz="1400">
                        <a:latin typeface="+mn-lt"/>
                      </a:endParaRPr>
                    </a:p>
                  </a:txBody>
                  <a:tcPr anchor="ctr"/>
                </a:tc>
                <a:tc>
                  <a:txBody>
                    <a:bodyPr/>
                    <a:lstStyle/>
                    <a:p>
                      <a:pPr algn="ctr" latinLnBrk="1"/>
                      <a:endParaRPr lang="ko-KR" altLang="en-US" sz="1400">
                        <a:latin typeface="+mn-lt"/>
                      </a:endParaRPr>
                    </a:p>
                  </a:txBody>
                  <a:tcPr anchor="ctr"/>
                </a:tc>
                <a:extLst>
                  <a:ext uri="{0D108BD9-81ED-4DB2-BD59-A6C34878D82A}">
                    <a16:rowId xmlns:a16="http://schemas.microsoft.com/office/drawing/2014/main" val="3028594201"/>
                  </a:ext>
                </a:extLst>
              </a:tr>
              <a:tr h="394855">
                <a:tc>
                  <a:txBody>
                    <a:bodyPr/>
                    <a:lstStyle/>
                    <a:p>
                      <a:pPr algn="ctr" latinLnBrk="1"/>
                      <a:endParaRPr lang="ko-KR" altLang="en-US" sz="1400">
                        <a:latin typeface="+mn-lt"/>
                      </a:endParaRPr>
                    </a:p>
                  </a:txBody>
                  <a:tcPr anchor="ctr"/>
                </a:tc>
                <a:tc>
                  <a:txBody>
                    <a:bodyPr/>
                    <a:lstStyle/>
                    <a:p>
                      <a:pPr algn="ctr" latinLnBrk="1"/>
                      <a:endParaRPr lang="ko-KR" altLang="en-US" sz="1400">
                        <a:latin typeface="+mn-lt"/>
                      </a:endParaRPr>
                    </a:p>
                  </a:txBody>
                  <a:tcPr anchor="ctr"/>
                </a:tc>
                <a:tc>
                  <a:txBody>
                    <a:bodyPr/>
                    <a:lstStyle/>
                    <a:p>
                      <a:pPr algn="ctr" latinLnBrk="1"/>
                      <a:endParaRPr lang="ko-KR" altLang="en-US" sz="1400" dirty="0">
                        <a:latin typeface="+mn-lt"/>
                      </a:endParaRPr>
                    </a:p>
                  </a:txBody>
                  <a:tcPr anchor="ctr"/>
                </a:tc>
                <a:tc>
                  <a:txBody>
                    <a:bodyPr/>
                    <a:lstStyle/>
                    <a:p>
                      <a:pPr algn="ctr" latinLnBrk="1"/>
                      <a:r>
                        <a:rPr lang="en-US" altLang="ko-KR" sz="1400" dirty="0" smtClean="0">
                          <a:latin typeface="+mn-lt"/>
                        </a:rPr>
                        <a:t>1</a:t>
                      </a:r>
                      <a:endParaRPr lang="ko-KR" altLang="en-US" sz="1400" dirty="0">
                        <a:latin typeface="+mn-lt"/>
                      </a:endParaRPr>
                    </a:p>
                  </a:txBody>
                  <a:tcPr anchor="ctr"/>
                </a:tc>
                <a:tc>
                  <a:txBody>
                    <a:bodyPr/>
                    <a:lstStyle/>
                    <a:p>
                      <a:pPr algn="ctr" latinLnBrk="1"/>
                      <a:r>
                        <a:rPr lang="en-US" altLang="ko-KR" sz="1400" dirty="0" smtClean="0">
                          <a:latin typeface="+mn-lt"/>
                        </a:rPr>
                        <a:t>1</a:t>
                      </a:r>
                      <a:endParaRPr lang="ko-KR" altLang="en-US" sz="1400" dirty="0">
                        <a:latin typeface="+mn-lt"/>
                      </a:endParaRPr>
                    </a:p>
                  </a:txBody>
                  <a:tcPr anchor="ctr"/>
                </a:tc>
                <a:tc>
                  <a:txBody>
                    <a:bodyPr/>
                    <a:lstStyle/>
                    <a:p>
                      <a:pPr algn="ctr" latinLnBrk="1"/>
                      <a:r>
                        <a:rPr lang="en-US" altLang="ko-KR" sz="1400" dirty="0" smtClean="0">
                          <a:latin typeface="+mn-lt"/>
                        </a:rPr>
                        <a:t>1</a:t>
                      </a:r>
                      <a:endParaRPr lang="ko-KR" altLang="en-US" sz="1400" dirty="0">
                        <a:latin typeface="+mn-lt"/>
                      </a:endParaRPr>
                    </a:p>
                  </a:txBody>
                  <a:tcPr anchor="ctr"/>
                </a:tc>
                <a:tc>
                  <a:txBody>
                    <a:bodyPr/>
                    <a:lstStyle/>
                    <a:p>
                      <a:pPr algn="ctr" latinLnBrk="1"/>
                      <a:endParaRPr lang="ko-KR" altLang="en-US" sz="1400">
                        <a:latin typeface="+mn-lt"/>
                      </a:endParaRPr>
                    </a:p>
                  </a:txBody>
                  <a:tcPr anchor="ctr"/>
                </a:tc>
                <a:tc>
                  <a:txBody>
                    <a:bodyPr/>
                    <a:lstStyle/>
                    <a:p>
                      <a:pPr algn="ctr" latinLnBrk="1"/>
                      <a:endParaRPr lang="ko-KR" altLang="en-US" sz="1400">
                        <a:latin typeface="+mn-lt"/>
                      </a:endParaRPr>
                    </a:p>
                  </a:txBody>
                  <a:tcPr anchor="ctr"/>
                </a:tc>
                <a:extLst>
                  <a:ext uri="{0D108BD9-81ED-4DB2-BD59-A6C34878D82A}">
                    <a16:rowId xmlns:a16="http://schemas.microsoft.com/office/drawing/2014/main" val="1403814802"/>
                  </a:ext>
                </a:extLst>
              </a:tr>
              <a:tr h="394855">
                <a:tc>
                  <a:txBody>
                    <a:bodyPr/>
                    <a:lstStyle/>
                    <a:p>
                      <a:pPr algn="ctr" latinLnBrk="1"/>
                      <a:endParaRPr lang="ko-KR" altLang="en-US" sz="1400">
                        <a:latin typeface="+mn-lt"/>
                      </a:endParaRPr>
                    </a:p>
                  </a:txBody>
                  <a:tcPr anchor="ctr"/>
                </a:tc>
                <a:tc>
                  <a:txBody>
                    <a:bodyPr/>
                    <a:lstStyle/>
                    <a:p>
                      <a:pPr algn="ctr" latinLnBrk="1"/>
                      <a:endParaRPr lang="ko-KR" altLang="en-US" sz="1400">
                        <a:latin typeface="+mn-lt"/>
                      </a:endParaRPr>
                    </a:p>
                  </a:txBody>
                  <a:tcPr anchor="ctr"/>
                </a:tc>
                <a:tc>
                  <a:txBody>
                    <a:bodyPr/>
                    <a:lstStyle/>
                    <a:p>
                      <a:pPr algn="ctr" latinLnBrk="1"/>
                      <a:endParaRPr lang="ko-KR" altLang="en-US" sz="1400">
                        <a:latin typeface="+mn-lt"/>
                      </a:endParaRPr>
                    </a:p>
                  </a:txBody>
                  <a:tcPr anchor="ctr"/>
                </a:tc>
                <a:tc>
                  <a:txBody>
                    <a:bodyPr/>
                    <a:lstStyle/>
                    <a:p>
                      <a:pPr algn="ctr" latinLnBrk="1"/>
                      <a:r>
                        <a:rPr lang="en-US" altLang="ko-KR" sz="1400" dirty="0" smtClean="0">
                          <a:latin typeface="+mn-lt"/>
                        </a:rPr>
                        <a:t>1</a:t>
                      </a:r>
                      <a:endParaRPr lang="ko-KR" altLang="en-US" sz="1400" dirty="0">
                        <a:latin typeface="+mn-lt"/>
                      </a:endParaRPr>
                    </a:p>
                  </a:txBody>
                  <a:tcPr anchor="ctr"/>
                </a:tc>
                <a:tc>
                  <a:txBody>
                    <a:bodyPr/>
                    <a:lstStyle/>
                    <a:p>
                      <a:pPr algn="ctr" latinLnBrk="1"/>
                      <a:endParaRPr lang="ko-KR" altLang="en-US" sz="1400">
                        <a:latin typeface="+mn-lt"/>
                      </a:endParaRPr>
                    </a:p>
                  </a:txBody>
                  <a:tcPr anchor="ctr"/>
                </a:tc>
                <a:tc>
                  <a:txBody>
                    <a:bodyPr/>
                    <a:lstStyle/>
                    <a:p>
                      <a:pPr algn="ctr" latinLnBrk="1"/>
                      <a:endParaRPr lang="ko-KR" altLang="en-US" sz="1400" dirty="0">
                        <a:latin typeface="+mn-lt"/>
                      </a:endParaRPr>
                    </a:p>
                  </a:txBody>
                  <a:tcPr anchor="ctr"/>
                </a:tc>
                <a:tc>
                  <a:txBody>
                    <a:bodyPr/>
                    <a:lstStyle/>
                    <a:p>
                      <a:pPr algn="ctr" latinLnBrk="1"/>
                      <a:endParaRPr lang="ko-KR" altLang="en-US" sz="1400">
                        <a:latin typeface="+mn-lt"/>
                      </a:endParaRPr>
                    </a:p>
                  </a:txBody>
                  <a:tcPr anchor="ctr"/>
                </a:tc>
                <a:tc>
                  <a:txBody>
                    <a:bodyPr/>
                    <a:lstStyle/>
                    <a:p>
                      <a:pPr algn="ctr" latinLnBrk="1"/>
                      <a:endParaRPr lang="ko-KR" altLang="en-US" sz="1400">
                        <a:latin typeface="+mn-lt"/>
                      </a:endParaRPr>
                    </a:p>
                  </a:txBody>
                  <a:tcPr anchor="ctr"/>
                </a:tc>
                <a:extLst>
                  <a:ext uri="{0D108BD9-81ED-4DB2-BD59-A6C34878D82A}">
                    <a16:rowId xmlns:a16="http://schemas.microsoft.com/office/drawing/2014/main" val="119352512"/>
                  </a:ext>
                </a:extLst>
              </a:tr>
              <a:tr h="394855">
                <a:tc>
                  <a:txBody>
                    <a:bodyPr/>
                    <a:lstStyle/>
                    <a:p>
                      <a:pPr algn="ctr" latinLnBrk="1"/>
                      <a:endParaRPr lang="ko-KR" altLang="en-US" sz="1400">
                        <a:latin typeface="+mn-lt"/>
                      </a:endParaRPr>
                    </a:p>
                  </a:txBody>
                  <a:tcPr anchor="ctr"/>
                </a:tc>
                <a:tc>
                  <a:txBody>
                    <a:bodyPr/>
                    <a:lstStyle/>
                    <a:p>
                      <a:pPr algn="ctr" latinLnBrk="1"/>
                      <a:endParaRPr lang="ko-KR" altLang="en-US" sz="1400">
                        <a:latin typeface="+mn-lt"/>
                      </a:endParaRPr>
                    </a:p>
                  </a:txBody>
                  <a:tcPr anchor="ctr"/>
                </a:tc>
                <a:tc>
                  <a:txBody>
                    <a:bodyPr/>
                    <a:lstStyle/>
                    <a:p>
                      <a:pPr algn="ctr" latinLnBrk="1"/>
                      <a:endParaRPr lang="ko-KR" altLang="en-US" sz="1400">
                        <a:latin typeface="+mn-lt"/>
                      </a:endParaRPr>
                    </a:p>
                  </a:txBody>
                  <a:tcPr anchor="ctr"/>
                </a:tc>
                <a:tc>
                  <a:txBody>
                    <a:bodyPr/>
                    <a:lstStyle/>
                    <a:p>
                      <a:pPr algn="ctr" latinLnBrk="1"/>
                      <a:r>
                        <a:rPr lang="en-US" altLang="ko-KR" sz="1400" dirty="0" smtClean="0">
                          <a:latin typeface="+mn-lt"/>
                        </a:rPr>
                        <a:t>1</a:t>
                      </a:r>
                      <a:endParaRPr lang="ko-KR" altLang="en-US" sz="1400" dirty="0">
                        <a:latin typeface="+mn-lt"/>
                      </a:endParaRPr>
                    </a:p>
                  </a:txBody>
                  <a:tcPr anchor="ctr"/>
                </a:tc>
                <a:tc>
                  <a:txBody>
                    <a:bodyPr/>
                    <a:lstStyle/>
                    <a:p>
                      <a:pPr algn="ctr" latinLnBrk="1"/>
                      <a:r>
                        <a:rPr lang="en-US" altLang="ko-KR" sz="1400" dirty="0" smtClean="0">
                          <a:latin typeface="+mn-lt"/>
                        </a:rPr>
                        <a:t>1</a:t>
                      </a:r>
                      <a:endParaRPr lang="ko-KR" altLang="en-US" sz="1400" dirty="0">
                        <a:latin typeface="+mn-lt"/>
                      </a:endParaRPr>
                    </a:p>
                  </a:txBody>
                  <a:tcPr anchor="ctr"/>
                </a:tc>
                <a:tc>
                  <a:txBody>
                    <a:bodyPr/>
                    <a:lstStyle/>
                    <a:p>
                      <a:pPr algn="ctr" latinLnBrk="1"/>
                      <a:r>
                        <a:rPr lang="en-US" altLang="ko-KR" sz="1400" dirty="0" smtClean="0">
                          <a:latin typeface="+mn-lt"/>
                        </a:rPr>
                        <a:t>1</a:t>
                      </a:r>
                      <a:endParaRPr lang="ko-KR" altLang="en-US" sz="1400" dirty="0">
                        <a:latin typeface="+mn-lt"/>
                      </a:endParaRPr>
                    </a:p>
                  </a:txBody>
                  <a:tcPr anchor="ctr"/>
                </a:tc>
                <a:tc>
                  <a:txBody>
                    <a:bodyPr/>
                    <a:lstStyle/>
                    <a:p>
                      <a:pPr algn="ctr" latinLnBrk="1"/>
                      <a:endParaRPr lang="ko-KR" altLang="en-US" sz="1400">
                        <a:latin typeface="+mn-lt"/>
                      </a:endParaRPr>
                    </a:p>
                  </a:txBody>
                  <a:tcPr anchor="ctr"/>
                </a:tc>
                <a:tc>
                  <a:txBody>
                    <a:bodyPr/>
                    <a:lstStyle/>
                    <a:p>
                      <a:pPr algn="ctr" latinLnBrk="1"/>
                      <a:endParaRPr lang="ko-KR" altLang="en-US" sz="1400">
                        <a:latin typeface="+mn-lt"/>
                      </a:endParaRPr>
                    </a:p>
                  </a:txBody>
                  <a:tcPr anchor="ctr"/>
                </a:tc>
                <a:extLst>
                  <a:ext uri="{0D108BD9-81ED-4DB2-BD59-A6C34878D82A}">
                    <a16:rowId xmlns:a16="http://schemas.microsoft.com/office/drawing/2014/main" val="2581861815"/>
                  </a:ext>
                </a:extLst>
              </a:tr>
              <a:tr h="394855">
                <a:tc>
                  <a:txBody>
                    <a:bodyPr/>
                    <a:lstStyle/>
                    <a:p>
                      <a:pPr algn="ctr" latinLnBrk="1"/>
                      <a:endParaRPr lang="ko-KR" altLang="en-US" sz="1400">
                        <a:latin typeface="+mn-lt"/>
                      </a:endParaRPr>
                    </a:p>
                  </a:txBody>
                  <a:tcPr anchor="ctr"/>
                </a:tc>
                <a:tc>
                  <a:txBody>
                    <a:bodyPr/>
                    <a:lstStyle/>
                    <a:p>
                      <a:pPr algn="ctr" latinLnBrk="1"/>
                      <a:endParaRPr lang="ko-KR" altLang="en-US" sz="1400">
                        <a:latin typeface="+mn-lt"/>
                      </a:endParaRPr>
                    </a:p>
                  </a:txBody>
                  <a:tcPr anchor="ctr"/>
                </a:tc>
                <a:tc>
                  <a:txBody>
                    <a:bodyPr/>
                    <a:lstStyle/>
                    <a:p>
                      <a:pPr algn="ctr" latinLnBrk="1"/>
                      <a:endParaRPr lang="ko-KR" altLang="en-US" sz="1400" dirty="0">
                        <a:latin typeface="+mn-lt"/>
                      </a:endParaRPr>
                    </a:p>
                  </a:txBody>
                  <a:tcPr anchor="ctr"/>
                </a:tc>
                <a:tc>
                  <a:txBody>
                    <a:bodyPr/>
                    <a:lstStyle/>
                    <a:p>
                      <a:pPr algn="ctr" latinLnBrk="1"/>
                      <a:endParaRPr lang="ko-KR" altLang="en-US" sz="1400" dirty="0">
                        <a:latin typeface="+mn-lt"/>
                      </a:endParaRPr>
                    </a:p>
                  </a:txBody>
                  <a:tcPr anchor="ctr"/>
                </a:tc>
                <a:tc>
                  <a:txBody>
                    <a:bodyPr/>
                    <a:lstStyle/>
                    <a:p>
                      <a:pPr algn="ctr" latinLnBrk="1"/>
                      <a:endParaRPr lang="ko-KR" altLang="en-US" sz="1400" dirty="0">
                        <a:latin typeface="+mn-lt"/>
                      </a:endParaRPr>
                    </a:p>
                  </a:txBody>
                  <a:tcPr anchor="ctr"/>
                </a:tc>
                <a:tc>
                  <a:txBody>
                    <a:bodyPr/>
                    <a:lstStyle/>
                    <a:p>
                      <a:pPr algn="ctr" latinLnBrk="1"/>
                      <a:r>
                        <a:rPr lang="en-US" altLang="ko-KR" sz="1400" dirty="0" smtClean="0">
                          <a:latin typeface="+mn-lt"/>
                        </a:rPr>
                        <a:t>1</a:t>
                      </a:r>
                      <a:endParaRPr lang="ko-KR" altLang="en-US" sz="1400" dirty="0">
                        <a:latin typeface="+mn-lt"/>
                      </a:endParaRPr>
                    </a:p>
                  </a:txBody>
                  <a:tcPr anchor="ctr"/>
                </a:tc>
                <a:tc>
                  <a:txBody>
                    <a:bodyPr/>
                    <a:lstStyle/>
                    <a:p>
                      <a:pPr algn="ctr" latinLnBrk="1"/>
                      <a:endParaRPr lang="ko-KR" altLang="en-US" sz="1400">
                        <a:latin typeface="+mn-lt"/>
                      </a:endParaRPr>
                    </a:p>
                  </a:txBody>
                  <a:tcPr anchor="ctr"/>
                </a:tc>
                <a:tc>
                  <a:txBody>
                    <a:bodyPr/>
                    <a:lstStyle/>
                    <a:p>
                      <a:pPr algn="ctr" latinLnBrk="1"/>
                      <a:endParaRPr lang="ko-KR" altLang="en-US" sz="1400" dirty="0">
                        <a:latin typeface="+mn-lt"/>
                      </a:endParaRPr>
                    </a:p>
                  </a:txBody>
                  <a:tcPr anchor="ctr"/>
                </a:tc>
                <a:extLst>
                  <a:ext uri="{0D108BD9-81ED-4DB2-BD59-A6C34878D82A}">
                    <a16:rowId xmlns:a16="http://schemas.microsoft.com/office/drawing/2014/main" val="3044624518"/>
                  </a:ext>
                </a:extLst>
              </a:tr>
              <a:tr h="394855">
                <a:tc>
                  <a:txBody>
                    <a:bodyPr/>
                    <a:lstStyle/>
                    <a:p>
                      <a:pPr algn="ctr" latinLnBrk="1"/>
                      <a:endParaRPr lang="ko-KR" altLang="en-US" sz="1400">
                        <a:latin typeface="+mn-lt"/>
                      </a:endParaRPr>
                    </a:p>
                  </a:txBody>
                  <a:tcPr anchor="ctr"/>
                </a:tc>
                <a:tc>
                  <a:txBody>
                    <a:bodyPr/>
                    <a:lstStyle/>
                    <a:p>
                      <a:pPr algn="ctr" latinLnBrk="1"/>
                      <a:endParaRPr lang="ko-KR" altLang="en-US" sz="1400">
                        <a:latin typeface="+mn-lt"/>
                      </a:endParaRPr>
                    </a:p>
                  </a:txBody>
                  <a:tcPr anchor="ctr"/>
                </a:tc>
                <a:tc>
                  <a:txBody>
                    <a:bodyPr/>
                    <a:lstStyle/>
                    <a:p>
                      <a:pPr algn="ctr" latinLnBrk="1"/>
                      <a:endParaRPr lang="ko-KR" altLang="en-US" sz="1400">
                        <a:latin typeface="+mn-lt"/>
                      </a:endParaRPr>
                    </a:p>
                  </a:txBody>
                  <a:tcPr anchor="ctr"/>
                </a:tc>
                <a:tc>
                  <a:txBody>
                    <a:bodyPr/>
                    <a:lstStyle/>
                    <a:p>
                      <a:pPr algn="ctr" latinLnBrk="1"/>
                      <a:endParaRPr lang="ko-KR" altLang="en-US" sz="1400">
                        <a:latin typeface="+mn-lt"/>
                      </a:endParaRPr>
                    </a:p>
                  </a:txBody>
                  <a:tcPr anchor="ctr"/>
                </a:tc>
                <a:tc>
                  <a:txBody>
                    <a:bodyPr/>
                    <a:lstStyle/>
                    <a:p>
                      <a:pPr algn="ctr" latinLnBrk="1"/>
                      <a:endParaRPr lang="ko-KR" altLang="en-US" sz="1400">
                        <a:latin typeface="+mn-lt"/>
                      </a:endParaRPr>
                    </a:p>
                  </a:txBody>
                  <a:tcPr anchor="ctr"/>
                </a:tc>
                <a:tc>
                  <a:txBody>
                    <a:bodyPr/>
                    <a:lstStyle/>
                    <a:p>
                      <a:pPr algn="ctr" latinLnBrk="1"/>
                      <a:r>
                        <a:rPr lang="en-US" altLang="ko-KR" sz="1400" dirty="0" smtClean="0">
                          <a:latin typeface="+mn-lt"/>
                        </a:rPr>
                        <a:t>1</a:t>
                      </a:r>
                      <a:endParaRPr lang="ko-KR" altLang="en-US" sz="1400" dirty="0">
                        <a:latin typeface="+mn-lt"/>
                      </a:endParaRPr>
                    </a:p>
                  </a:txBody>
                  <a:tcPr anchor="ctr"/>
                </a:tc>
                <a:tc>
                  <a:txBody>
                    <a:bodyPr/>
                    <a:lstStyle/>
                    <a:p>
                      <a:pPr algn="ctr" latinLnBrk="1"/>
                      <a:endParaRPr lang="ko-KR" altLang="en-US" sz="1400" dirty="0">
                        <a:latin typeface="+mn-lt"/>
                      </a:endParaRPr>
                    </a:p>
                  </a:txBody>
                  <a:tcPr anchor="ctr"/>
                </a:tc>
                <a:tc>
                  <a:txBody>
                    <a:bodyPr/>
                    <a:lstStyle/>
                    <a:p>
                      <a:pPr algn="ctr" latinLnBrk="1"/>
                      <a:endParaRPr lang="ko-KR" altLang="en-US" sz="1400" dirty="0">
                        <a:latin typeface="+mn-lt"/>
                      </a:endParaRPr>
                    </a:p>
                  </a:txBody>
                  <a:tcPr anchor="ctr"/>
                </a:tc>
                <a:extLst>
                  <a:ext uri="{0D108BD9-81ED-4DB2-BD59-A6C34878D82A}">
                    <a16:rowId xmlns:a16="http://schemas.microsoft.com/office/drawing/2014/main" val="2474327638"/>
                  </a:ext>
                </a:extLst>
              </a:tr>
              <a:tr h="394855">
                <a:tc>
                  <a:txBody>
                    <a:bodyPr/>
                    <a:lstStyle/>
                    <a:p>
                      <a:pPr algn="ctr" latinLnBrk="1"/>
                      <a:endParaRPr lang="ko-KR" altLang="en-US" sz="1400">
                        <a:latin typeface="+mn-lt"/>
                      </a:endParaRPr>
                    </a:p>
                  </a:txBody>
                  <a:tcPr anchor="ctr"/>
                </a:tc>
                <a:tc>
                  <a:txBody>
                    <a:bodyPr/>
                    <a:lstStyle/>
                    <a:p>
                      <a:pPr algn="ctr" latinLnBrk="1"/>
                      <a:endParaRPr lang="ko-KR" altLang="en-US" sz="1400">
                        <a:latin typeface="+mn-lt"/>
                      </a:endParaRPr>
                    </a:p>
                  </a:txBody>
                  <a:tcPr anchor="ctr"/>
                </a:tc>
                <a:tc>
                  <a:txBody>
                    <a:bodyPr/>
                    <a:lstStyle/>
                    <a:p>
                      <a:pPr algn="ctr" latinLnBrk="1"/>
                      <a:endParaRPr lang="ko-KR" altLang="en-US" sz="1400">
                        <a:latin typeface="+mn-lt"/>
                      </a:endParaRPr>
                    </a:p>
                  </a:txBody>
                  <a:tcPr anchor="ctr"/>
                </a:tc>
                <a:tc>
                  <a:txBody>
                    <a:bodyPr/>
                    <a:lstStyle/>
                    <a:p>
                      <a:pPr algn="ctr" latinLnBrk="1"/>
                      <a:r>
                        <a:rPr lang="en-US" altLang="ko-KR" sz="1400" dirty="0" smtClean="0">
                          <a:latin typeface="+mn-lt"/>
                        </a:rPr>
                        <a:t>1</a:t>
                      </a:r>
                      <a:endParaRPr lang="ko-KR" altLang="en-US" sz="1400" dirty="0">
                        <a:latin typeface="+mn-lt"/>
                      </a:endParaRPr>
                    </a:p>
                  </a:txBody>
                  <a:tcPr anchor="ctr"/>
                </a:tc>
                <a:tc>
                  <a:txBody>
                    <a:bodyPr/>
                    <a:lstStyle/>
                    <a:p>
                      <a:pPr algn="ctr" latinLnBrk="1"/>
                      <a:r>
                        <a:rPr lang="en-US" altLang="ko-KR" sz="1400" dirty="0" smtClean="0">
                          <a:latin typeface="+mn-lt"/>
                        </a:rPr>
                        <a:t>1</a:t>
                      </a:r>
                      <a:endParaRPr lang="ko-KR" altLang="en-US" sz="1400" dirty="0">
                        <a:latin typeface="+mn-lt"/>
                      </a:endParaRPr>
                    </a:p>
                  </a:txBody>
                  <a:tcPr anchor="ctr"/>
                </a:tc>
                <a:tc>
                  <a:txBody>
                    <a:bodyPr/>
                    <a:lstStyle/>
                    <a:p>
                      <a:pPr algn="ctr" latinLnBrk="1"/>
                      <a:r>
                        <a:rPr lang="en-US" altLang="ko-KR" sz="1400" dirty="0" smtClean="0">
                          <a:latin typeface="+mn-lt"/>
                        </a:rPr>
                        <a:t>1</a:t>
                      </a:r>
                      <a:endParaRPr lang="ko-KR" altLang="en-US" sz="1400" dirty="0">
                        <a:latin typeface="+mn-lt"/>
                      </a:endParaRPr>
                    </a:p>
                  </a:txBody>
                  <a:tcPr anchor="ctr"/>
                </a:tc>
                <a:tc>
                  <a:txBody>
                    <a:bodyPr/>
                    <a:lstStyle/>
                    <a:p>
                      <a:pPr algn="ctr" latinLnBrk="1"/>
                      <a:endParaRPr lang="ko-KR" altLang="en-US" sz="1400" dirty="0">
                        <a:latin typeface="+mn-lt"/>
                      </a:endParaRPr>
                    </a:p>
                  </a:txBody>
                  <a:tcPr anchor="ctr"/>
                </a:tc>
                <a:tc>
                  <a:txBody>
                    <a:bodyPr/>
                    <a:lstStyle/>
                    <a:p>
                      <a:pPr algn="ctr" latinLnBrk="1"/>
                      <a:endParaRPr lang="ko-KR" altLang="en-US" sz="1400" dirty="0">
                        <a:latin typeface="+mn-lt"/>
                      </a:endParaRPr>
                    </a:p>
                  </a:txBody>
                  <a:tcPr anchor="ctr"/>
                </a:tc>
                <a:extLst>
                  <a:ext uri="{0D108BD9-81ED-4DB2-BD59-A6C34878D82A}">
                    <a16:rowId xmlns:a16="http://schemas.microsoft.com/office/drawing/2014/main" val="2575548216"/>
                  </a:ext>
                </a:extLst>
              </a:tr>
              <a:tr h="394855">
                <a:tc>
                  <a:txBody>
                    <a:bodyPr/>
                    <a:lstStyle/>
                    <a:p>
                      <a:pPr algn="ctr" latinLnBrk="1"/>
                      <a:endParaRPr lang="ko-KR" altLang="en-US" sz="1400" dirty="0">
                        <a:latin typeface="+mn-lt"/>
                      </a:endParaRPr>
                    </a:p>
                  </a:txBody>
                  <a:tcPr anchor="ctr"/>
                </a:tc>
                <a:tc>
                  <a:txBody>
                    <a:bodyPr/>
                    <a:lstStyle/>
                    <a:p>
                      <a:pPr algn="ctr" latinLnBrk="1"/>
                      <a:endParaRPr lang="ko-KR" altLang="en-US" sz="1400">
                        <a:latin typeface="+mn-lt"/>
                      </a:endParaRPr>
                    </a:p>
                  </a:txBody>
                  <a:tcPr anchor="ctr"/>
                </a:tc>
                <a:tc>
                  <a:txBody>
                    <a:bodyPr/>
                    <a:lstStyle/>
                    <a:p>
                      <a:pPr algn="ctr" latinLnBrk="1"/>
                      <a:endParaRPr lang="ko-KR" altLang="en-US" sz="1400" dirty="0">
                        <a:latin typeface="+mn-lt"/>
                      </a:endParaRPr>
                    </a:p>
                  </a:txBody>
                  <a:tcPr anchor="ctr"/>
                </a:tc>
                <a:tc>
                  <a:txBody>
                    <a:bodyPr/>
                    <a:lstStyle/>
                    <a:p>
                      <a:pPr algn="ctr" latinLnBrk="1"/>
                      <a:endParaRPr lang="ko-KR" altLang="en-US" sz="1400">
                        <a:latin typeface="+mn-lt"/>
                      </a:endParaRPr>
                    </a:p>
                  </a:txBody>
                  <a:tcPr anchor="ctr"/>
                </a:tc>
                <a:tc>
                  <a:txBody>
                    <a:bodyPr/>
                    <a:lstStyle/>
                    <a:p>
                      <a:pPr algn="ctr" latinLnBrk="1"/>
                      <a:endParaRPr lang="ko-KR" altLang="en-US" sz="1400" dirty="0">
                        <a:latin typeface="+mn-lt"/>
                      </a:endParaRPr>
                    </a:p>
                  </a:txBody>
                  <a:tcPr anchor="ctr"/>
                </a:tc>
                <a:tc>
                  <a:txBody>
                    <a:bodyPr/>
                    <a:lstStyle/>
                    <a:p>
                      <a:pPr algn="ctr" latinLnBrk="1"/>
                      <a:endParaRPr lang="ko-KR" altLang="en-US" sz="1400">
                        <a:latin typeface="+mn-lt"/>
                      </a:endParaRPr>
                    </a:p>
                  </a:txBody>
                  <a:tcPr anchor="ctr"/>
                </a:tc>
                <a:tc>
                  <a:txBody>
                    <a:bodyPr/>
                    <a:lstStyle/>
                    <a:p>
                      <a:pPr algn="ctr" latinLnBrk="1"/>
                      <a:endParaRPr lang="ko-KR" altLang="en-US" sz="1400" dirty="0">
                        <a:latin typeface="+mn-lt"/>
                      </a:endParaRPr>
                    </a:p>
                  </a:txBody>
                  <a:tcPr anchor="ctr"/>
                </a:tc>
                <a:tc>
                  <a:txBody>
                    <a:bodyPr/>
                    <a:lstStyle/>
                    <a:p>
                      <a:pPr algn="ctr" latinLnBrk="1"/>
                      <a:endParaRPr lang="ko-KR" altLang="en-US" sz="1400" dirty="0">
                        <a:latin typeface="+mn-lt"/>
                      </a:endParaRPr>
                    </a:p>
                  </a:txBody>
                  <a:tcPr anchor="ctr"/>
                </a:tc>
                <a:extLst>
                  <a:ext uri="{0D108BD9-81ED-4DB2-BD59-A6C34878D82A}">
                    <a16:rowId xmlns:a16="http://schemas.microsoft.com/office/drawing/2014/main" val="2659655532"/>
                  </a:ext>
                </a:extLst>
              </a:tr>
            </a:tbl>
          </a:graphicData>
        </a:graphic>
      </p:graphicFrame>
      <p:graphicFrame>
        <p:nvGraphicFramePr>
          <p:cNvPr id="51" name="Table 50"/>
          <p:cNvGraphicFramePr>
            <a:graphicFrameLocks noGrp="1"/>
          </p:cNvGraphicFramePr>
          <p:nvPr>
            <p:extLst>
              <p:ext uri="{D42A27DB-BD31-4B8C-83A1-F6EECF244321}">
                <p14:modId xmlns:p14="http://schemas.microsoft.com/office/powerpoint/2010/main" val="2576206675"/>
              </p:ext>
            </p:extLst>
          </p:nvPr>
        </p:nvGraphicFramePr>
        <p:xfrm>
          <a:off x="3522071" y="5105438"/>
          <a:ext cx="1179369" cy="1184565"/>
        </p:xfrm>
        <a:graphic>
          <a:graphicData uri="http://schemas.openxmlformats.org/drawingml/2006/table">
            <a:tbl>
              <a:tblPr firstRow="1" bandRow="1">
                <a:tableStyleId>{5940675A-B579-460E-94D1-54222C63F5DA}</a:tableStyleId>
              </a:tblPr>
              <a:tblGrid>
                <a:gridCol w="393123">
                  <a:extLst>
                    <a:ext uri="{9D8B030D-6E8A-4147-A177-3AD203B41FA5}">
                      <a16:colId xmlns:a16="http://schemas.microsoft.com/office/drawing/2014/main" val="2429367008"/>
                    </a:ext>
                  </a:extLst>
                </a:gridCol>
                <a:gridCol w="393123">
                  <a:extLst>
                    <a:ext uri="{9D8B030D-6E8A-4147-A177-3AD203B41FA5}">
                      <a16:colId xmlns:a16="http://schemas.microsoft.com/office/drawing/2014/main" val="3089876422"/>
                    </a:ext>
                  </a:extLst>
                </a:gridCol>
                <a:gridCol w="393123">
                  <a:extLst>
                    <a:ext uri="{9D8B030D-6E8A-4147-A177-3AD203B41FA5}">
                      <a16:colId xmlns:a16="http://schemas.microsoft.com/office/drawing/2014/main" val="3973165101"/>
                    </a:ext>
                  </a:extLst>
                </a:gridCol>
              </a:tblGrid>
              <a:tr h="394855">
                <a:tc>
                  <a:txBody>
                    <a:bodyPr/>
                    <a:lstStyle/>
                    <a:p>
                      <a:pPr algn="ctr" latinLnBrk="1"/>
                      <a:r>
                        <a:rPr lang="en-US" altLang="ko-KR" sz="1200" b="1" dirty="0" smtClean="0">
                          <a:solidFill>
                            <a:srgbClr val="0000CC"/>
                          </a:solidFill>
                        </a:rPr>
                        <a:t>0.1</a:t>
                      </a:r>
                      <a:endParaRPr lang="ko-KR" altLang="en-US" sz="1200" b="1" dirty="0">
                        <a:solidFill>
                          <a:srgbClr val="0000CC"/>
                        </a:solidFill>
                      </a:endParaRPr>
                    </a:p>
                  </a:txBody>
                  <a:tcPr anchor="ct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200" b="1" dirty="0" smtClean="0">
                          <a:solidFill>
                            <a:srgbClr val="0000CC"/>
                          </a:solidFill>
                        </a:rPr>
                        <a:t>0.3</a:t>
                      </a:r>
                      <a:endParaRPr lang="ko-KR" altLang="en-US" sz="1200" b="1" dirty="0">
                        <a:solidFill>
                          <a:srgbClr val="0000CC"/>
                        </a:solidFill>
                      </a:endParaRPr>
                    </a:p>
                  </a:txBody>
                  <a:tcPr anchor="ctr"/>
                </a:tc>
                <a:tc>
                  <a:txBody>
                    <a:bodyPr/>
                    <a:lstStyle/>
                    <a:p>
                      <a:pPr algn="ctr" latinLnBrk="1"/>
                      <a:r>
                        <a:rPr lang="en-US" altLang="ko-KR" sz="1200" b="1" dirty="0" smtClean="0">
                          <a:solidFill>
                            <a:srgbClr val="0000CC"/>
                          </a:solidFill>
                        </a:rPr>
                        <a:t>0.2</a:t>
                      </a:r>
                      <a:endParaRPr lang="ko-KR" altLang="en-US" sz="1200" b="1" dirty="0">
                        <a:solidFill>
                          <a:srgbClr val="0000CC"/>
                        </a:solidFill>
                      </a:endParaRPr>
                    </a:p>
                  </a:txBody>
                  <a:tcPr anchor="ctr"/>
                </a:tc>
                <a:extLst>
                  <a:ext uri="{0D108BD9-81ED-4DB2-BD59-A6C34878D82A}">
                    <a16:rowId xmlns:a16="http://schemas.microsoft.com/office/drawing/2014/main" val="3028594201"/>
                  </a:ext>
                </a:extLst>
              </a:tr>
              <a:tr h="394855">
                <a:tc>
                  <a:txBody>
                    <a:bodyPr/>
                    <a:lstStyle/>
                    <a:p>
                      <a:pPr algn="ctr" latinLnBrk="1"/>
                      <a:r>
                        <a:rPr lang="en-US" altLang="ko-KR" sz="1200" b="1" dirty="0" smtClean="0">
                          <a:solidFill>
                            <a:srgbClr val="0000CC"/>
                          </a:solidFill>
                        </a:rPr>
                        <a:t>0.7</a:t>
                      </a:r>
                      <a:endParaRPr lang="ko-KR" altLang="en-US" sz="1200" b="1" dirty="0">
                        <a:solidFill>
                          <a:srgbClr val="0000CC"/>
                        </a:solidFill>
                      </a:endParaRPr>
                    </a:p>
                  </a:txBody>
                  <a:tcPr anchor="ctr"/>
                </a:tc>
                <a:tc>
                  <a:txBody>
                    <a:bodyPr/>
                    <a:lstStyle/>
                    <a:p>
                      <a:pPr algn="ctr" latinLnBrk="1"/>
                      <a:r>
                        <a:rPr lang="en-US" altLang="ko-KR" sz="1200" b="1" dirty="0" smtClean="0">
                          <a:solidFill>
                            <a:srgbClr val="0000CC"/>
                          </a:solidFill>
                        </a:rPr>
                        <a:t>0.9</a:t>
                      </a:r>
                      <a:endParaRPr lang="ko-KR" altLang="en-US" sz="1200" b="1" dirty="0">
                        <a:solidFill>
                          <a:srgbClr val="0000CC"/>
                        </a:solidFill>
                      </a:endParaRPr>
                    </a:p>
                  </a:txBody>
                  <a:tcPr anchor="ctr"/>
                </a:tc>
                <a:tc>
                  <a:txBody>
                    <a:bodyPr/>
                    <a:lstStyle/>
                    <a:p>
                      <a:pPr algn="ctr" latinLnBrk="1"/>
                      <a:r>
                        <a:rPr lang="en-US" altLang="ko-KR" sz="1200" b="1" dirty="0" smtClean="0">
                          <a:solidFill>
                            <a:srgbClr val="0000CC"/>
                          </a:solidFill>
                        </a:rPr>
                        <a:t>0.8</a:t>
                      </a:r>
                      <a:endParaRPr lang="ko-KR" altLang="en-US" sz="1200" b="1" dirty="0">
                        <a:solidFill>
                          <a:srgbClr val="0000CC"/>
                        </a:solidFill>
                      </a:endParaRPr>
                    </a:p>
                  </a:txBody>
                  <a:tcPr anchor="ctr"/>
                </a:tc>
                <a:extLst>
                  <a:ext uri="{0D108BD9-81ED-4DB2-BD59-A6C34878D82A}">
                    <a16:rowId xmlns:a16="http://schemas.microsoft.com/office/drawing/2014/main" val="1403814802"/>
                  </a:ext>
                </a:extLst>
              </a:tr>
              <a:tr h="394855">
                <a:tc>
                  <a:txBody>
                    <a:bodyPr/>
                    <a:lstStyle/>
                    <a:p>
                      <a:pPr algn="ctr" latinLnBrk="1"/>
                      <a:r>
                        <a:rPr lang="en-US" altLang="ko-KR" sz="1200" b="1" dirty="0" smtClean="0">
                          <a:solidFill>
                            <a:srgbClr val="0000CC"/>
                          </a:solidFill>
                        </a:rPr>
                        <a:t>0.2</a:t>
                      </a:r>
                      <a:endParaRPr lang="ko-KR" altLang="en-US" sz="1200" b="1" dirty="0">
                        <a:solidFill>
                          <a:srgbClr val="0000CC"/>
                        </a:solidFill>
                      </a:endParaRPr>
                    </a:p>
                  </a:txBody>
                  <a:tcPr anchor="ctr"/>
                </a:tc>
                <a:tc>
                  <a:txBody>
                    <a:bodyPr/>
                    <a:lstStyle/>
                    <a:p>
                      <a:pPr algn="ctr" latinLnBrk="1"/>
                      <a:r>
                        <a:rPr lang="en-US" altLang="ko-KR" sz="1200" b="1" dirty="0" smtClean="0">
                          <a:solidFill>
                            <a:srgbClr val="0000CC"/>
                          </a:solidFill>
                        </a:rPr>
                        <a:t>0.5</a:t>
                      </a:r>
                      <a:endParaRPr lang="ko-KR" altLang="en-US" sz="1200" b="1" dirty="0">
                        <a:solidFill>
                          <a:srgbClr val="0000CC"/>
                        </a:solidFill>
                      </a:endParaRPr>
                    </a:p>
                  </a:txBody>
                  <a:tcPr anchor="ctr"/>
                </a:tc>
                <a:tc>
                  <a:txBody>
                    <a:bodyPr/>
                    <a:lstStyle/>
                    <a:p>
                      <a:pPr algn="ctr" latinLnBrk="1"/>
                      <a:r>
                        <a:rPr lang="en-US" altLang="ko-KR" sz="1200" b="1" dirty="0" smtClean="0">
                          <a:solidFill>
                            <a:srgbClr val="0000CC"/>
                          </a:solidFill>
                        </a:rPr>
                        <a:t>0.4</a:t>
                      </a:r>
                      <a:endParaRPr lang="ko-KR" altLang="en-US" sz="1200" b="1" dirty="0">
                        <a:solidFill>
                          <a:srgbClr val="0000CC"/>
                        </a:solidFill>
                      </a:endParaRPr>
                    </a:p>
                  </a:txBody>
                  <a:tcPr anchor="ctr"/>
                </a:tc>
                <a:extLst>
                  <a:ext uri="{0D108BD9-81ED-4DB2-BD59-A6C34878D82A}">
                    <a16:rowId xmlns:a16="http://schemas.microsoft.com/office/drawing/2014/main" val="119352512"/>
                  </a:ext>
                </a:extLst>
              </a:tr>
            </a:tbl>
          </a:graphicData>
        </a:graphic>
      </p:graphicFrame>
      <p:sp>
        <p:nvSpPr>
          <p:cNvPr id="5" name="Title 4"/>
          <p:cNvSpPr>
            <a:spLocks noGrp="1"/>
          </p:cNvSpPr>
          <p:nvPr>
            <p:ph type="title"/>
          </p:nvPr>
        </p:nvSpPr>
        <p:spPr/>
        <p:txBody>
          <a:bodyPr/>
          <a:lstStyle/>
          <a:p>
            <a:r>
              <a:rPr lang="en-US" altLang="ko-KR" dirty="0" smtClean="0"/>
              <a:t>Convolution filter</a:t>
            </a:r>
            <a:endParaRPr lang="ko-KR" altLang="en-US" dirty="0"/>
          </a:p>
        </p:txBody>
      </p:sp>
      <p:sp>
        <p:nvSpPr>
          <p:cNvPr id="4" name="Slide Number Placeholder 3"/>
          <p:cNvSpPr>
            <a:spLocks noGrp="1"/>
          </p:cNvSpPr>
          <p:nvPr>
            <p:ph type="sldNum" sz="quarter" idx="12"/>
          </p:nvPr>
        </p:nvSpPr>
        <p:spPr/>
        <p:txBody>
          <a:bodyPr/>
          <a:lstStyle/>
          <a:p>
            <a:fld id="{E7B612BC-FA30-47E7-8F83-60B8876EFC04}" type="slidenum">
              <a:rPr lang="ko-KR" altLang="en-US" smtClean="0">
                <a:solidFill>
                  <a:prstClr val="black">
                    <a:tint val="75000"/>
                  </a:prstClr>
                </a:solidFill>
              </a:rPr>
              <a:pPr/>
              <a:t>87</a:t>
            </a:fld>
            <a:endParaRPr lang="ko-KR" altLang="en-US">
              <a:solidFill>
                <a:prstClr val="black">
                  <a:tint val="75000"/>
                </a:prstClr>
              </a:solidFill>
            </a:endParaRPr>
          </a:p>
        </p:txBody>
      </p:sp>
      <p:sp>
        <p:nvSpPr>
          <p:cNvPr id="50" name="Rectangle 49"/>
          <p:cNvSpPr/>
          <p:nvPr/>
        </p:nvSpPr>
        <p:spPr>
          <a:xfrm>
            <a:off x="3522070" y="5113935"/>
            <a:ext cx="1179369" cy="1154802"/>
          </a:xfrm>
          <a:prstGeom prst="rect">
            <a:avLst/>
          </a:prstGeom>
          <a:noFill/>
          <a:ln w="5715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2" name="TextBox 51"/>
          <p:cNvSpPr txBox="1"/>
          <p:nvPr/>
        </p:nvSpPr>
        <p:spPr>
          <a:xfrm>
            <a:off x="3036092" y="6300107"/>
            <a:ext cx="2503318" cy="400110"/>
          </a:xfrm>
          <a:prstGeom prst="rect">
            <a:avLst/>
          </a:prstGeom>
          <a:noFill/>
        </p:spPr>
        <p:txBody>
          <a:bodyPr wrap="square" rtlCol="0">
            <a:spAutoFit/>
          </a:bodyPr>
          <a:lstStyle/>
          <a:p>
            <a:r>
              <a:rPr lang="en-US" altLang="ko-KR" sz="2000" b="1" dirty="0" smtClean="0">
                <a:solidFill>
                  <a:srgbClr val="0000CC"/>
                </a:solidFill>
                <a:latin typeface="나눔명조" panose="02020603020101020101" pitchFamily="18" charset="-127"/>
                <a:ea typeface="나눔명조" panose="02020603020101020101" pitchFamily="18" charset="-127"/>
              </a:rPr>
              <a:t>Convolutional filter</a:t>
            </a:r>
            <a:endParaRPr lang="ko-KR" altLang="en-US" sz="2000" b="1" dirty="0">
              <a:solidFill>
                <a:srgbClr val="0000CC"/>
              </a:solidFill>
              <a:latin typeface="나눔명조" panose="02020603020101020101" pitchFamily="18" charset="-127"/>
              <a:ea typeface="나눔명조" panose="02020603020101020101" pitchFamily="18" charset="-127"/>
            </a:endParaRPr>
          </a:p>
        </p:txBody>
      </p:sp>
      <p:sp>
        <p:nvSpPr>
          <p:cNvPr id="82" name="Rectangle 81"/>
          <p:cNvSpPr/>
          <p:nvPr/>
        </p:nvSpPr>
        <p:spPr>
          <a:xfrm>
            <a:off x="4614303" y="1638591"/>
            <a:ext cx="421565" cy="412784"/>
          </a:xfrm>
          <a:prstGeom prst="rect">
            <a:avLst/>
          </a:prstGeom>
          <a:noFill/>
          <a:ln w="5715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84" name="Straight Arrow Connector 83"/>
          <p:cNvCxnSpPr>
            <a:endCxn id="98" idx="1"/>
          </p:cNvCxnSpPr>
          <p:nvPr/>
        </p:nvCxnSpPr>
        <p:spPr>
          <a:xfrm>
            <a:off x="1539551" y="2256651"/>
            <a:ext cx="1919053" cy="1175913"/>
          </a:xfrm>
          <a:prstGeom prst="straightConnector1">
            <a:avLst/>
          </a:prstGeom>
          <a:ln w="76200">
            <a:solidFill>
              <a:srgbClr val="0000CC"/>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p:cNvCxnSpPr>
            <a:stCxn id="94" idx="0"/>
            <a:endCxn id="98" idx="2"/>
          </p:cNvCxnSpPr>
          <p:nvPr/>
        </p:nvCxnSpPr>
        <p:spPr>
          <a:xfrm flipV="1">
            <a:off x="4104640" y="3632619"/>
            <a:ext cx="41377" cy="1477608"/>
          </a:xfrm>
          <a:prstGeom prst="straightConnector1">
            <a:avLst/>
          </a:prstGeom>
          <a:ln w="76200">
            <a:solidFill>
              <a:srgbClr val="0000CC"/>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87" name="TextBox 86"/>
          <p:cNvSpPr txBox="1"/>
          <p:nvPr/>
        </p:nvSpPr>
        <p:spPr>
          <a:xfrm>
            <a:off x="3465574" y="3227639"/>
            <a:ext cx="1374825" cy="400110"/>
          </a:xfrm>
          <a:prstGeom prst="rect">
            <a:avLst/>
          </a:prstGeom>
          <a:noFill/>
        </p:spPr>
        <p:txBody>
          <a:bodyPr wrap="square" rtlCol="0">
            <a:spAutoFit/>
          </a:bodyPr>
          <a:lstStyle/>
          <a:p>
            <a:r>
              <a:rPr lang="en-US" altLang="ko-KR" sz="2000" b="1" dirty="0" smtClean="0">
                <a:solidFill>
                  <a:srgbClr val="0000CC"/>
                </a:solidFill>
                <a:latin typeface="나눔명조" panose="02020603020101020101" pitchFamily="18" charset="-127"/>
                <a:ea typeface="나눔명조" panose="02020603020101020101" pitchFamily="18" charset="-127"/>
                <a:sym typeface="Wingdings" panose="05000000000000000000" pitchFamily="2" charset="2"/>
              </a:rPr>
              <a:t> </a:t>
            </a:r>
            <a:r>
              <a:rPr lang="en-US" altLang="ko-KR" sz="2000" b="1" dirty="0" smtClean="0">
                <a:solidFill>
                  <a:srgbClr val="0000CC"/>
                </a:solidFill>
                <a:latin typeface="나눔명조" panose="02020603020101020101" pitchFamily="18" charset="-127"/>
                <a:ea typeface="나눔명조" panose="02020603020101020101" pitchFamily="18" charset="-127"/>
              </a:rPr>
              <a:t>product</a:t>
            </a:r>
            <a:endParaRPr lang="ko-KR" altLang="en-US" sz="2000" b="1" dirty="0">
              <a:solidFill>
                <a:srgbClr val="0000CC"/>
              </a:solidFill>
              <a:latin typeface="나눔명조" panose="02020603020101020101" pitchFamily="18" charset="-127"/>
              <a:ea typeface="나눔명조" panose="02020603020101020101" pitchFamily="18" charset="-127"/>
            </a:endParaRPr>
          </a:p>
        </p:txBody>
      </p:sp>
      <p:sp>
        <p:nvSpPr>
          <p:cNvPr id="88" name="Rectangle 87"/>
          <p:cNvSpPr/>
          <p:nvPr/>
        </p:nvSpPr>
        <p:spPr>
          <a:xfrm>
            <a:off x="366725" y="1643812"/>
            <a:ext cx="1138832" cy="1177474"/>
          </a:xfrm>
          <a:prstGeom prst="rect">
            <a:avLst/>
          </a:prstGeom>
          <a:noFill/>
          <a:ln w="5715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91" name="Straight Arrow Connector 90"/>
          <p:cNvCxnSpPr>
            <a:stCxn id="98" idx="0"/>
            <a:endCxn id="82" idx="2"/>
          </p:cNvCxnSpPr>
          <p:nvPr/>
        </p:nvCxnSpPr>
        <p:spPr>
          <a:xfrm flipV="1">
            <a:off x="4146017" y="2051375"/>
            <a:ext cx="679069" cy="1181134"/>
          </a:xfrm>
          <a:prstGeom prst="straightConnector1">
            <a:avLst/>
          </a:prstGeom>
          <a:ln w="76200">
            <a:solidFill>
              <a:srgbClr val="0000CC"/>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94" name="Rectangle 93"/>
          <p:cNvSpPr/>
          <p:nvPr/>
        </p:nvSpPr>
        <p:spPr>
          <a:xfrm>
            <a:off x="3514955" y="5110227"/>
            <a:ext cx="1179369" cy="1154802"/>
          </a:xfrm>
          <a:prstGeom prst="rect">
            <a:avLst/>
          </a:prstGeom>
          <a:noFill/>
          <a:ln w="571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5" name="Rectangle 94"/>
          <p:cNvSpPr/>
          <p:nvPr/>
        </p:nvSpPr>
        <p:spPr>
          <a:xfrm>
            <a:off x="5000438" y="1644102"/>
            <a:ext cx="421565" cy="412784"/>
          </a:xfrm>
          <a:prstGeom prst="rect">
            <a:avLst/>
          </a:prstGeom>
          <a:noFill/>
          <a:ln w="571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96" name="Straight Arrow Connector 95"/>
          <p:cNvCxnSpPr>
            <a:endCxn id="98" idx="1"/>
          </p:cNvCxnSpPr>
          <p:nvPr/>
        </p:nvCxnSpPr>
        <p:spPr>
          <a:xfrm>
            <a:off x="1925686" y="2262162"/>
            <a:ext cx="1532918" cy="1170402"/>
          </a:xfrm>
          <a:prstGeom prst="straightConnector1">
            <a:avLst/>
          </a:prstGeom>
          <a:ln w="76200">
            <a:solidFill>
              <a:srgbClr val="00B0F0"/>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p:cNvCxnSpPr>
            <a:stCxn id="94" idx="0"/>
            <a:endCxn id="98" idx="2"/>
          </p:cNvCxnSpPr>
          <p:nvPr/>
        </p:nvCxnSpPr>
        <p:spPr>
          <a:xfrm flipV="1">
            <a:off x="4104640" y="3632619"/>
            <a:ext cx="41377" cy="1477608"/>
          </a:xfrm>
          <a:prstGeom prst="straightConnector1">
            <a:avLst/>
          </a:prstGeom>
          <a:ln w="76200">
            <a:solidFill>
              <a:srgbClr val="00B0F0"/>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98" name="TextBox 97"/>
          <p:cNvSpPr txBox="1"/>
          <p:nvPr/>
        </p:nvSpPr>
        <p:spPr>
          <a:xfrm>
            <a:off x="3458604" y="3232509"/>
            <a:ext cx="1374825" cy="400110"/>
          </a:xfrm>
          <a:prstGeom prst="rect">
            <a:avLst/>
          </a:prstGeom>
          <a:noFill/>
          <a:ln>
            <a:noFill/>
          </a:ln>
        </p:spPr>
        <p:txBody>
          <a:bodyPr wrap="square" rtlCol="0">
            <a:spAutoFit/>
          </a:bodyPr>
          <a:lstStyle/>
          <a:p>
            <a:r>
              <a:rPr lang="en-US" altLang="ko-KR" sz="2000" b="1" dirty="0" smtClean="0">
                <a:solidFill>
                  <a:srgbClr val="00B0F0"/>
                </a:solidFill>
                <a:latin typeface="나눔명조" panose="02020603020101020101" pitchFamily="18" charset="-127"/>
                <a:ea typeface="나눔명조" panose="02020603020101020101" pitchFamily="18" charset="-127"/>
                <a:sym typeface="Wingdings" panose="05000000000000000000" pitchFamily="2" charset="2"/>
              </a:rPr>
              <a:t> </a:t>
            </a:r>
            <a:r>
              <a:rPr lang="en-US" altLang="ko-KR" sz="2000" b="1" dirty="0" smtClean="0">
                <a:solidFill>
                  <a:srgbClr val="00B0F0"/>
                </a:solidFill>
                <a:latin typeface="나눔명조" panose="02020603020101020101" pitchFamily="18" charset="-127"/>
                <a:ea typeface="나눔명조" panose="02020603020101020101" pitchFamily="18" charset="-127"/>
              </a:rPr>
              <a:t>product</a:t>
            </a:r>
            <a:endParaRPr lang="ko-KR" altLang="en-US" sz="2000" b="1" dirty="0">
              <a:solidFill>
                <a:srgbClr val="00B0F0"/>
              </a:solidFill>
              <a:latin typeface="나눔명조" panose="02020603020101020101" pitchFamily="18" charset="-127"/>
              <a:ea typeface="나눔명조" panose="02020603020101020101" pitchFamily="18" charset="-127"/>
            </a:endParaRPr>
          </a:p>
        </p:txBody>
      </p:sp>
      <p:sp>
        <p:nvSpPr>
          <p:cNvPr id="99" name="Rectangle 98"/>
          <p:cNvSpPr/>
          <p:nvPr/>
        </p:nvSpPr>
        <p:spPr>
          <a:xfrm>
            <a:off x="752860" y="1649323"/>
            <a:ext cx="1138832" cy="1177474"/>
          </a:xfrm>
          <a:prstGeom prst="rect">
            <a:avLst/>
          </a:prstGeom>
          <a:noFill/>
          <a:ln w="571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00" name="Straight Arrow Connector 99"/>
          <p:cNvCxnSpPr>
            <a:stCxn id="98" idx="0"/>
            <a:endCxn id="95" idx="2"/>
          </p:cNvCxnSpPr>
          <p:nvPr/>
        </p:nvCxnSpPr>
        <p:spPr>
          <a:xfrm flipV="1">
            <a:off x="4146017" y="2056886"/>
            <a:ext cx="1065204" cy="1175623"/>
          </a:xfrm>
          <a:prstGeom prst="straightConnector1">
            <a:avLst/>
          </a:prstGeom>
          <a:ln w="76200">
            <a:solidFill>
              <a:srgbClr val="00B0F0"/>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45" name="TextBox 144"/>
          <p:cNvSpPr txBox="1"/>
          <p:nvPr/>
        </p:nvSpPr>
        <p:spPr>
          <a:xfrm>
            <a:off x="1230228" y="1156904"/>
            <a:ext cx="1479413" cy="400110"/>
          </a:xfrm>
          <a:prstGeom prst="rect">
            <a:avLst/>
          </a:prstGeom>
          <a:noFill/>
        </p:spPr>
        <p:txBody>
          <a:bodyPr wrap="square" rtlCol="0">
            <a:spAutoFit/>
          </a:bodyPr>
          <a:lstStyle/>
          <a:p>
            <a:r>
              <a:rPr lang="en-US" altLang="ko-KR" sz="2000" b="1" dirty="0" smtClean="0">
                <a:latin typeface="나눔명조" panose="02020603020101020101" pitchFamily="18" charset="-127"/>
                <a:ea typeface="나눔명조" panose="02020603020101020101" pitchFamily="18" charset="-127"/>
              </a:rPr>
              <a:t>Input layer</a:t>
            </a:r>
            <a:endParaRPr lang="ko-KR" altLang="en-US" sz="2000" b="1" dirty="0">
              <a:latin typeface="나눔명조" panose="02020603020101020101" pitchFamily="18" charset="-127"/>
              <a:ea typeface="나눔명조" panose="02020603020101020101" pitchFamily="18" charset="-127"/>
            </a:endParaRPr>
          </a:p>
        </p:txBody>
      </p:sp>
      <p:sp>
        <p:nvSpPr>
          <p:cNvPr id="146" name="TextBox 145"/>
          <p:cNvSpPr txBox="1"/>
          <p:nvPr/>
        </p:nvSpPr>
        <p:spPr>
          <a:xfrm>
            <a:off x="4984584" y="1150663"/>
            <a:ext cx="2511369" cy="400110"/>
          </a:xfrm>
          <a:prstGeom prst="rect">
            <a:avLst/>
          </a:prstGeom>
          <a:noFill/>
        </p:spPr>
        <p:txBody>
          <a:bodyPr wrap="square" rtlCol="0">
            <a:spAutoFit/>
          </a:bodyPr>
          <a:lstStyle/>
          <a:p>
            <a:r>
              <a:rPr lang="en-US" altLang="ko-KR" sz="2000" b="1" dirty="0" smtClean="0">
                <a:latin typeface="나눔명조" panose="02020603020101020101" pitchFamily="18" charset="-127"/>
                <a:ea typeface="나눔명조" panose="02020603020101020101" pitchFamily="18" charset="-127"/>
              </a:rPr>
              <a:t>Convolution layer 1</a:t>
            </a:r>
            <a:endParaRPr lang="ko-KR" altLang="en-US" sz="2000" b="1" dirty="0">
              <a:latin typeface="나눔명조" panose="02020603020101020101" pitchFamily="18" charset="-127"/>
              <a:ea typeface="나눔명조" panose="02020603020101020101" pitchFamily="18" charset="-127"/>
            </a:endParaRPr>
          </a:p>
        </p:txBody>
      </p:sp>
      <p:sp>
        <p:nvSpPr>
          <p:cNvPr id="147" name="Rectangle 146"/>
          <p:cNvSpPr/>
          <p:nvPr/>
        </p:nvSpPr>
        <p:spPr>
          <a:xfrm>
            <a:off x="2333564" y="1656308"/>
            <a:ext cx="1138832" cy="117747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8" name="Rectangle 147"/>
          <p:cNvSpPr/>
          <p:nvPr/>
        </p:nvSpPr>
        <p:spPr>
          <a:xfrm>
            <a:off x="6603316" y="1628057"/>
            <a:ext cx="421565" cy="41278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9" name="Rectangle 148"/>
          <p:cNvSpPr/>
          <p:nvPr/>
        </p:nvSpPr>
        <p:spPr>
          <a:xfrm>
            <a:off x="2709641" y="1638591"/>
            <a:ext cx="1138832" cy="1177474"/>
          </a:xfrm>
          <a:prstGeom prst="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1" name="TextBox 160"/>
          <p:cNvSpPr txBox="1"/>
          <p:nvPr/>
        </p:nvSpPr>
        <p:spPr>
          <a:xfrm>
            <a:off x="3036092" y="1178376"/>
            <a:ext cx="1872131" cy="400110"/>
          </a:xfrm>
          <a:prstGeom prst="rect">
            <a:avLst/>
          </a:prstGeom>
          <a:noFill/>
        </p:spPr>
        <p:txBody>
          <a:bodyPr wrap="square" rtlCol="0">
            <a:spAutoFit/>
          </a:bodyPr>
          <a:lstStyle/>
          <a:p>
            <a:r>
              <a:rPr lang="en-US" altLang="ko-KR" sz="2000" b="1" dirty="0" smtClean="0">
                <a:solidFill>
                  <a:schemeClr val="accent2"/>
                </a:solidFill>
                <a:latin typeface="나눔명조" panose="02020603020101020101" pitchFamily="18" charset="-127"/>
                <a:ea typeface="나눔명조" panose="02020603020101020101" pitchFamily="18" charset="-127"/>
              </a:rPr>
              <a:t>Zero padding</a:t>
            </a:r>
            <a:endParaRPr lang="ko-KR" altLang="en-US" sz="2000" b="1" dirty="0">
              <a:solidFill>
                <a:schemeClr val="accent2"/>
              </a:solidFill>
              <a:latin typeface="나눔명조" panose="02020603020101020101" pitchFamily="18" charset="-127"/>
              <a:ea typeface="나눔명조" panose="02020603020101020101" pitchFamily="18" charset="-127"/>
            </a:endParaRPr>
          </a:p>
        </p:txBody>
      </p:sp>
      <p:sp>
        <p:nvSpPr>
          <p:cNvPr id="162" name="TextBox 161"/>
          <p:cNvSpPr txBox="1"/>
          <p:nvPr/>
        </p:nvSpPr>
        <p:spPr>
          <a:xfrm>
            <a:off x="3514955" y="1719496"/>
            <a:ext cx="400769" cy="1015663"/>
          </a:xfrm>
          <a:prstGeom prst="rect">
            <a:avLst/>
          </a:prstGeom>
          <a:noFill/>
        </p:spPr>
        <p:txBody>
          <a:bodyPr wrap="square" rtlCol="0">
            <a:spAutoFit/>
          </a:bodyPr>
          <a:lstStyle/>
          <a:p>
            <a:r>
              <a:rPr lang="en-US" altLang="ko-KR" sz="2000" b="1" dirty="0" smtClean="0">
                <a:solidFill>
                  <a:schemeClr val="accent2"/>
                </a:solidFill>
                <a:latin typeface="나눔명조" panose="02020603020101020101" pitchFamily="18" charset="-127"/>
                <a:ea typeface="나눔명조" panose="02020603020101020101" pitchFamily="18" charset="-127"/>
              </a:rPr>
              <a:t>0</a:t>
            </a:r>
          </a:p>
          <a:p>
            <a:r>
              <a:rPr lang="en-US" altLang="ko-KR" sz="2000" b="1" dirty="0" smtClean="0">
                <a:solidFill>
                  <a:schemeClr val="accent2"/>
                </a:solidFill>
                <a:latin typeface="나눔명조" panose="02020603020101020101" pitchFamily="18" charset="-127"/>
                <a:ea typeface="나눔명조" panose="02020603020101020101" pitchFamily="18" charset="-127"/>
              </a:rPr>
              <a:t>0</a:t>
            </a:r>
          </a:p>
          <a:p>
            <a:r>
              <a:rPr lang="en-US" altLang="ko-KR" sz="2000" b="1" dirty="0">
                <a:solidFill>
                  <a:schemeClr val="accent2"/>
                </a:solidFill>
                <a:latin typeface="나눔명조" panose="02020603020101020101" pitchFamily="18" charset="-127"/>
                <a:ea typeface="나눔명조" panose="02020603020101020101" pitchFamily="18" charset="-127"/>
              </a:rPr>
              <a:t>0</a:t>
            </a:r>
            <a:endParaRPr lang="ko-KR" altLang="en-US" sz="2000" b="1" dirty="0">
              <a:solidFill>
                <a:schemeClr val="accent2"/>
              </a:solidFill>
              <a:latin typeface="나눔명조" panose="02020603020101020101" pitchFamily="18" charset="-127"/>
              <a:ea typeface="나눔명조" panose="02020603020101020101" pitchFamily="18" charset="-127"/>
            </a:endParaRPr>
          </a:p>
        </p:txBody>
      </p:sp>
    </p:spTree>
    <p:extLst>
      <p:ext uri="{BB962C8B-B14F-4D97-AF65-F5344CB8AC3E}">
        <p14:creationId xmlns:p14="http://schemas.microsoft.com/office/powerpoint/2010/main" val="1758896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fade">
                                      <p:cBhvr>
                                        <p:cTn id="7" dur="500"/>
                                        <p:tgtEl>
                                          <p:spTgt spid="50"/>
                                        </p:tgtEl>
                                      </p:cBhvr>
                                    </p:animEffect>
                                  </p:childTnLst>
                                </p:cTn>
                              </p:par>
                              <p:par>
                                <p:cTn id="8" presetID="10" presetClass="entr" presetSubtype="0" fill="hold" nodeType="withEffect">
                                  <p:stCondLst>
                                    <p:cond delay="0"/>
                                  </p:stCondLst>
                                  <p:childTnLst>
                                    <p:set>
                                      <p:cBhvr>
                                        <p:cTn id="9" dur="1" fill="hold">
                                          <p:stCondLst>
                                            <p:cond delay="0"/>
                                          </p:stCondLst>
                                        </p:cTn>
                                        <p:tgtEl>
                                          <p:spTgt spid="51"/>
                                        </p:tgtEl>
                                        <p:attrNameLst>
                                          <p:attrName>style.visibility</p:attrName>
                                        </p:attrNameLst>
                                      </p:cBhvr>
                                      <p:to>
                                        <p:strVal val="visible"/>
                                      </p:to>
                                    </p:set>
                                    <p:animEffect transition="in" filter="fade">
                                      <p:cBhvr>
                                        <p:cTn id="10" dur="500"/>
                                        <p:tgtEl>
                                          <p:spTgt spid="5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2"/>
                                        </p:tgtEl>
                                        <p:attrNameLst>
                                          <p:attrName>style.visibility</p:attrName>
                                        </p:attrNameLst>
                                      </p:cBhvr>
                                      <p:to>
                                        <p:strVal val="visible"/>
                                      </p:to>
                                    </p:set>
                                    <p:animEffect transition="in" filter="fade">
                                      <p:cBhvr>
                                        <p:cTn id="13" dur="500"/>
                                        <p:tgtEl>
                                          <p:spTgt spid="5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88"/>
                                        </p:tgtEl>
                                        <p:attrNameLst>
                                          <p:attrName>style.visibility</p:attrName>
                                        </p:attrNameLst>
                                      </p:cBhvr>
                                      <p:to>
                                        <p:strVal val="visible"/>
                                      </p:to>
                                    </p:set>
                                    <p:animEffect transition="in" filter="fade">
                                      <p:cBhvr>
                                        <p:cTn id="18" dur="500"/>
                                        <p:tgtEl>
                                          <p:spTgt spid="88"/>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nodeType="clickEffect">
                                  <p:stCondLst>
                                    <p:cond delay="0"/>
                                  </p:stCondLst>
                                  <p:childTnLst>
                                    <p:set>
                                      <p:cBhvr>
                                        <p:cTn id="22" dur="1" fill="hold">
                                          <p:stCondLst>
                                            <p:cond delay="0"/>
                                          </p:stCondLst>
                                        </p:cTn>
                                        <p:tgtEl>
                                          <p:spTgt spid="86"/>
                                        </p:tgtEl>
                                        <p:attrNameLst>
                                          <p:attrName>style.visibility</p:attrName>
                                        </p:attrNameLst>
                                      </p:cBhvr>
                                      <p:to>
                                        <p:strVal val="visible"/>
                                      </p:to>
                                    </p:set>
                                    <p:animEffect transition="in" filter="wipe(down)">
                                      <p:cBhvr>
                                        <p:cTn id="23" dur="500"/>
                                        <p:tgtEl>
                                          <p:spTgt spid="86"/>
                                        </p:tgtEl>
                                      </p:cBhvr>
                                    </p:animEffect>
                                  </p:childTnLst>
                                </p:cTn>
                              </p:par>
                              <p:par>
                                <p:cTn id="24" presetID="22" presetClass="entr" presetSubtype="8" fill="hold" nodeType="withEffect">
                                  <p:stCondLst>
                                    <p:cond delay="0"/>
                                  </p:stCondLst>
                                  <p:childTnLst>
                                    <p:set>
                                      <p:cBhvr>
                                        <p:cTn id="25" dur="1" fill="hold">
                                          <p:stCondLst>
                                            <p:cond delay="0"/>
                                          </p:stCondLst>
                                        </p:cTn>
                                        <p:tgtEl>
                                          <p:spTgt spid="84"/>
                                        </p:tgtEl>
                                        <p:attrNameLst>
                                          <p:attrName>style.visibility</p:attrName>
                                        </p:attrNameLst>
                                      </p:cBhvr>
                                      <p:to>
                                        <p:strVal val="visible"/>
                                      </p:to>
                                    </p:set>
                                    <p:animEffect transition="in" filter="wipe(left)">
                                      <p:cBhvr>
                                        <p:cTn id="26" dur="500"/>
                                        <p:tgtEl>
                                          <p:spTgt spid="84"/>
                                        </p:tgtEl>
                                      </p:cBhvr>
                                    </p:animEffect>
                                  </p:childTnLst>
                                </p:cTn>
                              </p:par>
                            </p:childTnLst>
                          </p:cTn>
                        </p:par>
                        <p:par>
                          <p:cTn id="27" fill="hold">
                            <p:stCondLst>
                              <p:cond delay="500"/>
                            </p:stCondLst>
                            <p:childTnLst>
                              <p:par>
                                <p:cTn id="28" presetID="10" presetClass="entr" presetSubtype="0" fill="hold" grpId="0" nodeType="afterEffect">
                                  <p:stCondLst>
                                    <p:cond delay="0"/>
                                  </p:stCondLst>
                                  <p:childTnLst>
                                    <p:set>
                                      <p:cBhvr>
                                        <p:cTn id="29" dur="1" fill="hold">
                                          <p:stCondLst>
                                            <p:cond delay="0"/>
                                          </p:stCondLst>
                                        </p:cTn>
                                        <p:tgtEl>
                                          <p:spTgt spid="87"/>
                                        </p:tgtEl>
                                        <p:attrNameLst>
                                          <p:attrName>style.visibility</p:attrName>
                                        </p:attrNameLst>
                                      </p:cBhvr>
                                      <p:to>
                                        <p:strVal val="visible"/>
                                      </p:to>
                                    </p:set>
                                    <p:animEffect transition="in" filter="fade">
                                      <p:cBhvr>
                                        <p:cTn id="30" dur="500"/>
                                        <p:tgtEl>
                                          <p:spTgt spid="87"/>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nodeType="clickEffect">
                                  <p:stCondLst>
                                    <p:cond delay="0"/>
                                  </p:stCondLst>
                                  <p:childTnLst>
                                    <p:set>
                                      <p:cBhvr>
                                        <p:cTn id="34" dur="1" fill="hold">
                                          <p:stCondLst>
                                            <p:cond delay="0"/>
                                          </p:stCondLst>
                                        </p:cTn>
                                        <p:tgtEl>
                                          <p:spTgt spid="91"/>
                                        </p:tgtEl>
                                        <p:attrNameLst>
                                          <p:attrName>style.visibility</p:attrName>
                                        </p:attrNameLst>
                                      </p:cBhvr>
                                      <p:to>
                                        <p:strVal val="visible"/>
                                      </p:to>
                                    </p:set>
                                    <p:animEffect transition="in" filter="wipe(down)">
                                      <p:cBhvr>
                                        <p:cTn id="35" dur="500"/>
                                        <p:tgtEl>
                                          <p:spTgt spid="91"/>
                                        </p:tgtEl>
                                      </p:cBhvr>
                                    </p:animEffect>
                                  </p:childTnLst>
                                </p:cTn>
                              </p:par>
                            </p:childTnLst>
                          </p:cTn>
                        </p:par>
                        <p:par>
                          <p:cTn id="36" fill="hold">
                            <p:stCondLst>
                              <p:cond delay="500"/>
                            </p:stCondLst>
                            <p:childTnLst>
                              <p:par>
                                <p:cTn id="37" presetID="10" presetClass="entr" presetSubtype="0" fill="hold" grpId="0" nodeType="afterEffect">
                                  <p:stCondLst>
                                    <p:cond delay="0"/>
                                  </p:stCondLst>
                                  <p:childTnLst>
                                    <p:set>
                                      <p:cBhvr>
                                        <p:cTn id="38" dur="1" fill="hold">
                                          <p:stCondLst>
                                            <p:cond delay="0"/>
                                          </p:stCondLst>
                                        </p:cTn>
                                        <p:tgtEl>
                                          <p:spTgt spid="82"/>
                                        </p:tgtEl>
                                        <p:attrNameLst>
                                          <p:attrName>style.visibility</p:attrName>
                                        </p:attrNameLst>
                                      </p:cBhvr>
                                      <p:to>
                                        <p:strVal val="visible"/>
                                      </p:to>
                                    </p:set>
                                    <p:animEffect transition="in" filter="fade">
                                      <p:cBhvr>
                                        <p:cTn id="39" dur="500"/>
                                        <p:tgtEl>
                                          <p:spTgt spid="82"/>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94"/>
                                        </p:tgtEl>
                                        <p:attrNameLst>
                                          <p:attrName>style.visibility</p:attrName>
                                        </p:attrNameLst>
                                      </p:cBhvr>
                                      <p:to>
                                        <p:strVal val="visible"/>
                                      </p:to>
                                    </p:set>
                                    <p:animEffect transition="in" filter="fade">
                                      <p:cBhvr>
                                        <p:cTn id="44" dur="500"/>
                                        <p:tgtEl>
                                          <p:spTgt spid="94"/>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99"/>
                                        </p:tgtEl>
                                        <p:attrNameLst>
                                          <p:attrName>style.visibility</p:attrName>
                                        </p:attrNameLst>
                                      </p:cBhvr>
                                      <p:to>
                                        <p:strVal val="visible"/>
                                      </p:to>
                                    </p:set>
                                    <p:animEffect transition="in" filter="fade">
                                      <p:cBhvr>
                                        <p:cTn id="47" dur="500"/>
                                        <p:tgtEl>
                                          <p:spTgt spid="99"/>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nodeType="clickEffect">
                                  <p:stCondLst>
                                    <p:cond delay="0"/>
                                  </p:stCondLst>
                                  <p:childTnLst>
                                    <p:set>
                                      <p:cBhvr>
                                        <p:cTn id="51" dur="1" fill="hold">
                                          <p:stCondLst>
                                            <p:cond delay="0"/>
                                          </p:stCondLst>
                                        </p:cTn>
                                        <p:tgtEl>
                                          <p:spTgt spid="97"/>
                                        </p:tgtEl>
                                        <p:attrNameLst>
                                          <p:attrName>style.visibility</p:attrName>
                                        </p:attrNameLst>
                                      </p:cBhvr>
                                      <p:to>
                                        <p:strVal val="visible"/>
                                      </p:to>
                                    </p:set>
                                    <p:animEffect transition="in" filter="wipe(down)">
                                      <p:cBhvr>
                                        <p:cTn id="52" dur="500"/>
                                        <p:tgtEl>
                                          <p:spTgt spid="97"/>
                                        </p:tgtEl>
                                      </p:cBhvr>
                                    </p:animEffect>
                                  </p:childTnLst>
                                </p:cTn>
                              </p:par>
                              <p:par>
                                <p:cTn id="53" presetID="22" presetClass="entr" presetSubtype="8" fill="hold" nodeType="withEffect">
                                  <p:stCondLst>
                                    <p:cond delay="0"/>
                                  </p:stCondLst>
                                  <p:childTnLst>
                                    <p:set>
                                      <p:cBhvr>
                                        <p:cTn id="54" dur="1" fill="hold">
                                          <p:stCondLst>
                                            <p:cond delay="0"/>
                                          </p:stCondLst>
                                        </p:cTn>
                                        <p:tgtEl>
                                          <p:spTgt spid="96"/>
                                        </p:tgtEl>
                                        <p:attrNameLst>
                                          <p:attrName>style.visibility</p:attrName>
                                        </p:attrNameLst>
                                      </p:cBhvr>
                                      <p:to>
                                        <p:strVal val="visible"/>
                                      </p:to>
                                    </p:set>
                                    <p:animEffect transition="in" filter="wipe(left)">
                                      <p:cBhvr>
                                        <p:cTn id="55" dur="500"/>
                                        <p:tgtEl>
                                          <p:spTgt spid="96"/>
                                        </p:tgtEl>
                                      </p:cBhvr>
                                    </p:animEffect>
                                  </p:childTnLst>
                                </p:cTn>
                              </p:par>
                            </p:childTnLst>
                          </p:cTn>
                        </p:par>
                        <p:par>
                          <p:cTn id="56" fill="hold">
                            <p:stCondLst>
                              <p:cond delay="500"/>
                            </p:stCondLst>
                            <p:childTnLst>
                              <p:par>
                                <p:cTn id="57" presetID="10" presetClass="entr" presetSubtype="0" fill="hold" grpId="0" nodeType="afterEffect">
                                  <p:stCondLst>
                                    <p:cond delay="0"/>
                                  </p:stCondLst>
                                  <p:childTnLst>
                                    <p:set>
                                      <p:cBhvr>
                                        <p:cTn id="58" dur="1" fill="hold">
                                          <p:stCondLst>
                                            <p:cond delay="0"/>
                                          </p:stCondLst>
                                        </p:cTn>
                                        <p:tgtEl>
                                          <p:spTgt spid="98"/>
                                        </p:tgtEl>
                                        <p:attrNameLst>
                                          <p:attrName>style.visibility</p:attrName>
                                        </p:attrNameLst>
                                      </p:cBhvr>
                                      <p:to>
                                        <p:strVal val="visible"/>
                                      </p:to>
                                    </p:set>
                                    <p:animEffect transition="in" filter="fade">
                                      <p:cBhvr>
                                        <p:cTn id="59" dur="500"/>
                                        <p:tgtEl>
                                          <p:spTgt spid="98"/>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4" fill="hold" nodeType="clickEffect">
                                  <p:stCondLst>
                                    <p:cond delay="0"/>
                                  </p:stCondLst>
                                  <p:childTnLst>
                                    <p:set>
                                      <p:cBhvr>
                                        <p:cTn id="63" dur="1" fill="hold">
                                          <p:stCondLst>
                                            <p:cond delay="0"/>
                                          </p:stCondLst>
                                        </p:cTn>
                                        <p:tgtEl>
                                          <p:spTgt spid="100"/>
                                        </p:tgtEl>
                                        <p:attrNameLst>
                                          <p:attrName>style.visibility</p:attrName>
                                        </p:attrNameLst>
                                      </p:cBhvr>
                                      <p:to>
                                        <p:strVal val="visible"/>
                                      </p:to>
                                    </p:set>
                                    <p:animEffect transition="in" filter="wipe(down)">
                                      <p:cBhvr>
                                        <p:cTn id="64" dur="500"/>
                                        <p:tgtEl>
                                          <p:spTgt spid="100"/>
                                        </p:tgtEl>
                                      </p:cBhvr>
                                    </p:animEffect>
                                  </p:childTnLst>
                                </p:cTn>
                              </p:par>
                            </p:childTnLst>
                          </p:cTn>
                        </p:par>
                        <p:par>
                          <p:cTn id="65" fill="hold">
                            <p:stCondLst>
                              <p:cond delay="500"/>
                            </p:stCondLst>
                            <p:childTnLst>
                              <p:par>
                                <p:cTn id="66" presetID="10" presetClass="entr" presetSubtype="0" fill="hold" grpId="0" nodeType="afterEffect">
                                  <p:stCondLst>
                                    <p:cond delay="0"/>
                                  </p:stCondLst>
                                  <p:childTnLst>
                                    <p:set>
                                      <p:cBhvr>
                                        <p:cTn id="67" dur="1" fill="hold">
                                          <p:stCondLst>
                                            <p:cond delay="0"/>
                                          </p:stCondLst>
                                        </p:cTn>
                                        <p:tgtEl>
                                          <p:spTgt spid="95"/>
                                        </p:tgtEl>
                                        <p:attrNameLst>
                                          <p:attrName>style.visibility</p:attrName>
                                        </p:attrNameLst>
                                      </p:cBhvr>
                                      <p:to>
                                        <p:strVal val="visible"/>
                                      </p:to>
                                    </p:set>
                                    <p:animEffect transition="in" filter="fade">
                                      <p:cBhvr>
                                        <p:cTn id="68" dur="500"/>
                                        <p:tgtEl>
                                          <p:spTgt spid="95"/>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147"/>
                                        </p:tgtEl>
                                        <p:attrNameLst>
                                          <p:attrName>style.visibility</p:attrName>
                                        </p:attrNameLst>
                                      </p:cBhvr>
                                      <p:to>
                                        <p:strVal val="visible"/>
                                      </p:to>
                                    </p:set>
                                    <p:animEffect transition="in" filter="fade">
                                      <p:cBhvr>
                                        <p:cTn id="73" dur="500"/>
                                        <p:tgtEl>
                                          <p:spTgt spid="147"/>
                                        </p:tgtEl>
                                      </p:cBhvr>
                                    </p:animEffect>
                                  </p:childTnLst>
                                </p:cTn>
                              </p:par>
                            </p:childTnLst>
                          </p:cTn>
                        </p:par>
                        <p:par>
                          <p:cTn id="74" fill="hold">
                            <p:stCondLst>
                              <p:cond delay="500"/>
                            </p:stCondLst>
                            <p:childTnLst>
                              <p:par>
                                <p:cTn id="75" presetID="10" presetClass="entr" presetSubtype="0" fill="hold" grpId="0" nodeType="afterEffect">
                                  <p:stCondLst>
                                    <p:cond delay="0"/>
                                  </p:stCondLst>
                                  <p:childTnLst>
                                    <p:set>
                                      <p:cBhvr>
                                        <p:cTn id="76" dur="1" fill="hold">
                                          <p:stCondLst>
                                            <p:cond delay="0"/>
                                          </p:stCondLst>
                                        </p:cTn>
                                        <p:tgtEl>
                                          <p:spTgt spid="148"/>
                                        </p:tgtEl>
                                        <p:attrNameLst>
                                          <p:attrName>style.visibility</p:attrName>
                                        </p:attrNameLst>
                                      </p:cBhvr>
                                      <p:to>
                                        <p:strVal val="visible"/>
                                      </p:to>
                                    </p:set>
                                    <p:animEffect transition="in" filter="fade">
                                      <p:cBhvr>
                                        <p:cTn id="77" dur="500"/>
                                        <p:tgtEl>
                                          <p:spTgt spid="148"/>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149"/>
                                        </p:tgtEl>
                                        <p:attrNameLst>
                                          <p:attrName>style.visibility</p:attrName>
                                        </p:attrNameLst>
                                      </p:cBhvr>
                                      <p:to>
                                        <p:strVal val="visible"/>
                                      </p:to>
                                    </p:set>
                                    <p:animEffect transition="in" filter="fade">
                                      <p:cBhvr>
                                        <p:cTn id="82" dur="500"/>
                                        <p:tgtEl>
                                          <p:spTgt spid="149"/>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grpId="0" nodeType="clickEffect">
                                  <p:stCondLst>
                                    <p:cond delay="0"/>
                                  </p:stCondLst>
                                  <p:childTnLst>
                                    <p:set>
                                      <p:cBhvr>
                                        <p:cTn id="86" dur="1" fill="hold">
                                          <p:stCondLst>
                                            <p:cond delay="0"/>
                                          </p:stCondLst>
                                        </p:cTn>
                                        <p:tgtEl>
                                          <p:spTgt spid="162"/>
                                        </p:tgtEl>
                                        <p:attrNameLst>
                                          <p:attrName>style.visibility</p:attrName>
                                        </p:attrNameLst>
                                      </p:cBhvr>
                                      <p:to>
                                        <p:strVal val="visible"/>
                                      </p:to>
                                    </p:set>
                                    <p:animEffect transition="in" filter="fade">
                                      <p:cBhvr>
                                        <p:cTn id="87" dur="500"/>
                                        <p:tgtEl>
                                          <p:spTgt spid="162"/>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161"/>
                                        </p:tgtEl>
                                        <p:attrNameLst>
                                          <p:attrName>style.visibility</p:attrName>
                                        </p:attrNameLst>
                                      </p:cBhvr>
                                      <p:to>
                                        <p:strVal val="visible"/>
                                      </p:to>
                                    </p:set>
                                    <p:animEffect transition="in" filter="fade">
                                      <p:cBhvr>
                                        <p:cTn id="90" dur="500"/>
                                        <p:tgtEl>
                                          <p:spTgt spid="1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2" grpId="0"/>
      <p:bldP spid="82" grpId="0" animBg="1"/>
      <p:bldP spid="87" grpId="0"/>
      <p:bldP spid="88" grpId="0" animBg="1"/>
      <p:bldP spid="94" grpId="0" animBg="1"/>
      <p:bldP spid="95" grpId="0" animBg="1"/>
      <p:bldP spid="98" grpId="0"/>
      <p:bldP spid="99" grpId="0" animBg="1"/>
      <p:bldP spid="147" grpId="0" animBg="1"/>
      <p:bldP spid="148" grpId="0" animBg="1"/>
      <p:bldP spid="149" grpId="0" animBg="1"/>
      <p:bldP spid="161" grpId="0"/>
      <p:bldP spid="162"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 name="Table 19"/>
          <p:cNvGraphicFramePr>
            <a:graphicFrameLocks noGrp="1"/>
          </p:cNvGraphicFramePr>
          <p:nvPr>
            <p:extLst>
              <p:ext uri="{D42A27DB-BD31-4B8C-83A1-F6EECF244321}">
                <p14:modId xmlns:p14="http://schemas.microsoft.com/office/powerpoint/2010/main" val="4286723685"/>
              </p:ext>
            </p:extLst>
          </p:nvPr>
        </p:nvGraphicFramePr>
        <p:xfrm>
          <a:off x="4942476" y="1638591"/>
          <a:ext cx="3153936" cy="3168112"/>
        </p:xfrm>
        <a:graphic>
          <a:graphicData uri="http://schemas.openxmlformats.org/drawingml/2006/table">
            <a:tbl>
              <a:tblPr>
                <a:tableStyleId>{5940675A-B579-460E-94D1-54222C63F5DA}</a:tableStyleId>
              </a:tblPr>
              <a:tblGrid>
                <a:gridCol w="394242">
                  <a:extLst>
                    <a:ext uri="{9D8B030D-6E8A-4147-A177-3AD203B41FA5}">
                      <a16:colId xmlns:a16="http://schemas.microsoft.com/office/drawing/2014/main" val="229315872"/>
                    </a:ext>
                  </a:extLst>
                </a:gridCol>
                <a:gridCol w="394242">
                  <a:extLst>
                    <a:ext uri="{9D8B030D-6E8A-4147-A177-3AD203B41FA5}">
                      <a16:colId xmlns:a16="http://schemas.microsoft.com/office/drawing/2014/main" val="1150535717"/>
                    </a:ext>
                  </a:extLst>
                </a:gridCol>
                <a:gridCol w="394242">
                  <a:extLst>
                    <a:ext uri="{9D8B030D-6E8A-4147-A177-3AD203B41FA5}">
                      <a16:colId xmlns:a16="http://schemas.microsoft.com/office/drawing/2014/main" val="377251786"/>
                    </a:ext>
                  </a:extLst>
                </a:gridCol>
                <a:gridCol w="394242">
                  <a:extLst>
                    <a:ext uri="{9D8B030D-6E8A-4147-A177-3AD203B41FA5}">
                      <a16:colId xmlns:a16="http://schemas.microsoft.com/office/drawing/2014/main" val="1941661102"/>
                    </a:ext>
                  </a:extLst>
                </a:gridCol>
                <a:gridCol w="394242">
                  <a:extLst>
                    <a:ext uri="{9D8B030D-6E8A-4147-A177-3AD203B41FA5}">
                      <a16:colId xmlns:a16="http://schemas.microsoft.com/office/drawing/2014/main" val="3600163452"/>
                    </a:ext>
                  </a:extLst>
                </a:gridCol>
                <a:gridCol w="394242">
                  <a:extLst>
                    <a:ext uri="{9D8B030D-6E8A-4147-A177-3AD203B41FA5}">
                      <a16:colId xmlns:a16="http://schemas.microsoft.com/office/drawing/2014/main" val="3797108327"/>
                    </a:ext>
                  </a:extLst>
                </a:gridCol>
                <a:gridCol w="394242">
                  <a:extLst>
                    <a:ext uri="{9D8B030D-6E8A-4147-A177-3AD203B41FA5}">
                      <a16:colId xmlns:a16="http://schemas.microsoft.com/office/drawing/2014/main" val="3352901516"/>
                    </a:ext>
                  </a:extLst>
                </a:gridCol>
                <a:gridCol w="394242">
                  <a:extLst>
                    <a:ext uri="{9D8B030D-6E8A-4147-A177-3AD203B41FA5}">
                      <a16:colId xmlns:a16="http://schemas.microsoft.com/office/drawing/2014/main" val="527937011"/>
                    </a:ext>
                  </a:extLst>
                </a:gridCol>
              </a:tblGrid>
              <a:tr h="396014">
                <a:tc>
                  <a:txBody>
                    <a:bodyPr/>
                    <a:lstStyle/>
                    <a:p>
                      <a:pPr algn="ctr" fontAlgn="ctr"/>
                      <a:r>
                        <a:rPr lang="en-US" altLang="ko-KR" sz="1400" b="0" i="0" u="none" strike="noStrike" dirty="0">
                          <a:solidFill>
                            <a:srgbClr val="000000"/>
                          </a:solidFill>
                          <a:effectLst/>
                          <a:latin typeface="+mn-lt"/>
                          <a:ea typeface="맑은 고딕" panose="020B0503020000020004" pitchFamily="50" charset="-127"/>
                        </a:rPr>
                        <a:t>0</a:t>
                      </a:r>
                    </a:p>
                  </a:txBody>
                  <a:tcPr marL="6350" marR="6350" marT="6350" marB="0" anchor="ctr">
                    <a:noFill/>
                  </a:tcPr>
                </a:tc>
                <a:tc>
                  <a:txBody>
                    <a:bodyPr/>
                    <a:lstStyle/>
                    <a:p>
                      <a:pPr algn="ctr" fontAlgn="ctr"/>
                      <a:r>
                        <a:rPr lang="en-US" altLang="ko-KR" sz="1400" b="0" i="0" u="none" strike="noStrike" dirty="0">
                          <a:solidFill>
                            <a:srgbClr val="000000"/>
                          </a:solidFill>
                          <a:effectLst/>
                          <a:latin typeface="+mn-lt"/>
                          <a:ea typeface="맑은 고딕" panose="020B0503020000020004" pitchFamily="50" charset="-127"/>
                        </a:rPr>
                        <a:t>1</a:t>
                      </a:r>
                    </a:p>
                  </a:txBody>
                  <a:tcPr marL="6350" marR="6350" marT="6350" marB="0" anchor="ctr">
                    <a:noFill/>
                  </a:tcPr>
                </a:tc>
                <a:tc>
                  <a:txBody>
                    <a:bodyPr/>
                    <a:lstStyle/>
                    <a:p>
                      <a:pPr algn="ctr" fontAlgn="ctr"/>
                      <a:r>
                        <a:rPr lang="en-US" altLang="ko-KR" sz="1400" b="0" i="0" u="none" strike="noStrike">
                          <a:solidFill>
                            <a:srgbClr val="000000"/>
                          </a:solidFill>
                          <a:effectLst/>
                          <a:latin typeface="+mn-lt"/>
                          <a:ea typeface="맑은 고딕" panose="020B0503020000020004" pitchFamily="50" charset="-127"/>
                        </a:rPr>
                        <a:t>2</a:t>
                      </a:r>
                    </a:p>
                  </a:txBody>
                  <a:tcPr marL="6350" marR="6350" marT="6350" marB="0" anchor="ctr">
                    <a:noFill/>
                  </a:tcPr>
                </a:tc>
                <a:tc>
                  <a:txBody>
                    <a:bodyPr/>
                    <a:lstStyle/>
                    <a:p>
                      <a:pPr algn="ctr" fontAlgn="ctr"/>
                      <a:r>
                        <a:rPr lang="en-US" altLang="ko-KR" sz="1400" b="0" i="0" u="none" strike="noStrike">
                          <a:solidFill>
                            <a:srgbClr val="000000"/>
                          </a:solidFill>
                          <a:effectLst/>
                          <a:latin typeface="+mn-lt"/>
                          <a:ea typeface="맑은 고딕" panose="020B0503020000020004" pitchFamily="50" charset="-127"/>
                        </a:rPr>
                        <a:t>3</a:t>
                      </a:r>
                    </a:p>
                  </a:txBody>
                  <a:tcPr marL="6350" marR="6350" marT="6350" marB="0" anchor="ctr">
                    <a:noFill/>
                  </a:tcPr>
                </a:tc>
                <a:tc>
                  <a:txBody>
                    <a:bodyPr/>
                    <a:lstStyle/>
                    <a:p>
                      <a:pPr algn="ctr" fontAlgn="ctr"/>
                      <a:r>
                        <a:rPr lang="en-US" altLang="ko-KR" sz="1400" b="0" i="0" u="none" strike="noStrike" dirty="0">
                          <a:solidFill>
                            <a:srgbClr val="000000"/>
                          </a:solidFill>
                          <a:effectLst/>
                          <a:latin typeface="+mn-lt"/>
                          <a:ea typeface="맑은 고딕" panose="020B0503020000020004" pitchFamily="50" charset="-127"/>
                        </a:rPr>
                        <a:t>2</a:t>
                      </a:r>
                    </a:p>
                  </a:txBody>
                  <a:tcPr marL="6350" marR="6350" marT="6350" marB="0" anchor="ctr">
                    <a:noFill/>
                  </a:tcPr>
                </a:tc>
                <a:tc>
                  <a:txBody>
                    <a:bodyPr/>
                    <a:lstStyle/>
                    <a:p>
                      <a:pPr algn="ctr" fontAlgn="ctr"/>
                      <a:r>
                        <a:rPr lang="en-US" altLang="ko-KR" sz="1400" b="0" i="0" u="none" strike="noStrike" dirty="0">
                          <a:solidFill>
                            <a:srgbClr val="000000"/>
                          </a:solidFill>
                          <a:effectLst/>
                          <a:latin typeface="+mn-lt"/>
                          <a:ea typeface="맑은 고딕" panose="020B0503020000020004" pitchFamily="50" charset="-127"/>
                        </a:rPr>
                        <a:t>1</a:t>
                      </a:r>
                    </a:p>
                  </a:txBody>
                  <a:tcPr marL="6350" marR="6350" marT="6350" marB="0" anchor="ctr">
                    <a:noFill/>
                  </a:tcPr>
                </a:tc>
                <a:tc>
                  <a:txBody>
                    <a:bodyPr/>
                    <a:lstStyle/>
                    <a:p>
                      <a:pPr algn="ctr" fontAlgn="ctr"/>
                      <a:r>
                        <a:rPr lang="en-US" altLang="ko-KR" sz="1400" b="0" i="0" u="none" strike="noStrike">
                          <a:solidFill>
                            <a:srgbClr val="000000"/>
                          </a:solidFill>
                          <a:effectLst/>
                          <a:latin typeface="+mn-lt"/>
                          <a:ea typeface="맑은 고딕" panose="020B0503020000020004" pitchFamily="50" charset="-127"/>
                        </a:rPr>
                        <a:t>0</a:t>
                      </a:r>
                    </a:p>
                  </a:txBody>
                  <a:tcPr marL="6350" marR="6350" marT="6350" marB="0" anchor="ctr">
                    <a:noFill/>
                  </a:tcPr>
                </a:tc>
                <a:tc>
                  <a:txBody>
                    <a:bodyPr/>
                    <a:lstStyle/>
                    <a:p>
                      <a:pPr algn="ctr" fontAlgn="ctr"/>
                      <a:r>
                        <a:rPr lang="en-US" altLang="ko-KR" sz="1400" b="0" i="0" u="none" strike="noStrike">
                          <a:solidFill>
                            <a:srgbClr val="000000"/>
                          </a:solidFill>
                          <a:effectLst/>
                          <a:latin typeface="+mn-lt"/>
                          <a:ea typeface="맑은 고딕" panose="020B0503020000020004" pitchFamily="50" charset="-127"/>
                        </a:rPr>
                        <a:t>0</a:t>
                      </a:r>
                    </a:p>
                  </a:txBody>
                  <a:tcPr marL="6350" marR="6350" marT="6350" marB="0" anchor="ctr">
                    <a:noFill/>
                  </a:tcPr>
                </a:tc>
                <a:extLst>
                  <a:ext uri="{0D108BD9-81ED-4DB2-BD59-A6C34878D82A}">
                    <a16:rowId xmlns:a16="http://schemas.microsoft.com/office/drawing/2014/main" val="2042968440"/>
                  </a:ext>
                </a:extLst>
              </a:tr>
              <a:tr h="396014">
                <a:tc>
                  <a:txBody>
                    <a:bodyPr/>
                    <a:lstStyle/>
                    <a:p>
                      <a:pPr algn="ctr" fontAlgn="ctr"/>
                      <a:r>
                        <a:rPr lang="en-US" altLang="ko-KR" sz="1400" b="0" i="0" u="none" strike="noStrike">
                          <a:solidFill>
                            <a:srgbClr val="000000"/>
                          </a:solidFill>
                          <a:effectLst/>
                          <a:latin typeface="+mn-lt"/>
                          <a:ea typeface="맑은 고딕" panose="020B0503020000020004" pitchFamily="50" charset="-127"/>
                        </a:rPr>
                        <a:t>0</a:t>
                      </a:r>
                    </a:p>
                  </a:txBody>
                  <a:tcPr marL="6350" marR="6350" marT="6350" marB="0" anchor="ctr">
                    <a:noFill/>
                  </a:tcPr>
                </a:tc>
                <a:tc>
                  <a:txBody>
                    <a:bodyPr/>
                    <a:lstStyle/>
                    <a:p>
                      <a:pPr algn="ctr" fontAlgn="ctr"/>
                      <a:r>
                        <a:rPr lang="en-US" altLang="ko-KR" sz="1400" b="0" i="0" u="none" strike="noStrike">
                          <a:solidFill>
                            <a:srgbClr val="000000"/>
                          </a:solidFill>
                          <a:effectLst/>
                          <a:latin typeface="+mn-lt"/>
                          <a:ea typeface="맑은 고딕" panose="020B0503020000020004" pitchFamily="50" charset="-127"/>
                        </a:rPr>
                        <a:t>0</a:t>
                      </a:r>
                    </a:p>
                  </a:txBody>
                  <a:tcPr marL="6350" marR="6350" marT="6350" marB="0" anchor="ctr">
                    <a:noFill/>
                  </a:tcPr>
                </a:tc>
                <a:tc>
                  <a:txBody>
                    <a:bodyPr/>
                    <a:lstStyle/>
                    <a:p>
                      <a:pPr algn="ctr" fontAlgn="ctr"/>
                      <a:r>
                        <a:rPr lang="en-US" altLang="ko-KR" sz="1400" b="0" i="0" u="none" strike="noStrike" dirty="0">
                          <a:solidFill>
                            <a:srgbClr val="000000"/>
                          </a:solidFill>
                          <a:effectLst/>
                          <a:latin typeface="+mn-lt"/>
                          <a:ea typeface="맑은 고딕" panose="020B0503020000020004" pitchFamily="50" charset="-127"/>
                        </a:rPr>
                        <a:t>-1</a:t>
                      </a:r>
                    </a:p>
                  </a:txBody>
                  <a:tcPr marL="6350" marR="6350" marT="6350" marB="0" anchor="ctr">
                    <a:noFill/>
                  </a:tcPr>
                </a:tc>
                <a:tc>
                  <a:txBody>
                    <a:bodyPr/>
                    <a:lstStyle/>
                    <a:p>
                      <a:pPr algn="ctr" fontAlgn="ctr"/>
                      <a:r>
                        <a:rPr lang="en-US" altLang="ko-KR" sz="1400" b="0" i="0" u="none" strike="noStrike" dirty="0">
                          <a:solidFill>
                            <a:srgbClr val="000000"/>
                          </a:solidFill>
                          <a:effectLst/>
                          <a:latin typeface="+mn-lt"/>
                          <a:ea typeface="맑은 고딕" panose="020B0503020000020004" pitchFamily="50" charset="-127"/>
                        </a:rPr>
                        <a:t>-2</a:t>
                      </a:r>
                    </a:p>
                  </a:txBody>
                  <a:tcPr marL="6350" marR="6350" marT="6350" marB="0" anchor="ctr">
                    <a:noFill/>
                  </a:tcPr>
                </a:tc>
                <a:tc>
                  <a:txBody>
                    <a:bodyPr/>
                    <a:lstStyle/>
                    <a:p>
                      <a:pPr algn="ctr" fontAlgn="ctr"/>
                      <a:r>
                        <a:rPr lang="en-US" altLang="ko-KR" sz="1400" b="0" i="0" u="none" strike="noStrike" dirty="0">
                          <a:solidFill>
                            <a:srgbClr val="000000"/>
                          </a:solidFill>
                          <a:effectLst/>
                          <a:latin typeface="+mn-lt"/>
                          <a:ea typeface="맑은 고딕" panose="020B0503020000020004" pitchFamily="50" charset="-127"/>
                        </a:rPr>
                        <a:t>-2</a:t>
                      </a:r>
                    </a:p>
                  </a:txBody>
                  <a:tcPr marL="6350" marR="6350" marT="6350" marB="0" anchor="ctr">
                    <a:noFill/>
                  </a:tcPr>
                </a:tc>
                <a:tc>
                  <a:txBody>
                    <a:bodyPr/>
                    <a:lstStyle/>
                    <a:p>
                      <a:pPr algn="ctr" fontAlgn="ctr"/>
                      <a:r>
                        <a:rPr lang="en-US" altLang="ko-KR" sz="1400" b="0" i="0" u="none" strike="noStrike" dirty="0">
                          <a:solidFill>
                            <a:srgbClr val="000000"/>
                          </a:solidFill>
                          <a:effectLst/>
                          <a:latin typeface="+mn-lt"/>
                          <a:ea typeface="맑은 고딕" panose="020B0503020000020004" pitchFamily="50" charset="-127"/>
                        </a:rPr>
                        <a:t>-1</a:t>
                      </a:r>
                    </a:p>
                  </a:txBody>
                  <a:tcPr marL="6350" marR="6350" marT="6350" marB="0" anchor="ctr">
                    <a:noFill/>
                  </a:tcPr>
                </a:tc>
                <a:tc>
                  <a:txBody>
                    <a:bodyPr/>
                    <a:lstStyle/>
                    <a:p>
                      <a:pPr algn="ctr" fontAlgn="ctr"/>
                      <a:r>
                        <a:rPr lang="en-US" altLang="ko-KR" sz="1400" b="0" i="0" u="none" strike="noStrike">
                          <a:solidFill>
                            <a:srgbClr val="000000"/>
                          </a:solidFill>
                          <a:effectLst/>
                          <a:latin typeface="+mn-lt"/>
                          <a:ea typeface="맑은 고딕" panose="020B0503020000020004" pitchFamily="50" charset="-127"/>
                        </a:rPr>
                        <a:t>0</a:t>
                      </a:r>
                    </a:p>
                  </a:txBody>
                  <a:tcPr marL="6350" marR="6350" marT="6350" marB="0" anchor="ctr">
                    <a:noFill/>
                  </a:tcPr>
                </a:tc>
                <a:tc>
                  <a:txBody>
                    <a:bodyPr/>
                    <a:lstStyle/>
                    <a:p>
                      <a:pPr algn="ctr" fontAlgn="ctr"/>
                      <a:r>
                        <a:rPr lang="en-US" altLang="ko-KR" sz="1400" b="0" i="0" u="none" strike="noStrike">
                          <a:solidFill>
                            <a:srgbClr val="000000"/>
                          </a:solidFill>
                          <a:effectLst/>
                          <a:latin typeface="+mn-lt"/>
                          <a:ea typeface="맑은 고딕" panose="020B0503020000020004" pitchFamily="50" charset="-127"/>
                        </a:rPr>
                        <a:t>0</a:t>
                      </a:r>
                    </a:p>
                  </a:txBody>
                  <a:tcPr marL="6350" marR="6350" marT="6350" marB="0" anchor="ctr">
                    <a:noFill/>
                  </a:tcPr>
                </a:tc>
                <a:extLst>
                  <a:ext uri="{0D108BD9-81ED-4DB2-BD59-A6C34878D82A}">
                    <a16:rowId xmlns:a16="http://schemas.microsoft.com/office/drawing/2014/main" val="2390779753"/>
                  </a:ext>
                </a:extLst>
              </a:tr>
              <a:tr h="396014">
                <a:tc>
                  <a:txBody>
                    <a:bodyPr/>
                    <a:lstStyle/>
                    <a:p>
                      <a:pPr algn="ctr" fontAlgn="ctr"/>
                      <a:r>
                        <a:rPr lang="en-US" altLang="ko-KR" sz="1400" b="0" i="0" u="none" strike="noStrike">
                          <a:solidFill>
                            <a:srgbClr val="000000"/>
                          </a:solidFill>
                          <a:effectLst/>
                          <a:latin typeface="+mn-lt"/>
                          <a:ea typeface="맑은 고딕" panose="020B0503020000020004" pitchFamily="50" charset="-127"/>
                        </a:rPr>
                        <a:t>0</a:t>
                      </a:r>
                    </a:p>
                  </a:txBody>
                  <a:tcPr marL="6350" marR="6350" marT="6350" marB="0" anchor="ctr">
                    <a:noFill/>
                  </a:tcPr>
                </a:tc>
                <a:tc>
                  <a:txBody>
                    <a:bodyPr/>
                    <a:lstStyle/>
                    <a:p>
                      <a:pPr algn="ctr" fontAlgn="ctr"/>
                      <a:r>
                        <a:rPr lang="en-US" altLang="ko-KR" sz="1400" b="0" i="0" u="none" strike="noStrike">
                          <a:solidFill>
                            <a:srgbClr val="000000"/>
                          </a:solidFill>
                          <a:effectLst/>
                          <a:latin typeface="+mn-lt"/>
                          <a:ea typeface="맑은 고딕" panose="020B0503020000020004" pitchFamily="50" charset="-127"/>
                        </a:rPr>
                        <a:t>0</a:t>
                      </a:r>
                    </a:p>
                  </a:txBody>
                  <a:tcPr marL="6350" marR="6350" marT="6350" marB="0" anchor="ctr">
                    <a:noFill/>
                  </a:tcPr>
                </a:tc>
                <a:tc>
                  <a:txBody>
                    <a:bodyPr/>
                    <a:lstStyle/>
                    <a:p>
                      <a:pPr algn="ctr" fontAlgn="ctr"/>
                      <a:r>
                        <a:rPr lang="en-US" altLang="ko-KR" sz="1400" b="0" i="0" u="none" strike="noStrike" dirty="0">
                          <a:solidFill>
                            <a:srgbClr val="000000"/>
                          </a:solidFill>
                          <a:effectLst/>
                          <a:latin typeface="+mn-lt"/>
                          <a:ea typeface="맑은 고딕" panose="020B0503020000020004" pitchFamily="50" charset="-127"/>
                        </a:rPr>
                        <a:t>1</a:t>
                      </a:r>
                    </a:p>
                  </a:txBody>
                  <a:tcPr marL="6350" marR="6350" marT="6350" marB="0" anchor="ctr">
                    <a:noFill/>
                  </a:tcPr>
                </a:tc>
                <a:tc>
                  <a:txBody>
                    <a:bodyPr/>
                    <a:lstStyle/>
                    <a:p>
                      <a:pPr algn="ctr" fontAlgn="ctr"/>
                      <a:r>
                        <a:rPr lang="en-US" altLang="ko-KR" sz="1400" b="0" i="0" u="none" strike="noStrike" dirty="0">
                          <a:solidFill>
                            <a:srgbClr val="000000"/>
                          </a:solidFill>
                          <a:effectLst/>
                          <a:latin typeface="+mn-lt"/>
                          <a:ea typeface="맑은 고딕" panose="020B0503020000020004" pitchFamily="50" charset="-127"/>
                        </a:rPr>
                        <a:t>2</a:t>
                      </a:r>
                    </a:p>
                  </a:txBody>
                  <a:tcPr marL="6350" marR="6350" marT="6350" marB="0" anchor="ctr">
                    <a:noFill/>
                  </a:tcPr>
                </a:tc>
                <a:tc>
                  <a:txBody>
                    <a:bodyPr/>
                    <a:lstStyle/>
                    <a:p>
                      <a:pPr algn="ctr" fontAlgn="ctr"/>
                      <a:r>
                        <a:rPr lang="en-US" altLang="ko-KR" sz="1400" b="0" i="0" u="none" strike="noStrike" dirty="0">
                          <a:solidFill>
                            <a:srgbClr val="000000"/>
                          </a:solidFill>
                          <a:effectLst/>
                          <a:latin typeface="+mn-lt"/>
                          <a:ea typeface="맑은 고딕" panose="020B0503020000020004" pitchFamily="50" charset="-127"/>
                        </a:rPr>
                        <a:t>2</a:t>
                      </a:r>
                    </a:p>
                  </a:txBody>
                  <a:tcPr marL="6350" marR="6350" marT="6350" marB="0" anchor="ctr">
                    <a:noFill/>
                  </a:tcPr>
                </a:tc>
                <a:tc>
                  <a:txBody>
                    <a:bodyPr/>
                    <a:lstStyle/>
                    <a:p>
                      <a:pPr algn="ctr" fontAlgn="ctr"/>
                      <a:r>
                        <a:rPr lang="en-US" altLang="ko-KR" sz="1400" b="0" i="0" u="none" strike="noStrike" dirty="0">
                          <a:solidFill>
                            <a:srgbClr val="000000"/>
                          </a:solidFill>
                          <a:effectLst/>
                          <a:latin typeface="+mn-lt"/>
                          <a:ea typeface="맑은 고딕" panose="020B0503020000020004" pitchFamily="50" charset="-127"/>
                        </a:rPr>
                        <a:t>1</a:t>
                      </a:r>
                    </a:p>
                  </a:txBody>
                  <a:tcPr marL="6350" marR="6350" marT="6350" marB="0" anchor="ctr">
                    <a:noFill/>
                  </a:tcPr>
                </a:tc>
                <a:tc>
                  <a:txBody>
                    <a:bodyPr/>
                    <a:lstStyle/>
                    <a:p>
                      <a:pPr algn="ctr" fontAlgn="ctr"/>
                      <a:r>
                        <a:rPr lang="en-US" altLang="ko-KR" sz="1400" b="0" i="0" u="none" strike="noStrike">
                          <a:solidFill>
                            <a:srgbClr val="000000"/>
                          </a:solidFill>
                          <a:effectLst/>
                          <a:latin typeface="+mn-lt"/>
                          <a:ea typeface="맑은 고딕" panose="020B0503020000020004" pitchFamily="50" charset="-127"/>
                        </a:rPr>
                        <a:t>0</a:t>
                      </a:r>
                    </a:p>
                  </a:txBody>
                  <a:tcPr marL="6350" marR="6350" marT="6350" marB="0" anchor="ctr">
                    <a:noFill/>
                  </a:tcPr>
                </a:tc>
                <a:tc>
                  <a:txBody>
                    <a:bodyPr/>
                    <a:lstStyle/>
                    <a:p>
                      <a:pPr algn="ctr" fontAlgn="ctr"/>
                      <a:r>
                        <a:rPr lang="en-US" altLang="ko-KR" sz="1400" b="0" i="0" u="none" strike="noStrike">
                          <a:solidFill>
                            <a:srgbClr val="000000"/>
                          </a:solidFill>
                          <a:effectLst/>
                          <a:latin typeface="+mn-lt"/>
                          <a:ea typeface="맑은 고딕" panose="020B0503020000020004" pitchFamily="50" charset="-127"/>
                        </a:rPr>
                        <a:t>0</a:t>
                      </a:r>
                    </a:p>
                  </a:txBody>
                  <a:tcPr marL="6350" marR="6350" marT="6350" marB="0" anchor="ctr">
                    <a:noFill/>
                  </a:tcPr>
                </a:tc>
                <a:extLst>
                  <a:ext uri="{0D108BD9-81ED-4DB2-BD59-A6C34878D82A}">
                    <a16:rowId xmlns:a16="http://schemas.microsoft.com/office/drawing/2014/main" val="1769609976"/>
                  </a:ext>
                </a:extLst>
              </a:tr>
              <a:tr h="396014">
                <a:tc>
                  <a:txBody>
                    <a:bodyPr/>
                    <a:lstStyle/>
                    <a:p>
                      <a:pPr algn="ctr" fontAlgn="ctr"/>
                      <a:r>
                        <a:rPr lang="en-US" altLang="ko-KR" sz="1400" b="0" i="0" u="none" strike="noStrike">
                          <a:solidFill>
                            <a:srgbClr val="000000"/>
                          </a:solidFill>
                          <a:effectLst/>
                          <a:latin typeface="+mn-lt"/>
                          <a:ea typeface="맑은 고딕" panose="020B0503020000020004" pitchFamily="50" charset="-127"/>
                        </a:rPr>
                        <a:t>0</a:t>
                      </a:r>
                    </a:p>
                  </a:txBody>
                  <a:tcPr marL="6350" marR="6350" marT="6350" marB="0" anchor="ctr">
                    <a:noFill/>
                  </a:tcPr>
                </a:tc>
                <a:tc>
                  <a:txBody>
                    <a:bodyPr/>
                    <a:lstStyle/>
                    <a:p>
                      <a:pPr algn="ctr" fontAlgn="ctr"/>
                      <a:r>
                        <a:rPr lang="en-US" altLang="ko-KR" sz="1400" b="0" i="0" u="none" strike="noStrike" dirty="0">
                          <a:solidFill>
                            <a:srgbClr val="000000"/>
                          </a:solidFill>
                          <a:effectLst/>
                          <a:latin typeface="+mn-lt"/>
                          <a:ea typeface="맑은 고딕" panose="020B0503020000020004" pitchFamily="50" charset="-127"/>
                        </a:rPr>
                        <a:t>-1</a:t>
                      </a:r>
                    </a:p>
                  </a:txBody>
                  <a:tcPr marL="6350" marR="6350" marT="6350" marB="0" anchor="ctr">
                    <a:noFill/>
                  </a:tcPr>
                </a:tc>
                <a:tc>
                  <a:txBody>
                    <a:bodyPr/>
                    <a:lstStyle/>
                    <a:p>
                      <a:pPr algn="ctr" fontAlgn="ctr"/>
                      <a:r>
                        <a:rPr lang="en-US" altLang="ko-KR" sz="1400" b="0" i="0" u="none" strike="noStrike" dirty="0">
                          <a:solidFill>
                            <a:srgbClr val="000000"/>
                          </a:solidFill>
                          <a:effectLst/>
                          <a:latin typeface="+mn-lt"/>
                          <a:ea typeface="맑은 고딕" panose="020B0503020000020004" pitchFamily="50" charset="-127"/>
                        </a:rPr>
                        <a:t>-2</a:t>
                      </a:r>
                    </a:p>
                  </a:txBody>
                  <a:tcPr marL="6350" marR="6350" marT="6350" marB="0" anchor="ctr">
                    <a:noFill/>
                  </a:tcPr>
                </a:tc>
                <a:tc>
                  <a:txBody>
                    <a:bodyPr/>
                    <a:lstStyle/>
                    <a:p>
                      <a:pPr algn="ctr" fontAlgn="ctr"/>
                      <a:r>
                        <a:rPr lang="en-US" altLang="ko-KR" sz="1400" b="0" i="0" u="none" strike="noStrike" dirty="0">
                          <a:solidFill>
                            <a:srgbClr val="000000"/>
                          </a:solidFill>
                          <a:effectLst/>
                          <a:latin typeface="+mn-lt"/>
                          <a:ea typeface="맑은 고딕" panose="020B0503020000020004" pitchFamily="50" charset="-127"/>
                        </a:rPr>
                        <a:t>-2</a:t>
                      </a:r>
                    </a:p>
                  </a:txBody>
                  <a:tcPr marL="6350" marR="6350" marT="6350" marB="0" anchor="ctr">
                    <a:noFill/>
                  </a:tcPr>
                </a:tc>
                <a:tc>
                  <a:txBody>
                    <a:bodyPr/>
                    <a:lstStyle/>
                    <a:p>
                      <a:pPr algn="ctr" fontAlgn="ctr"/>
                      <a:r>
                        <a:rPr lang="en-US" altLang="ko-KR" sz="1400" b="0" i="0" u="none" strike="noStrike" dirty="0">
                          <a:solidFill>
                            <a:srgbClr val="000000"/>
                          </a:solidFill>
                          <a:effectLst/>
                          <a:latin typeface="+mn-lt"/>
                          <a:ea typeface="맑은 고딕" panose="020B0503020000020004" pitchFamily="50" charset="-127"/>
                        </a:rPr>
                        <a:t>-1</a:t>
                      </a:r>
                    </a:p>
                  </a:txBody>
                  <a:tcPr marL="6350" marR="6350" marT="6350" marB="0" anchor="ctr">
                    <a:noFill/>
                  </a:tcPr>
                </a:tc>
                <a:tc>
                  <a:txBody>
                    <a:bodyPr/>
                    <a:lstStyle/>
                    <a:p>
                      <a:pPr algn="ctr" fontAlgn="ctr"/>
                      <a:r>
                        <a:rPr lang="en-US" altLang="ko-KR" sz="1400" b="0" i="0" u="none" strike="noStrike">
                          <a:solidFill>
                            <a:srgbClr val="000000"/>
                          </a:solidFill>
                          <a:effectLst/>
                          <a:latin typeface="+mn-lt"/>
                          <a:ea typeface="맑은 고딕" panose="020B0503020000020004" pitchFamily="50" charset="-127"/>
                        </a:rPr>
                        <a:t>0</a:t>
                      </a:r>
                    </a:p>
                  </a:txBody>
                  <a:tcPr marL="6350" marR="6350" marT="6350" marB="0" anchor="ctr">
                    <a:noFill/>
                  </a:tcPr>
                </a:tc>
                <a:tc>
                  <a:txBody>
                    <a:bodyPr/>
                    <a:lstStyle/>
                    <a:p>
                      <a:pPr algn="ctr" fontAlgn="ctr"/>
                      <a:r>
                        <a:rPr lang="en-US" altLang="ko-KR" sz="1400" b="0" i="0" u="none" strike="noStrike">
                          <a:solidFill>
                            <a:srgbClr val="000000"/>
                          </a:solidFill>
                          <a:effectLst/>
                          <a:latin typeface="+mn-lt"/>
                          <a:ea typeface="맑은 고딕" panose="020B0503020000020004" pitchFamily="50" charset="-127"/>
                        </a:rPr>
                        <a:t>0</a:t>
                      </a:r>
                    </a:p>
                  </a:txBody>
                  <a:tcPr marL="6350" marR="6350" marT="6350" marB="0" anchor="ctr">
                    <a:noFill/>
                  </a:tcPr>
                </a:tc>
                <a:tc>
                  <a:txBody>
                    <a:bodyPr/>
                    <a:lstStyle/>
                    <a:p>
                      <a:pPr algn="ctr" fontAlgn="ctr"/>
                      <a:r>
                        <a:rPr lang="en-US" altLang="ko-KR" sz="1400" b="0" i="0" u="none" strike="noStrike">
                          <a:solidFill>
                            <a:srgbClr val="000000"/>
                          </a:solidFill>
                          <a:effectLst/>
                          <a:latin typeface="+mn-lt"/>
                          <a:ea typeface="맑은 고딕" panose="020B0503020000020004" pitchFamily="50" charset="-127"/>
                        </a:rPr>
                        <a:t>0</a:t>
                      </a:r>
                    </a:p>
                  </a:txBody>
                  <a:tcPr marL="6350" marR="6350" marT="6350" marB="0" anchor="ctr">
                    <a:noFill/>
                  </a:tcPr>
                </a:tc>
                <a:extLst>
                  <a:ext uri="{0D108BD9-81ED-4DB2-BD59-A6C34878D82A}">
                    <a16:rowId xmlns:a16="http://schemas.microsoft.com/office/drawing/2014/main" val="1237793770"/>
                  </a:ext>
                </a:extLst>
              </a:tr>
              <a:tr h="396014">
                <a:tc>
                  <a:txBody>
                    <a:bodyPr/>
                    <a:lstStyle/>
                    <a:p>
                      <a:pPr algn="ctr" fontAlgn="ctr"/>
                      <a:r>
                        <a:rPr lang="en-US" altLang="ko-KR" sz="1400" b="0" i="0" u="none" strike="noStrike">
                          <a:solidFill>
                            <a:srgbClr val="000000"/>
                          </a:solidFill>
                          <a:effectLst/>
                          <a:latin typeface="+mn-lt"/>
                          <a:ea typeface="맑은 고딕" panose="020B0503020000020004" pitchFamily="50" charset="-127"/>
                        </a:rPr>
                        <a:t>0</a:t>
                      </a:r>
                    </a:p>
                  </a:txBody>
                  <a:tcPr marL="6350" marR="6350" marT="6350" marB="0" anchor="ctr">
                    <a:noFill/>
                  </a:tcPr>
                </a:tc>
                <a:tc>
                  <a:txBody>
                    <a:bodyPr/>
                    <a:lstStyle/>
                    <a:p>
                      <a:pPr algn="ctr" fontAlgn="ctr"/>
                      <a:r>
                        <a:rPr lang="en-US" altLang="ko-KR" sz="1400" b="0" i="0" u="none" strike="noStrike">
                          <a:solidFill>
                            <a:srgbClr val="000000"/>
                          </a:solidFill>
                          <a:effectLst/>
                          <a:latin typeface="+mn-lt"/>
                          <a:ea typeface="맑은 고딕" panose="020B0503020000020004" pitchFamily="50" charset="-127"/>
                        </a:rPr>
                        <a:t>0</a:t>
                      </a:r>
                    </a:p>
                  </a:txBody>
                  <a:tcPr marL="6350" marR="6350" marT="6350" marB="0" anchor="ctr">
                    <a:noFill/>
                  </a:tcPr>
                </a:tc>
                <a:tc>
                  <a:txBody>
                    <a:bodyPr/>
                    <a:lstStyle/>
                    <a:p>
                      <a:pPr algn="ctr" fontAlgn="ctr"/>
                      <a:r>
                        <a:rPr lang="en-US" altLang="ko-KR" sz="1400" b="0" i="0" u="none" strike="noStrike">
                          <a:solidFill>
                            <a:srgbClr val="000000"/>
                          </a:solidFill>
                          <a:effectLst/>
                          <a:latin typeface="+mn-lt"/>
                          <a:ea typeface="맑은 고딕" panose="020B0503020000020004" pitchFamily="50" charset="-127"/>
                        </a:rPr>
                        <a:t>0</a:t>
                      </a:r>
                    </a:p>
                  </a:txBody>
                  <a:tcPr marL="6350" marR="6350" marT="6350" marB="0" anchor="ctr">
                    <a:noFill/>
                  </a:tcPr>
                </a:tc>
                <a:tc>
                  <a:txBody>
                    <a:bodyPr/>
                    <a:lstStyle/>
                    <a:p>
                      <a:pPr algn="ctr" fontAlgn="ctr"/>
                      <a:r>
                        <a:rPr lang="en-US" altLang="ko-KR" sz="1400" b="0" i="0" u="none" strike="noStrike">
                          <a:solidFill>
                            <a:srgbClr val="000000"/>
                          </a:solidFill>
                          <a:effectLst/>
                          <a:latin typeface="+mn-lt"/>
                          <a:ea typeface="맑은 고딕" panose="020B0503020000020004" pitchFamily="50" charset="-127"/>
                        </a:rPr>
                        <a:t>0</a:t>
                      </a:r>
                    </a:p>
                  </a:txBody>
                  <a:tcPr marL="6350" marR="6350" marT="6350" marB="0" anchor="ctr">
                    <a:noFill/>
                  </a:tcPr>
                </a:tc>
                <a:tc>
                  <a:txBody>
                    <a:bodyPr/>
                    <a:lstStyle/>
                    <a:p>
                      <a:pPr algn="ctr" fontAlgn="ctr"/>
                      <a:r>
                        <a:rPr lang="en-US" altLang="ko-KR" sz="1400" b="0" i="0" u="none" strike="noStrike">
                          <a:solidFill>
                            <a:srgbClr val="000000"/>
                          </a:solidFill>
                          <a:effectLst/>
                          <a:latin typeface="+mn-lt"/>
                          <a:ea typeface="맑은 고딕" panose="020B0503020000020004" pitchFamily="50" charset="-127"/>
                        </a:rPr>
                        <a:t>0</a:t>
                      </a:r>
                    </a:p>
                  </a:txBody>
                  <a:tcPr marL="6350" marR="6350" marT="6350" marB="0" anchor="ctr">
                    <a:noFill/>
                  </a:tcPr>
                </a:tc>
                <a:tc>
                  <a:txBody>
                    <a:bodyPr/>
                    <a:lstStyle/>
                    <a:p>
                      <a:pPr algn="ctr" fontAlgn="ctr"/>
                      <a:r>
                        <a:rPr lang="en-US" altLang="ko-KR" sz="1400" b="0" i="0" u="none" strike="noStrike" dirty="0">
                          <a:solidFill>
                            <a:srgbClr val="000000"/>
                          </a:solidFill>
                          <a:effectLst/>
                          <a:latin typeface="+mn-lt"/>
                          <a:ea typeface="맑은 고딕" panose="020B0503020000020004" pitchFamily="50" charset="-127"/>
                        </a:rPr>
                        <a:t>0</a:t>
                      </a:r>
                    </a:p>
                  </a:txBody>
                  <a:tcPr marL="6350" marR="6350" marT="6350" marB="0" anchor="ctr">
                    <a:noFill/>
                  </a:tcPr>
                </a:tc>
                <a:tc>
                  <a:txBody>
                    <a:bodyPr/>
                    <a:lstStyle/>
                    <a:p>
                      <a:pPr algn="ctr" fontAlgn="ctr"/>
                      <a:r>
                        <a:rPr lang="en-US" altLang="ko-KR" sz="1400" b="0" i="0" u="none" strike="noStrike">
                          <a:solidFill>
                            <a:srgbClr val="000000"/>
                          </a:solidFill>
                          <a:effectLst/>
                          <a:latin typeface="+mn-lt"/>
                          <a:ea typeface="맑은 고딕" panose="020B0503020000020004" pitchFamily="50" charset="-127"/>
                        </a:rPr>
                        <a:t>0</a:t>
                      </a:r>
                    </a:p>
                  </a:txBody>
                  <a:tcPr marL="6350" marR="6350" marT="6350" marB="0" anchor="ctr">
                    <a:noFill/>
                  </a:tcPr>
                </a:tc>
                <a:tc>
                  <a:txBody>
                    <a:bodyPr/>
                    <a:lstStyle/>
                    <a:p>
                      <a:pPr algn="ctr" fontAlgn="ctr"/>
                      <a:r>
                        <a:rPr lang="en-US" altLang="ko-KR" sz="1400" b="0" i="0" u="none" strike="noStrike">
                          <a:solidFill>
                            <a:srgbClr val="000000"/>
                          </a:solidFill>
                          <a:effectLst/>
                          <a:latin typeface="+mn-lt"/>
                          <a:ea typeface="맑은 고딕" panose="020B0503020000020004" pitchFamily="50" charset="-127"/>
                        </a:rPr>
                        <a:t>0</a:t>
                      </a:r>
                    </a:p>
                  </a:txBody>
                  <a:tcPr marL="6350" marR="6350" marT="6350" marB="0" anchor="ctr">
                    <a:noFill/>
                  </a:tcPr>
                </a:tc>
                <a:extLst>
                  <a:ext uri="{0D108BD9-81ED-4DB2-BD59-A6C34878D82A}">
                    <a16:rowId xmlns:a16="http://schemas.microsoft.com/office/drawing/2014/main" val="3224334439"/>
                  </a:ext>
                </a:extLst>
              </a:tr>
              <a:tr h="396014">
                <a:tc>
                  <a:txBody>
                    <a:bodyPr/>
                    <a:lstStyle/>
                    <a:p>
                      <a:pPr algn="ctr" fontAlgn="ctr"/>
                      <a:r>
                        <a:rPr lang="en-US" altLang="ko-KR" sz="1400" b="0" i="0" u="none" strike="noStrike">
                          <a:solidFill>
                            <a:srgbClr val="000000"/>
                          </a:solidFill>
                          <a:effectLst/>
                          <a:latin typeface="+mn-lt"/>
                          <a:ea typeface="맑은 고딕" panose="020B0503020000020004" pitchFamily="50" charset="-127"/>
                        </a:rPr>
                        <a:t>0</a:t>
                      </a:r>
                    </a:p>
                  </a:txBody>
                  <a:tcPr marL="6350" marR="6350" marT="6350" marB="0" anchor="ctr">
                    <a:noFill/>
                  </a:tcPr>
                </a:tc>
                <a:tc>
                  <a:txBody>
                    <a:bodyPr/>
                    <a:lstStyle/>
                    <a:p>
                      <a:pPr algn="ctr" fontAlgn="ctr"/>
                      <a:r>
                        <a:rPr lang="en-US" altLang="ko-KR" sz="1400" b="0" i="0" u="none" strike="noStrike" dirty="0">
                          <a:solidFill>
                            <a:srgbClr val="000000"/>
                          </a:solidFill>
                          <a:effectLst/>
                          <a:latin typeface="+mn-lt"/>
                          <a:ea typeface="맑은 고딕" panose="020B0503020000020004" pitchFamily="50" charset="-127"/>
                        </a:rPr>
                        <a:t>1</a:t>
                      </a:r>
                    </a:p>
                  </a:txBody>
                  <a:tcPr marL="6350" marR="6350" marT="6350" marB="0" anchor="ctr">
                    <a:noFill/>
                  </a:tcPr>
                </a:tc>
                <a:tc>
                  <a:txBody>
                    <a:bodyPr/>
                    <a:lstStyle/>
                    <a:p>
                      <a:pPr algn="ctr" fontAlgn="ctr"/>
                      <a:r>
                        <a:rPr lang="en-US" altLang="ko-KR" sz="1400" b="0" i="0" u="none" strike="noStrike" dirty="0">
                          <a:solidFill>
                            <a:srgbClr val="000000"/>
                          </a:solidFill>
                          <a:effectLst/>
                          <a:latin typeface="+mn-lt"/>
                          <a:ea typeface="맑은 고딕" panose="020B0503020000020004" pitchFamily="50" charset="-127"/>
                        </a:rPr>
                        <a:t>2</a:t>
                      </a:r>
                    </a:p>
                  </a:txBody>
                  <a:tcPr marL="6350" marR="6350" marT="6350" marB="0" anchor="ctr">
                    <a:noFill/>
                  </a:tcPr>
                </a:tc>
                <a:tc>
                  <a:txBody>
                    <a:bodyPr/>
                    <a:lstStyle/>
                    <a:p>
                      <a:pPr algn="ctr" fontAlgn="ctr"/>
                      <a:r>
                        <a:rPr lang="en-US" altLang="ko-KR" sz="1400" b="0" i="0" u="none" strike="noStrike" dirty="0">
                          <a:solidFill>
                            <a:srgbClr val="000000"/>
                          </a:solidFill>
                          <a:effectLst/>
                          <a:latin typeface="+mn-lt"/>
                          <a:ea typeface="맑은 고딕" panose="020B0503020000020004" pitchFamily="50" charset="-127"/>
                        </a:rPr>
                        <a:t>2</a:t>
                      </a:r>
                    </a:p>
                  </a:txBody>
                  <a:tcPr marL="6350" marR="6350" marT="6350" marB="0" anchor="ctr">
                    <a:noFill/>
                  </a:tcPr>
                </a:tc>
                <a:tc>
                  <a:txBody>
                    <a:bodyPr/>
                    <a:lstStyle/>
                    <a:p>
                      <a:pPr algn="ctr" fontAlgn="ctr"/>
                      <a:r>
                        <a:rPr lang="en-US" altLang="ko-KR" sz="1400" b="0" i="0" u="none" strike="noStrike" dirty="0">
                          <a:solidFill>
                            <a:srgbClr val="000000"/>
                          </a:solidFill>
                          <a:effectLst/>
                          <a:latin typeface="+mn-lt"/>
                          <a:ea typeface="맑은 고딕" panose="020B0503020000020004" pitchFamily="50" charset="-127"/>
                        </a:rPr>
                        <a:t>1</a:t>
                      </a:r>
                    </a:p>
                  </a:txBody>
                  <a:tcPr marL="6350" marR="6350" marT="6350" marB="0" anchor="ctr">
                    <a:noFill/>
                  </a:tcPr>
                </a:tc>
                <a:tc>
                  <a:txBody>
                    <a:bodyPr/>
                    <a:lstStyle/>
                    <a:p>
                      <a:pPr algn="ctr" fontAlgn="ctr"/>
                      <a:r>
                        <a:rPr lang="en-US" altLang="ko-KR" sz="1400" b="0" i="0" u="none" strike="noStrike" dirty="0">
                          <a:solidFill>
                            <a:srgbClr val="000000"/>
                          </a:solidFill>
                          <a:effectLst/>
                          <a:latin typeface="+mn-lt"/>
                          <a:ea typeface="맑은 고딕" panose="020B0503020000020004" pitchFamily="50" charset="-127"/>
                        </a:rPr>
                        <a:t>0</a:t>
                      </a:r>
                    </a:p>
                  </a:txBody>
                  <a:tcPr marL="6350" marR="6350" marT="6350" marB="0" anchor="ctr">
                    <a:noFill/>
                  </a:tcPr>
                </a:tc>
                <a:tc>
                  <a:txBody>
                    <a:bodyPr/>
                    <a:lstStyle/>
                    <a:p>
                      <a:pPr algn="ctr" fontAlgn="ctr"/>
                      <a:r>
                        <a:rPr lang="en-US" altLang="ko-KR" sz="1400" b="0" i="0" u="none" strike="noStrike" dirty="0">
                          <a:solidFill>
                            <a:srgbClr val="000000"/>
                          </a:solidFill>
                          <a:effectLst/>
                          <a:latin typeface="+mn-lt"/>
                          <a:ea typeface="맑은 고딕" panose="020B0503020000020004" pitchFamily="50" charset="-127"/>
                        </a:rPr>
                        <a:t>0</a:t>
                      </a:r>
                    </a:p>
                  </a:txBody>
                  <a:tcPr marL="6350" marR="6350" marT="6350" marB="0" anchor="ctr">
                    <a:noFill/>
                  </a:tcPr>
                </a:tc>
                <a:tc>
                  <a:txBody>
                    <a:bodyPr/>
                    <a:lstStyle/>
                    <a:p>
                      <a:pPr algn="ctr" fontAlgn="ctr"/>
                      <a:r>
                        <a:rPr lang="en-US" altLang="ko-KR" sz="1400" b="0" i="0" u="none" strike="noStrike">
                          <a:solidFill>
                            <a:srgbClr val="000000"/>
                          </a:solidFill>
                          <a:effectLst/>
                          <a:latin typeface="+mn-lt"/>
                          <a:ea typeface="맑은 고딕" panose="020B0503020000020004" pitchFamily="50" charset="-127"/>
                        </a:rPr>
                        <a:t>0</a:t>
                      </a:r>
                    </a:p>
                  </a:txBody>
                  <a:tcPr marL="6350" marR="6350" marT="6350" marB="0" anchor="ctr">
                    <a:noFill/>
                  </a:tcPr>
                </a:tc>
                <a:extLst>
                  <a:ext uri="{0D108BD9-81ED-4DB2-BD59-A6C34878D82A}">
                    <a16:rowId xmlns:a16="http://schemas.microsoft.com/office/drawing/2014/main" val="1512267534"/>
                  </a:ext>
                </a:extLst>
              </a:tr>
              <a:tr h="396014">
                <a:tc>
                  <a:txBody>
                    <a:bodyPr/>
                    <a:lstStyle/>
                    <a:p>
                      <a:pPr algn="ctr" fontAlgn="ctr"/>
                      <a:r>
                        <a:rPr lang="en-US" altLang="ko-KR" sz="1400" b="0" i="0" u="none" strike="noStrike">
                          <a:solidFill>
                            <a:srgbClr val="000000"/>
                          </a:solidFill>
                          <a:effectLst/>
                          <a:latin typeface="+mn-lt"/>
                          <a:ea typeface="맑은 고딕" panose="020B0503020000020004" pitchFamily="50" charset="-127"/>
                        </a:rPr>
                        <a:t>0</a:t>
                      </a:r>
                    </a:p>
                  </a:txBody>
                  <a:tcPr marL="6350" marR="6350" marT="6350" marB="0" anchor="ctr">
                    <a:noFill/>
                  </a:tcPr>
                </a:tc>
                <a:tc>
                  <a:txBody>
                    <a:bodyPr/>
                    <a:lstStyle/>
                    <a:p>
                      <a:pPr algn="ctr" fontAlgn="ctr"/>
                      <a:r>
                        <a:rPr lang="en-US" altLang="ko-KR" sz="1400" b="0" i="0" u="none" strike="noStrike" dirty="0">
                          <a:solidFill>
                            <a:srgbClr val="000000"/>
                          </a:solidFill>
                          <a:effectLst/>
                          <a:latin typeface="+mn-lt"/>
                          <a:ea typeface="맑은 고딕" panose="020B0503020000020004" pitchFamily="50" charset="-127"/>
                        </a:rPr>
                        <a:t>-1</a:t>
                      </a:r>
                    </a:p>
                  </a:txBody>
                  <a:tcPr marL="6350" marR="6350" marT="6350" marB="0" anchor="ctr">
                    <a:noFill/>
                  </a:tcPr>
                </a:tc>
                <a:tc>
                  <a:txBody>
                    <a:bodyPr/>
                    <a:lstStyle/>
                    <a:p>
                      <a:pPr algn="ctr" fontAlgn="ctr"/>
                      <a:r>
                        <a:rPr lang="en-US" altLang="ko-KR" sz="1400" b="0" i="0" u="none" strike="noStrike" dirty="0">
                          <a:solidFill>
                            <a:srgbClr val="000000"/>
                          </a:solidFill>
                          <a:effectLst/>
                          <a:latin typeface="+mn-lt"/>
                          <a:ea typeface="맑은 고딕" panose="020B0503020000020004" pitchFamily="50" charset="-127"/>
                        </a:rPr>
                        <a:t>-2</a:t>
                      </a:r>
                    </a:p>
                  </a:txBody>
                  <a:tcPr marL="6350" marR="6350" marT="6350" marB="0" anchor="ctr">
                    <a:noFill/>
                  </a:tcPr>
                </a:tc>
                <a:tc>
                  <a:txBody>
                    <a:bodyPr/>
                    <a:lstStyle/>
                    <a:p>
                      <a:pPr algn="ctr" fontAlgn="ctr"/>
                      <a:r>
                        <a:rPr lang="en-US" altLang="ko-KR" sz="1400" b="0" i="0" u="none" strike="noStrike">
                          <a:solidFill>
                            <a:srgbClr val="000000"/>
                          </a:solidFill>
                          <a:effectLst/>
                          <a:latin typeface="+mn-lt"/>
                          <a:ea typeface="맑은 고딕" panose="020B0503020000020004" pitchFamily="50" charset="-127"/>
                        </a:rPr>
                        <a:t>-3</a:t>
                      </a:r>
                    </a:p>
                  </a:txBody>
                  <a:tcPr marL="6350" marR="6350" marT="6350" marB="0" anchor="ctr">
                    <a:noFill/>
                  </a:tcPr>
                </a:tc>
                <a:tc>
                  <a:txBody>
                    <a:bodyPr/>
                    <a:lstStyle/>
                    <a:p>
                      <a:pPr algn="ctr" fontAlgn="ctr"/>
                      <a:r>
                        <a:rPr lang="en-US" altLang="ko-KR" sz="1400" b="0" i="0" u="none" strike="noStrike" dirty="0">
                          <a:solidFill>
                            <a:srgbClr val="000000"/>
                          </a:solidFill>
                          <a:effectLst/>
                          <a:latin typeface="+mn-lt"/>
                          <a:ea typeface="맑은 고딕" panose="020B0503020000020004" pitchFamily="50" charset="-127"/>
                        </a:rPr>
                        <a:t>-2</a:t>
                      </a:r>
                    </a:p>
                  </a:txBody>
                  <a:tcPr marL="6350" marR="6350" marT="6350" marB="0" anchor="ctr">
                    <a:noFill/>
                  </a:tcPr>
                </a:tc>
                <a:tc>
                  <a:txBody>
                    <a:bodyPr/>
                    <a:lstStyle/>
                    <a:p>
                      <a:pPr algn="ctr" fontAlgn="ctr"/>
                      <a:r>
                        <a:rPr lang="en-US" altLang="ko-KR" sz="1400" b="0" i="0" u="none" strike="noStrike" dirty="0">
                          <a:solidFill>
                            <a:srgbClr val="000000"/>
                          </a:solidFill>
                          <a:effectLst/>
                          <a:latin typeface="+mn-lt"/>
                          <a:ea typeface="맑은 고딕" panose="020B0503020000020004" pitchFamily="50" charset="-127"/>
                        </a:rPr>
                        <a:t>-1</a:t>
                      </a:r>
                    </a:p>
                  </a:txBody>
                  <a:tcPr marL="6350" marR="6350" marT="6350" marB="0" anchor="ctr">
                    <a:noFill/>
                  </a:tcPr>
                </a:tc>
                <a:tc>
                  <a:txBody>
                    <a:bodyPr/>
                    <a:lstStyle/>
                    <a:p>
                      <a:pPr algn="ctr" fontAlgn="ctr"/>
                      <a:r>
                        <a:rPr lang="en-US" altLang="ko-KR" sz="1400" b="0" i="0" u="none" strike="noStrike" dirty="0">
                          <a:solidFill>
                            <a:srgbClr val="000000"/>
                          </a:solidFill>
                          <a:effectLst/>
                          <a:latin typeface="+mn-lt"/>
                          <a:ea typeface="맑은 고딕" panose="020B0503020000020004" pitchFamily="50" charset="-127"/>
                        </a:rPr>
                        <a:t>0</a:t>
                      </a:r>
                    </a:p>
                  </a:txBody>
                  <a:tcPr marL="6350" marR="6350" marT="6350" marB="0" anchor="ctr">
                    <a:noFill/>
                  </a:tcPr>
                </a:tc>
                <a:tc>
                  <a:txBody>
                    <a:bodyPr/>
                    <a:lstStyle/>
                    <a:p>
                      <a:pPr algn="ctr" fontAlgn="ctr"/>
                      <a:r>
                        <a:rPr lang="en-US" altLang="ko-KR" sz="1400" b="0" i="0" u="none" strike="noStrike">
                          <a:solidFill>
                            <a:srgbClr val="000000"/>
                          </a:solidFill>
                          <a:effectLst/>
                          <a:latin typeface="+mn-lt"/>
                          <a:ea typeface="맑은 고딕" panose="020B0503020000020004" pitchFamily="50" charset="-127"/>
                        </a:rPr>
                        <a:t>0</a:t>
                      </a:r>
                    </a:p>
                  </a:txBody>
                  <a:tcPr marL="6350" marR="6350" marT="6350" marB="0" anchor="ctr">
                    <a:noFill/>
                  </a:tcPr>
                </a:tc>
                <a:extLst>
                  <a:ext uri="{0D108BD9-81ED-4DB2-BD59-A6C34878D82A}">
                    <a16:rowId xmlns:a16="http://schemas.microsoft.com/office/drawing/2014/main" val="2877872470"/>
                  </a:ext>
                </a:extLst>
              </a:tr>
              <a:tr h="396014">
                <a:tc>
                  <a:txBody>
                    <a:bodyPr/>
                    <a:lstStyle/>
                    <a:p>
                      <a:pPr algn="ctr" fontAlgn="ctr"/>
                      <a:r>
                        <a:rPr lang="en-US" altLang="ko-KR" sz="1400" b="0" i="0" u="none" strike="noStrike">
                          <a:solidFill>
                            <a:srgbClr val="000000"/>
                          </a:solidFill>
                          <a:effectLst/>
                          <a:latin typeface="+mn-lt"/>
                          <a:ea typeface="맑은 고딕" panose="020B0503020000020004" pitchFamily="50" charset="-127"/>
                        </a:rPr>
                        <a:t>0</a:t>
                      </a:r>
                    </a:p>
                  </a:txBody>
                  <a:tcPr marL="6350" marR="6350" marT="6350" marB="0" anchor="ctr">
                    <a:noFill/>
                  </a:tcPr>
                </a:tc>
                <a:tc>
                  <a:txBody>
                    <a:bodyPr/>
                    <a:lstStyle/>
                    <a:p>
                      <a:pPr algn="ctr" fontAlgn="ctr"/>
                      <a:r>
                        <a:rPr lang="en-US" altLang="ko-KR" sz="1400" b="0" i="0" u="none" strike="noStrike">
                          <a:solidFill>
                            <a:srgbClr val="000000"/>
                          </a:solidFill>
                          <a:effectLst/>
                          <a:latin typeface="+mn-lt"/>
                          <a:ea typeface="맑은 고딕" panose="020B0503020000020004" pitchFamily="50" charset="-127"/>
                        </a:rPr>
                        <a:t>0</a:t>
                      </a:r>
                    </a:p>
                  </a:txBody>
                  <a:tcPr marL="6350" marR="6350" marT="6350" marB="0" anchor="ctr">
                    <a:noFill/>
                  </a:tcPr>
                </a:tc>
                <a:tc>
                  <a:txBody>
                    <a:bodyPr/>
                    <a:lstStyle/>
                    <a:p>
                      <a:pPr algn="ctr" fontAlgn="ctr"/>
                      <a:r>
                        <a:rPr lang="en-US" altLang="ko-KR" sz="1400" b="0" i="0" u="none" strike="noStrike">
                          <a:solidFill>
                            <a:srgbClr val="000000"/>
                          </a:solidFill>
                          <a:effectLst/>
                          <a:latin typeface="+mn-lt"/>
                          <a:ea typeface="맑은 고딕" panose="020B0503020000020004" pitchFamily="50" charset="-127"/>
                        </a:rPr>
                        <a:t>0</a:t>
                      </a:r>
                    </a:p>
                  </a:txBody>
                  <a:tcPr marL="6350" marR="6350" marT="6350" marB="0" anchor="ctr">
                    <a:noFill/>
                  </a:tcPr>
                </a:tc>
                <a:tc>
                  <a:txBody>
                    <a:bodyPr/>
                    <a:lstStyle/>
                    <a:p>
                      <a:pPr algn="ctr" fontAlgn="ctr"/>
                      <a:r>
                        <a:rPr lang="en-US" altLang="ko-KR" sz="1400" b="0" i="0" u="none" strike="noStrike">
                          <a:solidFill>
                            <a:srgbClr val="000000"/>
                          </a:solidFill>
                          <a:effectLst/>
                          <a:latin typeface="+mn-lt"/>
                          <a:ea typeface="맑은 고딕" panose="020B0503020000020004" pitchFamily="50" charset="-127"/>
                        </a:rPr>
                        <a:t>0</a:t>
                      </a:r>
                    </a:p>
                  </a:txBody>
                  <a:tcPr marL="6350" marR="6350" marT="6350" marB="0" anchor="ctr">
                    <a:noFill/>
                  </a:tcPr>
                </a:tc>
                <a:tc>
                  <a:txBody>
                    <a:bodyPr/>
                    <a:lstStyle/>
                    <a:p>
                      <a:pPr algn="ctr" fontAlgn="ctr"/>
                      <a:r>
                        <a:rPr lang="en-US" altLang="ko-KR" sz="1400" b="0" i="0" u="none" strike="noStrike">
                          <a:solidFill>
                            <a:srgbClr val="000000"/>
                          </a:solidFill>
                          <a:effectLst/>
                          <a:latin typeface="+mn-lt"/>
                          <a:ea typeface="맑은 고딕" panose="020B0503020000020004" pitchFamily="50" charset="-127"/>
                        </a:rPr>
                        <a:t>0</a:t>
                      </a:r>
                    </a:p>
                  </a:txBody>
                  <a:tcPr marL="6350" marR="6350" marT="6350" marB="0" anchor="ctr">
                    <a:noFill/>
                  </a:tcPr>
                </a:tc>
                <a:tc>
                  <a:txBody>
                    <a:bodyPr/>
                    <a:lstStyle/>
                    <a:p>
                      <a:pPr algn="ctr" fontAlgn="ctr"/>
                      <a:r>
                        <a:rPr lang="en-US" altLang="ko-KR" sz="1400" b="0" i="0" u="none" strike="noStrike">
                          <a:solidFill>
                            <a:srgbClr val="000000"/>
                          </a:solidFill>
                          <a:effectLst/>
                          <a:latin typeface="+mn-lt"/>
                          <a:ea typeface="맑은 고딕" panose="020B0503020000020004" pitchFamily="50" charset="-127"/>
                        </a:rPr>
                        <a:t>0</a:t>
                      </a:r>
                    </a:p>
                  </a:txBody>
                  <a:tcPr marL="6350" marR="6350" marT="6350" marB="0" anchor="ctr">
                    <a:noFill/>
                  </a:tcPr>
                </a:tc>
                <a:tc>
                  <a:txBody>
                    <a:bodyPr/>
                    <a:lstStyle/>
                    <a:p>
                      <a:pPr algn="ctr" fontAlgn="ctr"/>
                      <a:r>
                        <a:rPr lang="en-US" altLang="ko-KR" sz="1400" b="0" i="0" u="none" strike="noStrike" dirty="0">
                          <a:solidFill>
                            <a:srgbClr val="000000"/>
                          </a:solidFill>
                          <a:effectLst/>
                          <a:latin typeface="+mn-lt"/>
                          <a:ea typeface="맑은 고딕" panose="020B0503020000020004" pitchFamily="50" charset="-127"/>
                        </a:rPr>
                        <a:t>0</a:t>
                      </a:r>
                    </a:p>
                  </a:txBody>
                  <a:tcPr marL="6350" marR="6350" marT="6350" marB="0" anchor="ctr">
                    <a:noFill/>
                  </a:tcPr>
                </a:tc>
                <a:tc>
                  <a:txBody>
                    <a:bodyPr/>
                    <a:lstStyle/>
                    <a:p>
                      <a:pPr algn="ctr" fontAlgn="ctr"/>
                      <a:r>
                        <a:rPr lang="en-US" altLang="ko-KR" sz="1400" b="0" i="0" u="none" strike="noStrike" dirty="0">
                          <a:solidFill>
                            <a:srgbClr val="000000"/>
                          </a:solidFill>
                          <a:effectLst/>
                          <a:latin typeface="+mn-lt"/>
                          <a:ea typeface="맑은 고딕" panose="020B0503020000020004" pitchFamily="50" charset="-127"/>
                        </a:rPr>
                        <a:t>0</a:t>
                      </a:r>
                    </a:p>
                  </a:txBody>
                  <a:tcPr marL="6350" marR="6350" marT="6350" marB="0" anchor="ctr">
                    <a:noFill/>
                  </a:tcPr>
                </a:tc>
                <a:extLst>
                  <a:ext uri="{0D108BD9-81ED-4DB2-BD59-A6C34878D82A}">
                    <a16:rowId xmlns:a16="http://schemas.microsoft.com/office/drawing/2014/main" val="2721098563"/>
                  </a:ext>
                </a:extLst>
              </a:tr>
            </a:tbl>
          </a:graphicData>
        </a:graphic>
      </p:graphicFrame>
      <p:graphicFrame>
        <p:nvGraphicFramePr>
          <p:cNvPr id="47" name="Table 46"/>
          <p:cNvGraphicFramePr>
            <a:graphicFrameLocks noGrp="1"/>
          </p:cNvGraphicFramePr>
          <p:nvPr>
            <p:extLst>
              <p:ext uri="{D42A27DB-BD31-4B8C-83A1-F6EECF244321}">
                <p14:modId xmlns:p14="http://schemas.microsoft.com/office/powerpoint/2010/main" val="3696562437"/>
              </p:ext>
            </p:extLst>
          </p:nvPr>
        </p:nvGraphicFramePr>
        <p:xfrm>
          <a:off x="3369982" y="5151217"/>
          <a:ext cx="1179369" cy="1184565"/>
        </p:xfrm>
        <a:graphic>
          <a:graphicData uri="http://schemas.openxmlformats.org/drawingml/2006/table">
            <a:tbl>
              <a:tblPr firstRow="1" bandRow="1">
                <a:tableStyleId>{5940675A-B579-460E-94D1-54222C63F5DA}</a:tableStyleId>
              </a:tblPr>
              <a:tblGrid>
                <a:gridCol w="393123">
                  <a:extLst>
                    <a:ext uri="{9D8B030D-6E8A-4147-A177-3AD203B41FA5}">
                      <a16:colId xmlns:a16="http://schemas.microsoft.com/office/drawing/2014/main" val="2429367008"/>
                    </a:ext>
                  </a:extLst>
                </a:gridCol>
                <a:gridCol w="393123">
                  <a:extLst>
                    <a:ext uri="{9D8B030D-6E8A-4147-A177-3AD203B41FA5}">
                      <a16:colId xmlns:a16="http://schemas.microsoft.com/office/drawing/2014/main" val="3089876422"/>
                    </a:ext>
                  </a:extLst>
                </a:gridCol>
                <a:gridCol w="393123">
                  <a:extLst>
                    <a:ext uri="{9D8B030D-6E8A-4147-A177-3AD203B41FA5}">
                      <a16:colId xmlns:a16="http://schemas.microsoft.com/office/drawing/2014/main" val="3973165101"/>
                    </a:ext>
                  </a:extLst>
                </a:gridCol>
              </a:tblGrid>
              <a:tr h="394855">
                <a:tc>
                  <a:txBody>
                    <a:bodyPr/>
                    <a:lstStyle/>
                    <a:p>
                      <a:pPr algn="ctr" latinLnBrk="1"/>
                      <a:r>
                        <a:rPr lang="en-US" altLang="ko-KR" sz="1200" b="1" dirty="0" smtClean="0">
                          <a:solidFill>
                            <a:schemeClr val="tx1"/>
                          </a:solidFill>
                        </a:rPr>
                        <a:t>-1</a:t>
                      </a:r>
                      <a:endParaRPr lang="ko-KR" altLang="en-US" sz="1200" b="1" dirty="0">
                        <a:solidFill>
                          <a:schemeClr val="tx1"/>
                        </a:solidFill>
                      </a:endParaRPr>
                    </a:p>
                  </a:txBody>
                  <a:tcPr anchor="ctr">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200" b="1" dirty="0" smtClean="0">
                          <a:solidFill>
                            <a:schemeClr val="tx1"/>
                          </a:solidFill>
                        </a:rPr>
                        <a:t>-1</a:t>
                      </a:r>
                      <a:endParaRPr lang="ko-KR" altLang="en-US" sz="1200" b="1" dirty="0">
                        <a:solidFill>
                          <a:schemeClr val="tx1"/>
                        </a:solidFill>
                      </a:endParaRPr>
                    </a:p>
                  </a:txBody>
                  <a:tcPr anchor="ctr">
                    <a:solidFill>
                      <a:schemeClr val="bg1"/>
                    </a:solidFill>
                  </a:tcPr>
                </a:tc>
                <a:tc>
                  <a:txBody>
                    <a:bodyPr/>
                    <a:lstStyle/>
                    <a:p>
                      <a:pPr algn="ctr" latinLnBrk="1"/>
                      <a:r>
                        <a:rPr lang="en-US" altLang="ko-KR" sz="1200" b="1" dirty="0" smtClean="0">
                          <a:solidFill>
                            <a:schemeClr val="tx1"/>
                          </a:solidFill>
                        </a:rPr>
                        <a:t>-1</a:t>
                      </a:r>
                      <a:endParaRPr lang="ko-KR" altLang="en-US" sz="1200" b="1" dirty="0">
                        <a:solidFill>
                          <a:schemeClr val="tx1"/>
                        </a:solidFill>
                      </a:endParaRPr>
                    </a:p>
                  </a:txBody>
                  <a:tcPr anchor="ctr">
                    <a:solidFill>
                      <a:schemeClr val="bg1"/>
                    </a:solidFill>
                  </a:tcPr>
                </a:tc>
                <a:extLst>
                  <a:ext uri="{0D108BD9-81ED-4DB2-BD59-A6C34878D82A}">
                    <a16:rowId xmlns:a16="http://schemas.microsoft.com/office/drawing/2014/main" val="3028594201"/>
                  </a:ext>
                </a:extLst>
              </a:tr>
              <a:tr h="394855">
                <a:tc>
                  <a:txBody>
                    <a:bodyPr/>
                    <a:lstStyle/>
                    <a:p>
                      <a:pPr algn="ctr" latinLnBrk="1"/>
                      <a:r>
                        <a:rPr lang="en-US" altLang="ko-KR" sz="1200" b="1" dirty="0" smtClean="0">
                          <a:solidFill>
                            <a:schemeClr val="bg1"/>
                          </a:solidFill>
                        </a:rPr>
                        <a:t>1</a:t>
                      </a:r>
                      <a:endParaRPr lang="ko-KR" altLang="en-US" sz="1200" b="1" dirty="0">
                        <a:solidFill>
                          <a:schemeClr val="bg1"/>
                        </a:solidFill>
                      </a:endParaRPr>
                    </a:p>
                  </a:txBody>
                  <a:tcPr anchor="ctr">
                    <a:solidFill>
                      <a:schemeClr val="tx1">
                        <a:lumMod val="75000"/>
                        <a:lumOff val="25000"/>
                      </a:schemeClr>
                    </a:solidFill>
                  </a:tcPr>
                </a:tc>
                <a:tc>
                  <a:txBody>
                    <a:bodyPr/>
                    <a:lstStyle/>
                    <a:p>
                      <a:pPr algn="ctr" latinLnBrk="1"/>
                      <a:r>
                        <a:rPr lang="en-US" altLang="ko-KR" sz="1200" b="1" dirty="0" smtClean="0">
                          <a:solidFill>
                            <a:schemeClr val="bg1"/>
                          </a:solidFill>
                        </a:rPr>
                        <a:t>1</a:t>
                      </a:r>
                      <a:endParaRPr lang="ko-KR" altLang="en-US" sz="1200" b="1" dirty="0">
                        <a:solidFill>
                          <a:schemeClr val="bg1"/>
                        </a:solidFill>
                      </a:endParaRPr>
                    </a:p>
                  </a:txBody>
                  <a:tcPr anchor="ctr">
                    <a:solidFill>
                      <a:schemeClr val="tx1">
                        <a:lumMod val="75000"/>
                        <a:lumOff val="25000"/>
                      </a:schemeClr>
                    </a:solidFill>
                  </a:tcPr>
                </a:tc>
                <a:tc>
                  <a:txBody>
                    <a:bodyPr/>
                    <a:lstStyle/>
                    <a:p>
                      <a:pPr algn="ctr" latinLnBrk="1"/>
                      <a:r>
                        <a:rPr lang="en-US" altLang="ko-KR" sz="1200" b="1" dirty="0" smtClean="0">
                          <a:solidFill>
                            <a:schemeClr val="bg1"/>
                          </a:solidFill>
                        </a:rPr>
                        <a:t>1</a:t>
                      </a:r>
                      <a:endParaRPr lang="ko-KR" altLang="en-US" sz="1200" b="1" dirty="0">
                        <a:solidFill>
                          <a:schemeClr val="bg1"/>
                        </a:solidFill>
                      </a:endParaRPr>
                    </a:p>
                  </a:txBody>
                  <a:tcPr anchor="ctr">
                    <a:solidFill>
                      <a:schemeClr val="tx1">
                        <a:lumMod val="75000"/>
                        <a:lumOff val="25000"/>
                      </a:schemeClr>
                    </a:solidFill>
                  </a:tcPr>
                </a:tc>
                <a:extLst>
                  <a:ext uri="{0D108BD9-81ED-4DB2-BD59-A6C34878D82A}">
                    <a16:rowId xmlns:a16="http://schemas.microsoft.com/office/drawing/2014/main" val="1403814802"/>
                  </a:ext>
                </a:extLst>
              </a:tr>
              <a:tr h="394855">
                <a:tc>
                  <a:txBody>
                    <a:bodyPr/>
                    <a:lstStyle/>
                    <a:p>
                      <a:pPr algn="ctr" latinLnBrk="1"/>
                      <a:r>
                        <a:rPr lang="en-US" altLang="ko-KR" sz="1200" b="1" dirty="0" smtClean="0">
                          <a:solidFill>
                            <a:schemeClr val="tx1"/>
                          </a:solidFill>
                        </a:rPr>
                        <a:t>0</a:t>
                      </a:r>
                      <a:endParaRPr lang="ko-KR" altLang="en-US" sz="1200" b="1" dirty="0">
                        <a:solidFill>
                          <a:schemeClr val="tx1"/>
                        </a:solidFill>
                      </a:endParaRPr>
                    </a:p>
                  </a:txBody>
                  <a:tcPr anchor="ctr">
                    <a:solidFill>
                      <a:schemeClr val="bg1">
                        <a:lumMod val="75000"/>
                      </a:schemeClr>
                    </a:solidFill>
                  </a:tcPr>
                </a:tc>
                <a:tc>
                  <a:txBody>
                    <a:bodyPr/>
                    <a:lstStyle/>
                    <a:p>
                      <a:pPr algn="ctr" latinLnBrk="1"/>
                      <a:r>
                        <a:rPr lang="en-US" altLang="ko-KR" sz="1200" b="1" dirty="0" smtClean="0">
                          <a:solidFill>
                            <a:schemeClr val="tx1"/>
                          </a:solidFill>
                        </a:rPr>
                        <a:t>0</a:t>
                      </a:r>
                      <a:endParaRPr lang="ko-KR" altLang="en-US" sz="1200" b="1" dirty="0">
                        <a:solidFill>
                          <a:schemeClr val="tx1"/>
                        </a:solidFill>
                      </a:endParaRPr>
                    </a:p>
                  </a:txBody>
                  <a:tcPr anchor="ctr">
                    <a:solidFill>
                      <a:schemeClr val="bg1">
                        <a:lumMod val="75000"/>
                      </a:schemeClr>
                    </a:solidFill>
                  </a:tcPr>
                </a:tc>
                <a:tc>
                  <a:txBody>
                    <a:bodyPr/>
                    <a:lstStyle/>
                    <a:p>
                      <a:pPr algn="ctr" latinLnBrk="1"/>
                      <a:r>
                        <a:rPr lang="en-US" altLang="ko-KR" sz="1200" b="1" dirty="0" smtClean="0">
                          <a:solidFill>
                            <a:schemeClr val="tx1"/>
                          </a:solidFill>
                        </a:rPr>
                        <a:t>0</a:t>
                      </a:r>
                      <a:endParaRPr lang="ko-KR" altLang="en-US" sz="1200" b="1" dirty="0">
                        <a:solidFill>
                          <a:schemeClr val="tx1"/>
                        </a:solidFill>
                      </a:endParaRPr>
                    </a:p>
                  </a:txBody>
                  <a:tcPr anchor="ctr">
                    <a:solidFill>
                      <a:schemeClr val="bg1">
                        <a:lumMod val="75000"/>
                      </a:schemeClr>
                    </a:solidFill>
                  </a:tcPr>
                </a:tc>
                <a:extLst>
                  <a:ext uri="{0D108BD9-81ED-4DB2-BD59-A6C34878D82A}">
                    <a16:rowId xmlns:a16="http://schemas.microsoft.com/office/drawing/2014/main" val="119352512"/>
                  </a:ext>
                </a:extLst>
              </a:tr>
            </a:tbl>
          </a:graphicData>
        </a:graphic>
      </p:graphicFrame>
      <p:sp>
        <p:nvSpPr>
          <p:cNvPr id="2" name="Title 1"/>
          <p:cNvSpPr>
            <a:spLocks noGrp="1"/>
          </p:cNvSpPr>
          <p:nvPr>
            <p:ph type="title"/>
          </p:nvPr>
        </p:nvSpPr>
        <p:spPr/>
        <p:txBody>
          <a:bodyPr/>
          <a:lstStyle/>
          <a:p>
            <a:r>
              <a:rPr lang="en-US" altLang="ko-KR" dirty="0" smtClean="0"/>
              <a:t>Ex) Convolution filter detecting edges</a:t>
            </a:r>
            <a:endParaRPr lang="ko-KR" altLang="en-US" dirty="0"/>
          </a:p>
        </p:txBody>
      </p:sp>
      <p:sp>
        <p:nvSpPr>
          <p:cNvPr id="3" name="Slide Number Placeholder 2"/>
          <p:cNvSpPr>
            <a:spLocks noGrp="1"/>
          </p:cNvSpPr>
          <p:nvPr>
            <p:ph type="sldNum" sz="quarter" idx="12"/>
          </p:nvPr>
        </p:nvSpPr>
        <p:spPr/>
        <p:txBody>
          <a:bodyPr/>
          <a:lstStyle/>
          <a:p>
            <a:fld id="{E7B612BC-FA30-47E7-8F83-60B8876EFC04}" type="slidenum">
              <a:rPr lang="ko-KR" altLang="en-US" smtClean="0">
                <a:solidFill>
                  <a:prstClr val="black">
                    <a:tint val="75000"/>
                  </a:prstClr>
                </a:solidFill>
              </a:rPr>
              <a:pPr/>
              <a:t>88</a:t>
            </a:fld>
            <a:endParaRPr lang="ko-KR" altLang="en-US">
              <a:solidFill>
                <a:prstClr val="black">
                  <a:tint val="75000"/>
                </a:prstClr>
              </a:solidFill>
            </a:endParaRPr>
          </a:p>
        </p:txBody>
      </p:sp>
      <p:graphicFrame>
        <p:nvGraphicFramePr>
          <p:cNvPr id="33" name="Table 32"/>
          <p:cNvGraphicFramePr>
            <a:graphicFrameLocks noGrp="1"/>
          </p:cNvGraphicFramePr>
          <p:nvPr>
            <p:extLst>
              <p:ext uri="{D42A27DB-BD31-4B8C-83A1-F6EECF244321}">
                <p14:modId xmlns:p14="http://schemas.microsoft.com/office/powerpoint/2010/main" val="1649960719"/>
              </p:ext>
            </p:extLst>
          </p:nvPr>
        </p:nvGraphicFramePr>
        <p:xfrm>
          <a:off x="4933767" y="1629998"/>
          <a:ext cx="3153936" cy="3168112"/>
        </p:xfrm>
        <a:graphic>
          <a:graphicData uri="http://schemas.openxmlformats.org/drawingml/2006/table">
            <a:tbl>
              <a:tblPr>
                <a:tableStyleId>{5940675A-B579-460E-94D1-54222C63F5DA}</a:tableStyleId>
              </a:tblPr>
              <a:tblGrid>
                <a:gridCol w="394242">
                  <a:extLst>
                    <a:ext uri="{9D8B030D-6E8A-4147-A177-3AD203B41FA5}">
                      <a16:colId xmlns:a16="http://schemas.microsoft.com/office/drawing/2014/main" val="229315872"/>
                    </a:ext>
                  </a:extLst>
                </a:gridCol>
                <a:gridCol w="394242">
                  <a:extLst>
                    <a:ext uri="{9D8B030D-6E8A-4147-A177-3AD203B41FA5}">
                      <a16:colId xmlns:a16="http://schemas.microsoft.com/office/drawing/2014/main" val="1150535717"/>
                    </a:ext>
                  </a:extLst>
                </a:gridCol>
                <a:gridCol w="394242">
                  <a:extLst>
                    <a:ext uri="{9D8B030D-6E8A-4147-A177-3AD203B41FA5}">
                      <a16:colId xmlns:a16="http://schemas.microsoft.com/office/drawing/2014/main" val="377251786"/>
                    </a:ext>
                  </a:extLst>
                </a:gridCol>
                <a:gridCol w="394242">
                  <a:extLst>
                    <a:ext uri="{9D8B030D-6E8A-4147-A177-3AD203B41FA5}">
                      <a16:colId xmlns:a16="http://schemas.microsoft.com/office/drawing/2014/main" val="1941661102"/>
                    </a:ext>
                  </a:extLst>
                </a:gridCol>
                <a:gridCol w="394242">
                  <a:extLst>
                    <a:ext uri="{9D8B030D-6E8A-4147-A177-3AD203B41FA5}">
                      <a16:colId xmlns:a16="http://schemas.microsoft.com/office/drawing/2014/main" val="3600163452"/>
                    </a:ext>
                  </a:extLst>
                </a:gridCol>
                <a:gridCol w="394242">
                  <a:extLst>
                    <a:ext uri="{9D8B030D-6E8A-4147-A177-3AD203B41FA5}">
                      <a16:colId xmlns:a16="http://schemas.microsoft.com/office/drawing/2014/main" val="3797108327"/>
                    </a:ext>
                  </a:extLst>
                </a:gridCol>
                <a:gridCol w="394242">
                  <a:extLst>
                    <a:ext uri="{9D8B030D-6E8A-4147-A177-3AD203B41FA5}">
                      <a16:colId xmlns:a16="http://schemas.microsoft.com/office/drawing/2014/main" val="3352901516"/>
                    </a:ext>
                  </a:extLst>
                </a:gridCol>
                <a:gridCol w="394242">
                  <a:extLst>
                    <a:ext uri="{9D8B030D-6E8A-4147-A177-3AD203B41FA5}">
                      <a16:colId xmlns:a16="http://schemas.microsoft.com/office/drawing/2014/main" val="527937011"/>
                    </a:ext>
                  </a:extLst>
                </a:gridCol>
              </a:tblGrid>
              <a:tr h="396014">
                <a:tc>
                  <a:txBody>
                    <a:bodyPr/>
                    <a:lstStyle/>
                    <a:p>
                      <a:pPr algn="ctr" fontAlgn="ctr"/>
                      <a:r>
                        <a:rPr lang="en-US" altLang="ko-KR" sz="1400" b="0" i="0" u="none" strike="noStrike" dirty="0">
                          <a:solidFill>
                            <a:srgbClr val="000000"/>
                          </a:solidFill>
                          <a:effectLst/>
                          <a:latin typeface="+mn-lt"/>
                          <a:ea typeface="맑은 고딕" panose="020B0503020000020004" pitchFamily="50" charset="-127"/>
                        </a:rPr>
                        <a:t>0</a:t>
                      </a:r>
                    </a:p>
                  </a:txBody>
                  <a:tcPr marL="6350" marR="6350" marT="6350" marB="0" anchor="ctr">
                    <a:solidFill>
                      <a:schemeClr val="bg1">
                        <a:lumMod val="75000"/>
                      </a:schemeClr>
                    </a:solidFill>
                  </a:tcPr>
                </a:tc>
                <a:tc>
                  <a:txBody>
                    <a:bodyPr/>
                    <a:lstStyle/>
                    <a:p>
                      <a:pPr algn="ctr" fontAlgn="ctr"/>
                      <a:r>
                        <a:rPr lang="en-US" altLang="ko-KR" sz="1400" b="0" i="0" u="none" strike="noStrike" dirty="0">
                          <a:solidFill>
                            <a:srgbClr val="000000"/>
                          </a:solidFill>
                          <a:effectLst/>
                          <a:latin typeface="+mn-lt"/>
                          <a:ea typeface="맑은 고딕" panose="020B0503020000020004" pitchFamily="50" charset="-127"/>
                        </a:rPr>
                        <a:t>1</a:t>
                      </a:r>
                    </a:p>
                  </a:txBody>
                  <a:tcPr marL="6350" marR="6350" marT="6350" marB="0" anchor="ctr">
                    <a:solidFill>
                      <a:schemeClr val="tx1">
                        <a:lumMod val="75000"/>
                        <a:lumOff val="25000"/>
                      </a:schemeClr>
                    </a:solidFill>
                  </a:tcPr>
                </a:tc>
                <a:tc>
                  <a:txBody>
                    <a:bodyPr/>
                    <a:lstStyle/>
                    <a:p>
                      <a:pPr algn="ctr" fontAlgn="ctr"/>
                      <a:r>
                        <a:rPr lang="en-US" altLang="ko-KR" sz="1400" b="0" i="0" u="none" strike="noStrike">
                          <a:solidFill>
                            <a:srgbClr val="000000"/>
                          </a:solidFill>
                          <a:effectLst/>
                          <a:latin typeface="+mn-lt"/>
                          <a:ea typeface="맑은 고딕" panose="020B0503020000020004" pitchFamily="50" charset="-127"/>
                        </a:rPr>
                        <a:t>2</a:t>
                      </a:r>
                    </a:p>
                  </a:txBody>
                  <a:tcPr marL="6350" marR="6350" marT="6350" marB="0" anchor="ctr">
                    <a:solidFill>
                      <a:schemeClr val="tx1">
                        <a:lumMod val="75000"/>
                        <a:lumOff val="25000"/>
                      </a:schemeClr>
                    </a:solidFill>
                  </a:tcPr>
                </a:tc>
                <a:tc>
                  <a:txBody>
                    <a:bodyPr/>
                    <a:lstStyle/>
                    <a:p>
                      <a:pPr algn="ctr" fontAlgn="ctr"/>
                      <a:r>
                        <a:rPr lang="en-US" altLang="ko-KR" sz="1400" b="0" i="0" u="none" strike="noStrike">
                          <a:solidFill>
                            <a:srgbClr val="000000"/>
                          </a:solidFill>
                          <a:effectLst/>
                          <a:latin typeface="+mn-lt"/>
                          <a:ea typeface="맑은 고딕" panose="020B0503020000020004" pitchFamily="50" charset="-127"/>
                        </a:rPr>
                        <a:t>3</a:t>
                      </a:r>
                    </a:p>
                  </a:txBody>
                  <a:tcPr marL="6350" marR="6350" marT="6350" marB="0" anchor="ctr">
                    <a:solidFill>
                      <a:schemeClr val="tx1">
                        <a:lumMod val="75000"/>
                        <a:lumOff val="25000"/>
                      </a:schemeClr>
                    </a:solidFill>
                  </a:tcPr>
                </a:tc>
                <a:tc>
                  <a:txBody>
                    <a:bodyPr/>
                    <a:lstStyle/>
                    <a:p>
                      <a:pPr algn="ctr" fontAlgn="ctr"/>
                      <a:r>
                        <a:rPr lang="en-US" altLang="ko-KR" sz="1400" b="0" i="0" u="none" strike="noStrike" dirty="0">
                          <a:solidFill>
                            <a:srgbClr val="000000"/>
                          </a:solidFill>
                          <a:effectLst/>
                          <a:latin typeface="+mn-lt"/>
                          <a:ea typeface="맑은 고딕" panose="020B0503020000020004" pitchFamily="50" charset="-127"/>
                        </a:rPr>
                        <a:t>2</a:t>
                      </a:r>
                    </a:p>
                  </a:txBody>
                  <a:tcPr marL="6350" marR="6350" marT="6350" marB="0" anchor="ctr">
                    <a:solidFill>
                      <a:schemeClr val="tx1">
                        <a:lumMod val="75000"/>
                        <a:lumOff val="25000"/>
                      </a:schemeClr>
                    </a:solidFill>
                  </a:tcPr>
                </a:tc>
                <a:tc>
                  <a:txBody>
                    <a:bodyPr/>
                    <a:lstStyle/>
                    <a:p>
                      <a:pPr algn="ctr" fontAlgn="ctr"/>
                      <a:r>
                        <a:rPr lang="en-US" altLang="ko-KR" sz="1400" b="0" i="0" u="none" strike="noStrike" dirty="0">
                          <a:solidFill>
                            <a:srgbClr val="000000"/>
                          </a:solidFill>
                          <a:effectLst/>
                          <a:latin typeface="+mn-lt"/>
                          <a:ea typeface="맑은 고딕" panose="020B0503020000020004" pitchFamily="50" charset="-127"/>
                        </a:rPr>
                        <a:t>1</a:t>
                      </a:r>
                    </a:p>
                  </a:txBody>
                  <a:tcPr marL="6350" marR="6350" marT="6350" marB="0" anchor="ctr">
                    <a:solidFill>
                      <a:schemeClr val="tx1">
                        <a:lumMod val="75000"/>
                        <a:lumOff val="25000"/>
                      </a:schemeClr>
                    </a:solidFill>
                  </a:tcPr>
                </a:tc>
                <a:tc>
                  <a:txBody>
                    <a:bodyPr/>
                    <a:lstStyle/>
                    <a:p>
                      <a:pPr algn="ctr" fontAlgn="ctr"/>
                      <a:r>
                        <a:rPr lang="en-US" altLang="ko-KR" sz="1400" b="0" i="0" u="none" strike="noStrike">
                          <a:solidFill>
                            <a:srgbClr val="000000"/>
                          </a:solidFill>
                          <a:effectLst/>
                          <a:latin typeface="+mn-lt"/>
                          <a:ea typeface="맑은 고딕" panose="020B0503020000020004" pitchFamily="50" charset="-127"/>
                        </a:rPr>
                        <a:t>0</a:t>
                      </a:r>
                    </a:p>
                  </a:txBody>
                  <a:tcPr marL="6350" marR="6350" marT="6350" marB="0" anchor="ctr">
                    <a:solidFill>
                      <a:schemeClr val="bg1">
                        <a:lumMod val="75000"/>
                      </a:schemeClr>
                    </a:solidFill>
                  </a:tcPr>
                </a:tc>
                <a:tc>
                  <a:txBody>
                    <a:bodyPr/>
                    <a:lstStyle/>
                    <a:p>
                      <a:pPr algn="ctr" fontAlgn="ctr"/>
                      <a:r>
                        <a:rPr lang="en-US" altLang="ko-KR" sz="1400" b="0" i="0" u="none" strike="noStrike">
                          <a:solidFill>
                            <a:srgbClr val="000000"/>
                          </a:solidFill>
                          <a:effectLst/>
                          <a:latin typeface="+mn-lt"/>
                          <a:ea typeface="맑은 고딕" panose="020B0503020000020004" pitchFamily="50" charset="-127"/>
                        </a:rPr>
                        <a:t>0</a:t>
                      </a:r>
                    </a:p>
                  </a:txBody>
                  <a:tcPr marL="6350" marR="6350" marT="6350" marB="0" anchor="ctr">
                    <a:solidFill>
                      <a:schemeClr val="bg1">
                        <a:lumMod val="75000"/>
                      </a:schemeClr>
                    </a:solidFill>
                  </a:tcPr>
                </a:tc>
                <a:extLst>
                  <a:ext uri="{0D108BD9-81ED-4DB2-BD59-A6C34878D82A}">
                    <a16:rowId xmlns:a16="http://schemas.microsoft.com/office/drawing/2014/main" val="2042968440"/>
                  </a:ext>
                </a:extLst>
              </a:tr>
              <a:tr h="396014">
                <a:tc>
                  <a:txBody>
                    <a:bodyPr/>
                    <a:lstStyle/>
                    <a:p>
                      <a:pPr algn="ctr" fontAlgn="ctr"/>
                      <a:r>
                        <a:rPr lang="en-US" altLang="ko-KR" sz="1400" b="0" i="0" u="none" strike="noStrike">
                          <a:solidFill>
                            <a:srgbClr val="000000"/>
                          </a:solidFill>
                          <a:effectLst/>
                          <a:latin typeface="+mn-lt"/>
                          <a:ea typeface="맑은 고딕" panose="020B0503020000020004" pitchFamily="50" charset="-127"/>
                        </a:rPr>
                        <a:t>0</a:t>
                      </a:r>
                    </a:p>
                  </a:txBody>
                  <a:tcPr marL="6350" marR="6350" marT="6350" marB="0" anchor="ctr">
                    <a:solidFill>
                      <a:schemeClr val="bg1">
                        <a:lumMod val="75000"/>
                      </a:schemeClr>
                    </a:solidFill>
                  </a:tcPr>
                </a:tc>
                <a:tc>
                  <a:txBody>
                    <a:bodyPr/>
                    <a:lstStyle/>
                    <a:p>
                      <a:pPr algn="ctr" fontAlgn="ctr"/>
                      <a:r>
                        <a:rPr lang="en-US" altLang="ko-KR" sz="1400" b="0" i="0" u="none" strike="noStrike">
                          <a:solidFill>
                            <a:srgbClr val="000000"/>
                          </a:solidFill>
                          <a:effectLst/>
                          <a:latin typeface="+mn-lt"/>
                          <a:ea typeface="맑은 고딕" panose="020B0503020000020004" pitchFamily="50" charset="-127"/>
                        </a:rPr>
                        <a:t>0</a:t>
                      </a:r>
                    </a:p>
                  </a:txBody>
                  <a:tcPr marL="6350" marR="6350" marT="6350" marB="0" anchor="ctr">
                    <a:solidFill>
                      <a:schemeClr val="bg1">
                        <a:lumMod val="75000"/>
                      </a:schemeClr>
                    </a:solidFill>
                  </a:tcPr>
                </a:tc>
                <a:tc>
                  <a:txBody>
                    <a:bodyPr/>
                    <a:lstStyle/>
                    <a:p>
                      <a:pPr algn="ctr" fontAlgn="ctr"/>
                      <a:r>
                        <a:rPr lang="en-US" altLang="ko-KR" sz="1400" b="0" i="0" u="none" strike="noStrike" dirty="0">
                          <a:solidFill>
                            <a:srgbClr val="000000"/>
                          </a:solidFill>
                          <a:effectLst/>
                          <a:latin typeface="+mn-lt"/>
                          <a:ea typeface="맑은 고딕" panose="020B0503020000020004" pitchFamily="50" charset="-127"/>
                        </a:rPr>
                        <a:t>-1</a:t>
                      </a:r>
                    </a:p>
                  </a:txBody>
                  <a:tcPr marL="6350" marR="6350" marT="6350" marB="0" anchor="ctr">
                    <a:solidFill>
                      <a:schemeClr val="bg1"/>
                    </a:solidFill>
                  </a:tcPr>
                </a:tc>
                <a:tc>
                  <a:txBody>
                    <a:bodyPr/>
                    <a:lstStyle/>
                    <a:p>
                      <a:pPr algn="ctr" fontAlgn="ctr"/>
                      <a:r>
                        <a:rPr lang="en-US" altLang="ko-KR" sz="1400" b="0" i="0" u="none" strike="noStrike" dirty="0">
                          <a:solidFill>
                            <a:srgbClr val="000000"/>
                          </a:solidFill>
                          <a:effectLst/>
                          <a:latin typeface="+mn-lt"/>
                          <a:ea typeface="맑은 고딕" panose="020B0503020000020004" pitchFamily="50" charset="-127"/>
                        </a:rPr>
                        <a:t>-2</a:t>
                      </a:r>
                    </a:p>
                  </a:txBody>
                  <a:tcPr marL="6350" marR="6350" marT="6350" marB="0" anchor="ctr">
                    <a:solidFill>
                      <a:schemeClr val="bg1"/>
                    </a:solidFill>
                  </a:tcPr>
                </a:tc>
                <a:tc>
                  <a:txBody>
                    <a:bodyPr/>
                    <a:lstStyle/>
                    <a:p>
                      <a:pPr algn="ctr" fontAlgn="ctr"/>
                      <a:r>
                        <a:rPr lang="en-US" altLang="ko-KR" sz="1400" b="0" i="0" u="none" strike="noStrike" dirty="0">
                          <a:solidFill>
                            <a:srgbClr val="000000"/>
                          </a:solidFill>
                          <a:effectLst/>
                          <a:latin typeface="+mn-lt"/>
                          <a:ea typeface="맑은 고딕" panose="020B0503020000020004" pitchFamily="50" charset="-127"/>
                        </a:rPr>
                        <a:t>-2</a:t>
                      </a:r>
                    </a:p>
                  </a:txBody>
                  <a:tcPr marL="6350" marR="6350" marT="6350" marB="0" anchor="ctr">
                    <a:solidFill>
                      <a:schemeClr val="bg1"/>
                    </a:solidFill>
                  </a:tcPr>
                </a:tc>
                <a:tc>
                  <a:txBody>
                    <a:bodyPr/>
                    <a:lstStyle/>
                    <a:p>
                      <a:pPr algn="ctr" fontAlgn="ctr"/>
                      <a:r>
                        <a:rPr lang="en-US" altLang="ko-KR" sz="1400" b="0" i="0" u="none" strike="noStrike" dirty="0">
                          <a:solidFill>
                            <a:srgbClr val="000000"/>
                          </a:solidFill>
                          <a:effectLst/>
                          <a:latin typeface="+mn-lt"/>
                          <a:ea typeface="맑은 고딕" panose="020B0503020000020004" pitchFamily="50" charset="-127"/>
                        </a:rPr>
                        <a:t>-1</a:t>
                      </a:r>
                    </a:p>
                  </a:txBody>
                  <a:tcPr marL="6350" marR="6350" marT="6350" marB="0" anchor="ctr">
                    <a:solidFill>
                      <a:schemeClr val="bg1"/>
                    </a:solidFill>
                  </a:tcPr>
                </a:tc>
                <a:tc>
                  <a:txBody>
                    <a:bodyPr/>
                    <a:lstStyle/>
                    <a:p>
                      <a:pPr algn="ctr" fontAlgn="ctr"/>
                      <a:r>
                        <a:rPr lang="en-US" altLang="ko-KR" sz="1400" b="0" i="0" u="none" strike="noStrike">
                          <a:solidFill>
                            <a:srgbClr val="000000"/>
                          </a:solidFill>
                          <a:effectLst/>
                          <a:latin typeface="+mn-lt"/>
                          <a:ea typeface="맑은 고딕" panose="020B0503020000020004" pitchFamily="50" charset="-127"/>
                        </a:rPr>
                        <a:t>0</a:t>
                      </a:r>
                    </a:p>
                  </a:txBody>
                  <a:tcPr marL="6350" marR="6350" marT="6350" marB="0" anchor="ctr">
                    <a:solidFill>
                      <a:schemeClr val="bg1">
                        <a:lumMod val="75000"/>
                      </a:schemeClr>
                    </a:solidFill>
                  </a:tcPr>
                </a:tc>
                <a:tc>
                  <a:txBody>
                    <a:bodyPr/>
                    <a:lstStyle/>
                    <a:p>
                      <a:pPr algn="ctr" fontAlgn="ctr"/>
                      <a:r>
                        <a:rPr lang="en-US" altLang="ko-KR" sz="1400" b="0" i="0" u="none" strike="noStrike">
                          <a:solidFill>
                            <a:srgbClr val="000000"/>
                          </a:solidFill>
                          <a:effectLst/>
                          <a:latin typeface="+mn-lt"/>
                          <a:ea typeface="맑은 고딕" panose="020B0503020000020004" pitchFamily="50" charset="-127"/>
                        </a:rPr>
                        <a:t>0</a:t>
                      </a:r>
                    </a:p>
                  </a:txBody>
                  <a:tcPr marL="6350" marR="6350" marT="6350" marB="0" anchor="ctr">
                    <a:solidFill>
                      <a:schemeClr val="bg1">
                        <a:lumMod val="75000"/>
                      </a:schemeClr>
                    </a:solidFill>
                  </a:tcPr>
                </a:tc>
                <a:extLst>
                  <a:ext uri="{0D108BD9-81ED-4DB2-BD59-A6C34878D82A}">
                    <a16:rowId xmlns:a16="http://schemas.microsoft.com/office/drawing/2014/main" val="2390779753"/>
                  </a:ext>
                </a:extLst>
              </a:tr>
              <a:tr h="396014">
                <a:tc>
                  <a:txBody>
                    <a:bodyPr/>
                    <a:lstStyle/>
                    <a:p>
                      <a:pPr algn="ctr" fontAlgn="ctr"/>
                      <a:r>
                        <a:rPr lang="en-US" altLang="ko-KR" sz="1400" b="0" i="0" u="none" strike="noStrike">
                          <a:solidFill>
                            <a:srgbClr val="000000"/>
                          </a:solidFill>
                          <a:effectLst/>
                          <a:latin typeface="+mn-lt"/>
                          <a:ea typeface="맑은 고딕" panose="020B0503020000020004" pitchFamily="50" charset="-127"/>
                        </a:rPr>
                        <a:t>0</a:t>
                      </a:r>
                    </a:p>
                  </a:txBody>
                  <a:tcPr marL="6350" marR="6350" marT="6350" marB="0" anchor="ctr">
                    <a:solidFill>
                      <a:schemeClr val="bg1">
                        <a:lumMod val="75000"/>
                      </a:schemeClr>
                    </a:solidFill>
                  </a:tcPr>
                </a:tc>
                <a:tc>
                  <a:txBody>
                    <a:bodyPr/>
                    <a:lstStyle/>
                    <a:p>
                      <a:pPr algn="ctr" fontAlgn="ctr"/>
                      <a:r>
                        <a:rPr lang="en-US" altLang="ko-KR" sz="1400" b="0" i="0" u="none" strike="noStrike">
                          <a:solidFill>
                            <a:srgbClr val="000000"/>
                          </a:solidFill>
                          <a:effectLst/>
                          <a:latin typeface="+mn-lt"/>
                          <a:ea typeface="맑은 고딕" panose="020B0503020000020004" pitchFamily="50" charset="-127"/>
                        </a:rPr>
                        <a:t>0</a:t>
                      </a:r>
                    </a:p>
                  </a:txBody>
                  <a:tcPr marL="6350" marR="6350" marT="6350" marB="0" anchor="ctr">
                    <a:solidFill>
                      <a:schemeClr val="bg1">
                        <a:lumMod val="75000"/>
                      </a:schemeClr>
                    </a:solidFill>
                  </a:tcPr>
                </a:tc>
                <a:tc>
                  <a:txBody>
                    <a:bodyPr/>
                    <a:lstStyle/>
                    <a:p>
                      <a:pPr algn="ctr" fontAlgn="ctr"/>
                      <a:r>
                        <a:rPr lang="en-US" altLang="ko-KR" sz="1400" b="0" i="0" u="none" strike="noStrike" dirty="0">
                          <a:solidFill>
                            <a:srgbClr val="000000"/>
                          </a:solidFill>
                          <a:effectLst/>
                          <a:latin typeface="+mn-lt"/>
                          <a:ea typeface="맑은 고딕" panose="020B0503020000020004" pitchFamily="50" charset="-127"/>
                        </a:rPr>
                        <a:t>1</a:t>
                      </a:r>
                    </a:p>
                  </a:txBody>
                  <a:tcPr marL="6350" marR="6350" marT="6350" marB="0" anchor="ctr">
                    <a:solidFill>
                      <a:schemeClr val="tx1">
                        <a:lumMod val="75000"/>
                        <a:lumOff val="25000"/>
                      </a:schemeClr>
                    </a:solidFill>
                  </a:tcPr>
                </a:tc>
                <a:tc>
                  <a:txBody>
                    <a:bodyPr/>
                    <a:lstStyle/>
                    <a:p>
                      <a:pPr algn="ctr" fontAlgn="ctr"/>
                      <a:r>
                        <a:rPr lang="en-US" altLang="ko-KR" sz="1400" b="0" i="0" u="none" strike="noStrike" dirty="0">
                          <a:solidFill>
                            <a:srgbClr val="000000"/>
                          </a:solidFill>
                          <a:effectLst/>
                          <a:latin typeface="+mn-lt"/>
                          <a:ea typeface="맑은 고딕" panose="020B0503020000020004" pitchFamily="50" charset="-127"/>
                        </a:rPr>
                        <a:t>2</a:t>
                      </a:r>
                    </a:p>
                  </a:txBody>
                  <a:tcPr marL="6350" marR="6350" marT="6350" marB="0" anchor="ctr">
                    <a:solidFill>
                      <a:schemeClr val="tx1">
                        <a:lumMod val="75000"/>
                        <a:lumOff val="25000"/>
                      </a:schemeClr>
                    </a:solidFill>
                  </a:tcPr>
                </a:tc>
                <a:tc>
                  <a:txBody>
                    <a:bodyPr/>
                    <a:lstStyle/>
                    <a:p>
                      <a:pPr algn="ctr" fontAlgn="ctr"/>
                      <a:r>
                        <a:rPr lang="en-US" altLang="ko-KR" sz="1400" b="0" i="0" u="none" strike="noStrike" dirty="0">
                          <a:solidFill>
                            <a:srgbClr val="000000"/>
                          </a:solidFill>
                          <a:effectLst/>
                          <a:latin typeface="+mn-lt"/>
                          <a:ea typeface="맑은 고딕" panose="020B0503020000020004" pitchFamily="50" charset="-127"/>
                        </a:rPr>
                        <a:t>2</a:t>
                      </a:r>
                    </a:p>
                  </a:txBody>
                  <a:tcPr marL="6350" marR="6350" marT="6350" marB="0" anchor="ctr">
                    <a:solidFill>
                      <a:schemeClr val="tx1">
                        <a:lumMod val="75000"/>
                        <a:lumOff val="25000"/>
                      </a:schemeClr>
                    </a:solidFill>
                  </a:tcPr>
                </a:tc>
                <a:tc>
                  <a:txBody>
                    <a:bodyPr/>
                    <a:lstStyle/>
                    <a:p>
                      <a:pPr algn="ctr" fontAlgn="ctr"/>
                      <a:r>
                        <a:rPr lang="en-US" altLang="ko-KR" sz="1400" b="0" i="0" u="none" strike="noStrike" dirty="0">
                          <a:solidFill>
                            <a:srgbClr val="000000"/>
                          </a:solidFill>
                          <a:effectLst/>
                          <a:latin typeface="+mn-lt"/>
                          <a:ea typeface="맑은 고딕" panose="020B0503020000020004" pitchFamily="50" charset="-127"/>
                        </a:rPr>
                        <a:t>1</a:t>
                      </a:r>
                    </a:p>
                  </a:txBody>
                  <a:tcPr marL="6350" marR="6350" marT="6350" marB="0" anchor="ctr">
                    <a:solidFill>
                      <a:schemeClr val="tx1">
                        <a:lumMod val="75000"/>
                        <a:lumOff val="25000"/>
                      </a:schemeClr>
                    </a:solidFill>
                  </a:tcPr>
                </a:tc>
                <a:tc>
                  <a:txBody>
                    <a:bodyPr/>
                    <a:lstStyle/>
                    <a:p>
                      <a:pPr algn="ctr" fontAlgn="ctr"/>
                      <a:r>
                        <a:rPr lang="en-US" altLang="ko-KR" sz="1400" b="0" i="0" u="none" strike="noStrike">
                          <a:solidFill>
                            <a:srgbClr val="000000"/>
                          </a:solidFill>
                          <a:effectLst/>
                          <a:latin typeface="+mn-lt"/>
                          <a:ea typeface="맑은 고딕" panose="020B0503020000020004" pitchFamily="50" charset="-127"/>
                        </a:rPr>
                        <a:t>0</a:t>
                      </a:r>
                    </a:p>
                  </a:txBody>
                  <a:tcPr marL="6350" marR="6350" marT="6350" marB="0" anchor="ctr">
                    <a:solidFill>
                      <a:schemeClr val="bg1">
                        <a:lumMod val="75000"/>
                      </a:schemeClr>
                    </a:solidFill>
                  </a:tcPr>
                </a:tc>
                <a:tc>
                  <a:txBody>
                    <a:bodyPr/>
                    <a:lstStyle/>
                    <a:p>
                      <a:pPr algn="ctr" fontAlgn="ctr"/>
                      <a:r>
                        <a:rPr lang="en-US" altLang="ko-KR" sz="1400" b="0" i="0" u="none" strike="noStrike" dirty="0">
                          <a:solidFill>
                            <a:srgbClr val="000000"/>
                          </a:solidFill>
                          <a:effectLst/>
                          <a:latin typeface="+mn-lt"/>
                          <a:ea typeface="맑은 고딕" panose="020B0503020000020004" pitchFamily="50" charset="-127"/>
                        </a:rPr>
                        <a:t>0</a:t>
                      </a:r>
                    </a:p>
                  </a:txBody>
                  <a:tcPr marL="6350" marR="6350" marT="6350" marB="0" anchor="ctr">
                    <a:solidFill>
                      <a:schemeClr val="bg1">
                        <a:lumMod val="75000"/>
                      </a:schemeClr>
                    </a:solidFill>
                  </a:tcPr>
                </a:tc>
                <a:extLst>
                  <a:ext uri="{0D108BD9-81ED-4DB2-BD59-A6C34878D82A}">
                    <a16:rowId xmlns:a16="http://schemas.microsoft.com/office/drawing/2014/main" val="1769609976"/>
                  </a:ext>
                </a:extLst>
              </a:tr>
              <a:tr h="396014">
                <a:tc>
                  <a:txBody>
                    <a:bodyPr/>
                    <a:lstStyle/>
                    <a:p>
                      <a:pPr algn="ctr" fontAlgn="ctr"/>
                      <a:r>
                        <a:rPr lang="en-US" altLang="ko-KR" sz="1400" b="0" i="0" u="none" strike="noStrike">
                          <a:solidFill>
                            <a:srgbClr val="000000"/>
                          </a:solidFill>
                          <a:effectLst/>
                          <a:latin typeface="+mn-lt"/>
                          <a:ea typeface="맑은 고딕" panose="020B0503020000020004" pitchFamily="50" charset="-127"/>
                        </a:rPr>
                        <a:t>0</a:t>
                      </a:r>
                    </a:p>
                  </a:txBody>
                  <a:tcPr marL="6350" marR="6350" marT="6350" marB="0" anchor="ctr">
                    <a:solidFill>
                      <a:schemeClr val="bg1">
                        <a:lumMod val="75000"/>
                      </a:schemeClr>
                    </a:solidFill>
                  </a:tcPr>
                </a:tc>
                <a:tc>
                  <a:txBody>
                    <a:bodyPr/>
                    <a:lstStyle/>
                    <a:p>
                      <a:pPr algn="ctr" fontAlgn="ctr"/>
                      <a:r>
                        <a:rPr lang="en-US" altLang="ko-KR" sz="1400" b="0" i="0" u="none" strike="noStrike" dirty="0">
                          <a:solidFill>
                            <a:srgbClr val="000000"/>
                          </a:solidFill>
                          <a:effectLst/>
                          <a:latin typeface="+mn-lt"/>
                          <a:ea typeface="맑은 고딕" panose="020B0503020000020004" pitchFamily="50" charset="-127"/>
                        </a:rPr>
                        <a:t>-1</a:t>
                      </a:r>
                    </a:p>
                  </a:txBody>
                  <a:tcPr marL="6350" marR="6350" marT="6350" marB="0" anchor="ctr">
                    <a:solidFill>
                      <a:schemeClr val="bg1"/>
                    </a:solidFill>
                  </a:tcPr>
                </a:tc>
                <a:tc>
                  <a:txBody>
                    <a:bodyPr/>
                    <a:lstStyle/>
                    <a:p>
                      <a:pPr algn="ctr" fontAlgn="ctr"/>
                      <a:r>
                        <a:rPr lang="en-US" altLang="ko-KR" sz="1400" b="0" i="0" u="none" strike="noStrike" dirty="0">
                          <a:solidFill>
                            <a:srgbClr val="000000"/>
                          </a:solidFill>
                          <a:effectLst/>
                          <a:latin typeface="+mn-lt"/>
                          <a:ea typeface="맑은 고딕" panose="020B0503020000020004" pitchFamily="50" charset="-127"/>
                        </a:rPr>
                        <a:t>-2</a:t>
                      </a:r>
                    </a:p>
                  </a:txBody>
                  <a:tcPr marL="6350" marR="6350" marT="6350" marB="0" anchor="ctr">
                    <a:solidFill>
                      <a:schemeClr val="bg1"/>
                    </a:solidFill>
                  </a:tcPr>
                </a:tc>
                <a:tc>
                  <a:txBody>
                    <a:bodyPr/>
                    <a:lstStyle/>
                    <a:p>
                      <a:pPr algn="ctr" fontAlgn="ctr"/>
                      <a:r>
                        <a:rPr lang="en-US" altLang="ko-KR" sz="1400" b="0" i="0" u="none" strike="noStrike" dirty="0">
                          <a:solidFill>
                            <a:srgbClr val="000000"/>
                          </a:solidFill>
                          <a:effectLst/>
                          <a:latin typeface="+mn-lt"/>
                          <a:ea typeface="맑은 고딕" panose="020B0503020000020004" pitchFamily="50" charset="-127"/>
                        </a:rPr>
                        <a:t>-2</a:t>
                      </a:r>
                    </a:p>
                  </a:txBody>
                  <a:tcPr marL="6350" marR="6350" marT="6350" marB="0" anchor="ctr">
                    <a:solidFill>
                      <a:schemeClr val="bg1"/>
                    </a:solidFill>
                  </a:tcPr>
                </a:tc>
                <a:tc>
                  <a:txBody>
                    <a:bodyPr/>
                    <a:lstStyle/>
                    <a:p>
                      <a:pPr algn="ctr" fontAlgn="ctr"/>
                      <a:r>
                        <a:rPr lang="en-US" altLang="ko-KR" sz="1400" b="0" i="0" u="none" strike="noStrike" dirty="0">
                          <a:solidFill>
                            <a:srgbClr val="000000"/>
                          </a:solidFill>
                          <a:effectLst/>
                          <a:latin typeface="+mn-lt"/>
                          <a:ea typeface="맑은 고딕" panose="020B0503020000020004" pitchFamily="50" charset="-127"/>
                        </a:rPr>
                        <a:t>-1</a:t>
                      </a:r>
                    </a:p>
                  </a:txBody>
                  <a:tcPr marL="6350" marR="6350" marT="6350" marB="0" anchor="ctr">
                    <a:solidFill>
                      <a:schemeClr val="bg1"/>
                    </a:solidFill>
                  </a:tcPr>
                </a:tc>
                <a:tc>
                  <a:txBody>
                    <a:bodyPr/>
                    <a:lstStyle/>
                    <a:p>
                      <a:pPr algn="ctr" fontAlgn="ctr"/>
                      <a:r>
                        <a:rPr lang="en-US" altLang="ko-KR" sz="1400" b="0" i="0" u="none" strike="noStrike">
                          <a:solidFill>
                            <a:srgbClr val="000000"/>
                          </a:solidFill>
                          <a:effectLst/>
                          <a:latin typeface="+mn-lt"/>
                          <a:ea typeface="맑은 고딕" panose="020B0503020000020004" pitchFamily="50" charset="-127"/>
                        </a:rPr>
                        <a:t>0</a:t>
                      </a:r>
                    </a:p>
                  </a:txBody>
                  <a:tcPr marL="6350" marR="6350" marT="6350" marB="0" anchor="ctr">
                    <a:solidFill>
                      <a:schemeClr val="bg1">
                        <a:lumMod val="75000"/>
                      </a:schemeClr>
                    </a:solidFill>
                  </a:tcPr>
                </a:tc>
                <a:tc>
                  <a:txBody>
                    <a:bodyPr/>
                    <a:lstStyle/>
                    <a:p>
                      <a:pPr algn="ctr" fontAlgn="ctr"/>
                      <a:r>
                        <a:rPr lang="en-US" altLang="ko-KR" sz="1400" b="0" i="0" u="none" strike="noStrike">
                          <a:solidFill>
                            <a:srgbClr val="000000"/>
                          </a:solidFill>
                          <a:effectLst/>
                          <a:latin typeface="+mn-lt"/>
                          <a:ea typeface="맑은 고딕" panose="020B0503020000020004" pitchFamily="50" charset="-127"/>
                        </a:rPr>
                        <a:t>0</a:t>
                      </a:r>
                    </a:p>
                  </a:txBody>
                  <a:tcPr marL="6350" marR="6350" marT="6350" marB="0" anchor="ctr">
                    <a:solidFill>
                      <a:schemeClr val="bg1">
                        <a:lumMod val="75000"/>
                      </a:schemeClr>
                    </a:solidFill>
                  </a:tcPr>
                </a:tc>
                <a:tc>
                  <a:txBody>
                    <a:bodyPr/>
                    <a:lstStyle/>
                    <a:p>
                      <a:pPr algn="ctr" fontAlgn="ctr"/>
                      <a:r>
                        <a:rPr lang="en-US" altLang="ko-KR" sz="1400" b="0" i="0" u="none" strike="noStrike">
                          <a:solidFill>
                            <a:srgbClr val="000000"/>
                          </a:solidFill>
                          <a:effectLst/>
                          <a:latin typeface="+mn-lt"/>
                          <a:ea typeface="맑은 고딕" panose="020B0503020000020004" pitchFamily="50" charset="-127"/>
                        </a:rPr>
                        <a:t>0</a:t>
                      </a:r>
                    </a:p>
                  </a:txBody>
                  <a:tcPr marL="6350" marR="6350" marT="6350" marB="0" anchor="ctr">
                    <a:solidFill>
                      <a:schemeClr val="bg1">
                        <a:lumMod val="75000"/>
                      </a:schemeClr>
                    </a:solidFill>
                  </a:tcPr>
                </a:tc>
                <a:extLst>
                  <a:ext uri="{0D108BD9-81ED-4DB2-BD59-A6C34878D82A}">
                    <a16:rowId xmlns:a16="http://schemas.microsoft.com/office/drawing/2014/main" val="1237793770"/>
                  </a:ext>
                </a:extLst>
              </a:tr>
              <a:tr h="396014">
                <a:tc>
                  <a:txBody>
                    <a:bodyPr/>
                    <a:lstStyle/>
                    <a:p>
                      <a:pPr algn="ctr" fontAlgn="ctr"/>
                      <a:r>
                        <a:rPr lang="en-US" altLang="ko-KR" sz="1400" b="0" i="0" u="none" strike="noStrike">
                          <a:solidFill>
                            <a:srgbClr val="000000"/>
                          </a:solidFill>
                          <a:effectLst/>
                          <a:latin typeface="+mn-lt"/>
                          <a:ea typeface="맑은 고딕" panose="020B0503020000020004" pitchFamily="50" charset="-127"/>
                        </a:rPr>
                        <a:t>0</a:t>
                      </a:r>
                    </a:p>
                  </a:txBody>
                  <a:tcPr marL="6350" marR="6350" marT="6350" marB="0" anchor="ctr">
                    <a:solidFill>
                      <a:schemeClr val="bg1">
                        <a:lumMod val="75000"/>
                      </a:schemeClr>
                    </a:solidFill>
                  </a:tcPr>
                </a:tc>
                <a:tc>
                  <a:txBody>
                    <a:bodyPr/>
                    <a:lstStyle/>
                    <a:p>
                      <a:pPr algn="ctr" fontAlgn="ctr"/>
                      <a:r>
                        <a:rPr lang="en-US" altLang="ko-KR" sz="1400" b="0" i="0" u="none" strike="noStrike">
                          <a:solidFill>
                            <a:srgbClr val="000000"/>
                          </a:solidFill>
                          <a:effectLst/>
                          <a:latin typeface="+mn-lt"/>
                          <a:ea typeface="맑은 고딕" panose="020B0503020000020004" pitchFamily="50" charset="-127"/>
                        </a:rPr>
                        <a:t>0</a:t>
                      </a:r>
                    </a:p>
                  </a:txBody>
                  <a:tcPr marL="6350" marR="6350" marT="6350" marB="0" anchor="ctr">
                    <a:solidFill>
                      <a:schemeClr val="bg1">
                        <a:lumMod val="75000"/>
                      </a:schemeClr>
                    </a:solidFill>
                  </a:tcPr>
                </a:tc>
                <a:tc>
                  <a:txBody>
                    <a:bodyPr/>
                    <a:lstStyle/>
                    <a:p>
                      <a:pPr algn="ctr" fontAlgn="ctr"/>
                      <a:r>
                        <a:rPr lang="en-US" altLang="ko-KR" sz="1400" b="0" i="0" u="none" strike="noStrike">
                          <a:solidFill>
                            <a:srgbClr val="000000"/>
                          </a:solidFill>
                          <a:effectLst/>
                          <a:latin typeface="+mn-lt"/>
                          <a:ea typeface="맑은 고딕" panose="020B0503020000020004" pitchFamily="50" charset="-127"/>
                        </a:rPr>
                        <a:t>0</a:t>
                      </a:r>
                    </a:p>
                  </a:txBody>
                  <a:tcPr marL="6350" marR="6350" marT="6350" marB="0" anchor="ctr">
                    <a:solidFill>
                      <a:schemeClr val="bg1">
                        <a:lumMod val="75000"/>
                      </a:schemeClr>
                    </a:solidFill>
                  </a:tcPr>
                </a:tc>
                <a:tc>
                  <a:txBody>
                    <a:bodyPr/>
                    <a:lstStyle/>
                    <a:p>
                      <a:pPr algn="ctr" fontAlgn="ctr"/>
                      <a:r>
                        <a:rPr lang="en-US" altLang="ko-KR" sz="1400" b="0" i="0" u="none" strike="noStrike">
                          <a:solidFill>
                            <a:srgbClr val="000000"/>
                          </a:solidFill>
                          <a:effectLst/>
                          <a:latin typeface="+mn-lt"/>
                          <a:ea typeface="맑은 고딕" panose="020B0503020000020004" pitchFamily="50" charset="-127"/>
                        </a:rPr>
                        <a:t>0</a:t>
                      </a:r>
                    </a:p>
                  </a:txBody>
                  <a:tcPr marL="6350" marR="6350" marT="6350" marB="0" anchor="ctr">
                    <a:solidFill>
                      <a:schemeClr val="bg1">
                        <a:lumMod val="75000"/>
                      </a:schemeClr>
                    </a:solidFill>
                  </a:tcPr>
                </a:tc>
                <a:tc>
                  <a:txBody>
                    <a:bodyPr/>
                    <a:lstStyle/>
                    <a:p>
                      <a:pPr algn="ctr" fontAlgn="ctr"/>
                      <a:r>
                        <a:rPr lang="en-US" altLang="ko-KR" sz="1400" b="0" i="0" u="none" strike="noStrike">
                          <a:solidFill>
                            <a:srgbClr val="000000"/>
                          </a:solidFill>
                          <a:effectLst/>
                          <a:latin typeface="+mn-lt"/>
                          <a:ea typeface="맑은 고딕" panose="020B0503020000020004" pitchFamily="50" charset="-127"/>
                        </a:rPr>
                        <a:t>0</a:t>
                      </a:r>
                    </a:p>
                  </a:txBody>
                  <a:tcPr marL="6350" marR="6350" marT="6350" marB="0" anchor="ctr">
                    <a:solidFill>
                      <a:schemeClr val="bg1">
                        <a:lumMod val="75000"/>
                      </a:schemeClr>
                    </a:solidFill>
                  </a:tcPr>
                </a:tc>
                <a:tc>
                  <a:txBody>
                    <a:bodyPr/>
                    <a:lstStyle/>
                    <a:p>
                      <a:pPr algn="ctr" fontAlgn="ctr"/>
                      <a:r>
                        <a:rPr lang="en-US" altLang="ko-KR" sz="1400" b="0" i="0" u="none" strike="noStrike" dirty="0">
                          <a:solidFill>
                            <a:srgbClr val="000000"/>
                          </a:solidFill>
                          <a:effectLst/>
                          <a:latin typeface="+mn-lt"/>
                          <a:ea typeface="맑은 고딕" panose="020B0503020000020004" pitchFamily="50" charset="-127"/>
                        </a:rPr>
                        <a:t>0</a:t>
                      </a:r>
                    </a:p>
                  </a:txBody>
                  <a:tcPr marL="6350" marR="6350" marT="6350" marB="0" anchor="ctr">
                    <a:solidFill>
                      <a:schemeClr val="bg1">
                        <a:lumMod val="75000"/>
                      </a:schemeClr>
                    </a:solidFill>
                  </a:tcPr>
                </a:tc>
                <a:tc>
                  <a:txBody>
                    <a:bodyPr/>
                    <a:lstStyle/>
                    <a:p>
                      <a:pPr algn="ctr" fontAlgn="ctr"/>
                      <a:r>
                        <a:rPr lang="en-US" altLang="ko-KR" sz="1400" b="0" i="0" u="none" strike="noStrike">
                          <a:solidFill>
                            <a:srgbClr val="000000"/>
                          </a:solidFill>
                          <a:effectLst/>
                          <a:latin typeface="+mn-lt"/>
                          <a:ea typeface="맑은 고딕" panose="020B0503020000020004" pitchFamily="50" charset="-127"/>
                        </a:rPr>
                        <a:t>0</a:t>
                      </a:r>
                    </a:p>
                  </a:txBody>
                  <a:tcPr marL="6350" marR="6350" marT="6350" marB="0" anchor="ctr">
                    <a:solidFill>
                      <a:schemeClr val="bg1">
                        <a:lumMod val="75000"/>
                      </a:schemeClr>
                    </a:solidFill>
                  </a:tcPr>
                </a:tc>
                <a:tc>
                  <a:txBody>
                    <a:bodyPr/>
                    <a:lstStyle/>
                    <a:p>
                      <a:pPr algn="ctr" fontAlgn="ctr"/>
                      <a:r>
                        <a:rPr lang="en-US" altLang="ko-KR" sz="1400" b="0" i="0" u="none" strike="noStrike">
                          <a:solidFill>
                            <a:srgbClr val="000000"/>
                          </a:solidFill>
                          <a:effectLst/>
                          <a:latin typeface="+mn-lt"/>
                          <a:ea typeface="맑은 고딕" panose="020B0503020000020004" pitchFamily="50" charset="-127"/>
                        </a:rPr>
                        <a:t>0</a:t>
                      </a:r>
                    </a:p>
                  </a:txBody>
                  <a:tcPr marL="6350" marR="6350" marT="6350" marB="0" anchor="ctr">
                    <a:solidFill>
                      <a:schemeClr val="bg1">
                        <a:lumMod val="75000"/>
                      </a:schemeClr>
                    </a:solidFill>
                  </a:tcPr>
                </a:tc>
                <a:extLst>
                  <a:ext uri="{0D108BD9-81ED-4DB2-BD59-A6C34878D82A}">
                    <a16:rowId xmlns:a16="http://schemas.microsoft.com/office/drawing/2014/main" val="3224334439"/>
                  </a:ext>
                </a:extLst>
              </a:tr>
              <a:tr h="396014">
                <a:tc>
                  <a:txBody>
                    <a:bodyPr/>
                    <a:lstStyle/>
                    <a:p>
                      <a:pPr algn="ctr" fontAlgn="ctr"/>
                      <a:r>
                        <a:rPr lang="en-US" altLang="ko-KR" sz="1400" b="0" i="0" u="none" strike="noStrike">
                          <a:solidFill>
                            <a:srgbClr val="000000"/>
                          </a:solidFill>
                          <a:effectLst/>
                          <a:latin typeface="+mn-lt"/>
                          <a:ea typeface="맑은 고딕" panose="020B0503020000020004" pitchFamily="50" charset="-127"/>
                        </a:rPr>
                        <a:t>0</a:t>
                      </a:r>
                    </a:p>
                  </a:txBody>
                  <a:tcPr marL="6350" marR="6350" marT="6350" marB="0" anchor="ctr">
                    <a:solidFill>
                      <a:schemeClr val="bg1">
                        <a:lumMod val="75000"/>
                      </a:schemeClr>
                    </a:solidFill>
                  </a:tcPr>
                </a:tc>
                <a:tc>
                  <a:txBody>
                    <a:bodyPr/>
                    <a:lstStyle/>
                    <a:p>
                      <a:pPr algn="ctr" fontAlgn="ctr"/>
                      <a:r>
                        <a:rPr lang="en-US" altLang="ko-KR" sz="1400" b="0" i="0" u="none" strike="noStrike" dirty="0">
                          <a:solidFill>
                            <a:srgbClr val="000000"/>
                          </a:solidFill>
                          <a:effectLst/>
                          <a:latin typeface="+mn-lt"/>
                          <a:ea typeface="맑은 고딕" panose="020B0503020000020004" pitchFamily="50" charset="-127"/>
                        </a:rPr>
                        <a:t>1</a:t>
                      </a:r>
                    </a:p>
                  </a:txBody>
                  <a:tcPr marL="6350" marR="6350" marT="6350" marB="0" anchor="ctr">
                    <a:solidFill>
                      <a:schemeClr val="tx1">
                        <a:lumMod val="75000"/>
                        <a:lumOff val="25000"/>
                      </a:schemeClr>
                    </a:solidFill>
                  </a:tcPr>
                </a:tc>
                <a:tc>
                  <a:txBody>
                    <a:bodyPr/>
                    <a:lstStyle/>
                    <a:p>
                      <a:pPr algn="ctr" fontAlgn="ctr"/>
                      <a:r>
                        <a:rPr lang="en-US" altLang="ko-KR" sz="1400" b="0" i="0" u="none" strike="noStrike" dirty="0">
                          <a:solidFill>
                            <a:srgbClr val="000000"/>
                          </a:solidFill>
                          <a:effectLst/>
                          <a:latin typeface="+mn-lt"/>
                          <a:ea typeface="맑은 고딕" panose="020B0503020000020004" pitchFamily="50" charset="-127"/>
                        </a:rPr>
                        <a:t>2</a:t>
                      </a:r>
                    </a:p>
                  </a:txBody>
                  <a:tcPr marL="6350" marR="6350" marT="6350" marB="0" anchor="ctr">
                    <a:solidFill>
                      <a:schemeClr val="tx1">
                        <a:lumMod val="75000"/>
                        <a:lumOff val="25000"/>
                      </a:schemeClr>
                    </a:solidFill>
                  </a:tcPr>
                </a:tc>
                <a:tc>
                  <a:txBody>
                    <a:bodyPr/>
                    <a:lstStyle/>
                    <a:p>
                      <a:pPr algn="ctr" fontAlgn="ctr"/>
                      <a:r>
                        <a:rPr lang="en-US" altLang="ko-KR" sz="1400" b="0" i="0" u="none" strike="noStrike" dirty="0">
                          <a:solidFill>
                            <a:srgbClr val="000000"/>
                          </a:solidFill>
                          <a:effectLst/>
                          <a:latin typeface="+mn-lt"/>
                          <a:ea typeface="맑은 고딕" panose="020B0503020000020004" pitchFamily="50" charset="-127"/>
                        </a:rPr>
                        <a:t>2</a:t>
                      </a:r>
                    </a:p>
                  </a:txBody>
                  <a:tcPr marL="6350" marR="6350" marT="6350" marB="0" anchor="ctr">
                    <a:solidFill>
                      <a:schemeClr val="tx1">
                        <a:lumMod val="75000"/>
                        <a:lumOff val="25000"/>
                      </a:schemeClr>
                    </a:solidFill>
                  </a:tcPr>
                </a:tc>
                <a:tc>
                  <a:txBody>
                    <a:bodyPr/>
                    <a:lstStyle/>
                    <a:p>
                      <a:pPr algn="ctr" fontAlgn="ctr"/>
                      <a:r>
                        <a:rPr lang="en-US" altLang="ko-KR" sz="1400" b="0" i="0" u="none" strike="noStrike" dirty="0">
                          <a:solidFill>
                            <a:srgbClr val="000000"/>
                          </a:solidFill>
                          <a:effectLst/>
                          <a:latin typeface="+mn-lt"/>
                          <a:ea typeface="맑은 고딕" panose="020B0503020000020004" pitchFamily="50" charset="-127"/>
                        </a:rPr>
                        <a:t>1</a:t>
                      </a:r>
                    </a:p>
                  </a:txBody>
                  <a:tcPr marL="6350" marR="6350" marT="6350" marB="0" anchor="ctr">
                    <a:solidFill>
                      <a:schemeClr val="tx1">
                        <a:lumMod val="75000"/>
                        <a:lumOff val="25000"/>
                      </a:schemeClr>
                    </a:solidFill>
                  </a:tcPr>
                </a:tc>
                <a:tc>
                  <a:txBody>
                    <a:bodyPr/>
                    <a:lstStyle/>
                    <a:p>
                      <a:pPr algn="ctr" fontAlgn="ctr"/>
                      <a:r>
                        <a:rPr lang="en-US" altLang="ko-KR" sz="1400" b="0" i="0" u="none" strike="noStrike" dirty="0">
                          <a:solidFill>
                            <a:srgbClr val="000000"/>
                          </a:solidFill>
                          <a:effectLst/>
                          <a:latin typeface="+mn-lt"/>
                          <a:ea typeface="맑은 고딕" panose="020B0503020000020004" pitchFamily="50" charset="-127"/>
                        </a:rPr>
                        <a:t>0</a:t>
                      </a:r>
                    </a:p>
                  </a:txBody>
                  <a:tcPr marL="6350" marR="6350" marT="6350" marB="0" anchor="ctr">
                    <a:solidFill>
                      <a:schemeClr val="bg1">
                        <a:lumMod val="75000"/>
                      </a:schemeClr>
                    </a:solidFill>
                  </a:tcPr>
                </a:tc>
                <a:tc>
                  <a:txBody>
                    <a:bodyPr/>
                    <a:lstStyle/>
                    <a:p>
                      <a:pPr algn="ctr" fontAlgn="ctr"/>
                      <a:r>
                        <a:rPr lang="en-US" altLang="ko-KR" sz="1400" b="0" i="0" u="none" strike="noStrike" dirty="0">
                          <a:solidFill>
                            <a:srgbClr val="000000"/>
                          </a:solidFill>
                          <a:effectLst/>
                          <a:latin typeface="+mn-lt"/>
                          <a:ea typeface="맑은 고딕" panose="020B0503020000020004" pitchFamily="50" charset="-127"/>
                        </a:rPr>
                        <a:t>0</a:t>
                      </a:r>
                    </a:p>
                  </a:txBody>
                  <a:tcPr marL="6350" marR="6350" marT="6350" marB="0" anchor="ctr">
                    <a:solidFill>
                      <a:schemeClr val="bg1">
                        <a:lumMod val="75000"/>
                      </a:schemeClr>
                    </a:solidFill>
                  </a:tcPr>
                </a:tc>
                <a:tc>
                  <a:txBody>
                    <a:bodyPr/>
                    <a:lstStyle/>
                    <a:p>
                      <a:pPr algn="ctr" fontAlgn="ctr"/>
                      <a:r>
                        <a:rPr lang="en-US" altLang="ko-KR" sz="1400" b="0" i="0" u="none" strike="noStrike">
                          <a:solidFill>
                            <a:srgbClr val="000000"/>
                          </a:solidFill>
                          <a:effectLst/>
                          <a:latin typeface="+mn-lt"/>
                          <a:ea typeface="맑은 고딕" panose="020B0503020000020004" pitchFamily="50" charset="-127"/>
                        </a:rPr>
                        <a:t>0</a:t>
                      </a:r>
                    </a:p>
                  </a:txBody>
                  <a:tcPr marL="6350" marR="6350" marT="6350" marB="0" anchor="ctr">
                    <a:solidFill>
                      <a:schemeClr val="bg1">
                        <a:lumMod val="75000"/>
                      </a:schemeClr>
                    </a:solidFill>
                  </a:tcPr>
                </a:tc>
                <a:extLst>
                  <a:ext uri="{0D108BD9-81ED-4DB2-BD59-A6C34878D82A}">
                    <a16:rowId xmlns:a16="http://schemas.microsoft.com/office/drawing/2014/main" val="1512267534"/>
                  </a:ext>
                </a:extLst>
              </a:tr>
              <a:tr h="396014">
                <a:tc>
                  <a:txBody>
                    <a:bodyPr/>
                    <a:lstStyle/>
                    <a:p>
                      <a:pPr algn="ctr" fontAlgn="ctr"/>
                      <a:r>
                        <a:rPr lang="en-US" altLang="ko-KR" sz="1400" b="0" i="0" u="none" strike="noStrike">
                          <a:solidFill>
                            <a:srgbClr val="000000"/>
                          </a:solidFill>
                          <a:effectLst/>
                          <a:latin typeface="+mn-lt"/>
                          <a:ea typeface="맑은 고딕" panose="020B0503020000020004" pitchFamily="50" charset="-127"/>
                        </a:rPr>
                        <a:t>0</a:t>
                      </a:r>
                    </a:p>
                  </a:txBody>
                  <a:tcPr marL="6350" marR="6350" marT="6350" marB="0" anchor="ctr">
                    <a:solidFill>
                      <a:schemeClr val="bg1">
                        <a:lumMod val="75000"/>
                      </a:schemeClr>
                    </a:solidFill>
                  </a:tcPr>
                </a:tc>
                <a:tc>
                  <a:txBody>
                    <a:bodyPr/>
                    <a:lstStyle/>
                    <a:p>
                      <a:pPr algn="ctr" fontAlgn="ctr"/>
                      <a:r>
                        <a:rPr lang="en-US" altLang="ko-KR" sz="1400" b="0" i="0" u="none" strike="noStrike" dirty="0">
                          <a:solidFill>
                            <a:srgbClr val="000000"/>
                          </a:solidFill>
                          <a:effectLst/>
                          <a:latin typeface="+mn-lt"/>
                          <a:ea typeface="맑은 고딕" panose="020B0503020000020004" pitchFamily="50" charset="-127"/>
                        </a:rPr>
                        <a:t>-1</a:t>
                      </a:r>
                    </a:p>
                  </a:txBody>
                  <a:tcPr marL="6350" marR="6350" marT="6350" marB="0" anchor="ctr">
                    <a:solidFill>
                      <a:schemeClr val="bg1"/>
                    </a:solidFill>
                  </a:tcPr>
                </a:tc>
                <a:tc>
                  <a:txBody>
                    <a:bodyPr/>
                    <a:lstStyle/>
                    <a:p>
                      <a:pPr algn="ctr" fontAlgn="ctr"/>
                      <a:r>
                        <a:rPr lang="en-US" altLang="ko-KR" sz="1400" b="0" i="0" u="none" strike="noStrike" dirty="0">
                          <a:solidFill>
                            <a:srgbClr val="000000"/>
                          </a:solidFill>
                          <a:effectLst/>
                          <a:latin typeface="+mn-lt"/>
                          <a:ea typeface="맑은 고딕" panose="020B0503020000020004" pitchFamily="50" charset="-127"/>
                        </a:rPr>
                        <a:t>-2</a:t>
                      </a:r>
                    </a:p>
                  </a:txBody>
                  <a:tcPr marL="6350" marR="6350" marT="6350" marB="0" anchor="ctr">
                    <a:solidFill>
                      <a:schemeClr val="bg1"/>
                    </a:solidFill>
                  </a:tcPr>
                </a:tc>
                <a:tc>
                  <a:txBody>
                    <a:bodyPr/>
                    <a:lstStyle/>
                    <a:p>
                      <a:pPr algn="ctr" fontAlgn="ctr"/>
                      <a:r>
                        <a:rPr lang="en-US" altLang="ko-KR" sz="1400" b="0" i="0" u="none" strike="noStrike">
                          <a:solidFill>
                            <a:srgbClr val="000000"/>
                          </a:solidFill>
                          <a:effectLst/>
                          <a:latin typeface="+mn-lt"/>
                          <a:ea typeface="맑은 고딕" panose="020B0503020000020004" pitchFamily="50" charset="-127"/>
                        </a:rPr>
                        <a:t>-3</a:t>
                      </a:r>
                    </a:p>
                  </a:txBody>
                  <a:tcPr marL="6350" marR="6350" marT="6350" marB="0" anchor="ctr">
                    <a:solidFill>
                      <a:schemeClr val="bg1"/>
                    </a:solidFill>
                  </a:tcPr>
                </a:tc>
                <a:tc>
                  <a:txBody>
                    <a:bodyPr/>
                    <a:lstStyle/>
                    <a:p>
                      <a:pPr algn="ctr" fontAlgn="ctr"/>
                      <a:r>
                        <a:rPr lang="en-US" altLang="ko-KR" sz="1400" b="0" i="0" u="none" strike="noStrike" dirty="0">
                          <a:solidFill>
                            <a:srgbClr val="000000"/>
                          </a:solidFill>
                          <a:effectLst/>
                          <a:latin typeface="+mn-lt"/>
                          <a:ea typeface="맑은 고딕" panose="020B0503020000020004" pitchFamily="50" charset="-127"/>
                        </a:rPr>
                        <a:t>-2</a:t>
                      </a:r>
                    </a:p>
                  </a:txBody>
                  <a:tcPr marL="6350" marR="6350" marT="6350" marB="0" anchor="ctr">
                    <a:solidFill>
                      <a:schemeClr val="bg1"/>
                    </a:solidFill>
                  </a:tcPr>
                </a:tc>
                <a:tc>
                  <a:txBody>
                    <a:bodyPr/>
                    <a:lstStyle/>
                    <a:p>
                      <a:pPr algn="ctr" fontAlgn="ctr"/>
                      <a:r>
                        <a:rPr lang="en-US" altLang="ko-KR" sz="1400" b="0" i="0" u="none" strike="noStrike" dirty="0">
                          <a:solidFill>
                            <a:srgbClr val="000000"/>
                          </a:solidFill>
                          <a:effectLst/>
                          <a:latin typeface="+mn-lt"/>
                          <a:ea typeface="맑은 고딕" panose="020B0503020000020004" pitchFamily="50" charset="-127"/>
                        </a:rPr>
                        <a:t>-1</a:t>
                      </a:r>
                    </a:p>
                  </a:txBody>
                  <a:tcPr marL="6350" marR="6350" marT="6350" marB="0" anchor="ctr">
                    <a:solidFill>
                      <a:schemeClr val="bg1"/>
                    </a:solidFill>
                  </a:tcPr>
                </a:tc>
                <a:tc>
                  <a:txBody>
                    <a:bodyPr/>
                    <a:lstStyle/>
                    <a:p>
                      <a:pPr algn="ctr" fontAlgn="ctr"/>
                      <a:r>
                        <a:rPr lang="en-US" altLang="ko-KR" sz="1400" b="0" i="0" u="none" strike="noStrike" dirty="0">
                          <a:solidFill>
                            <a:srgbClr val="000000"/>
                          </a:solidFill>
                          <a:effectLst/>
                          <a:latin typeface="+mn-lt"/>
                          <a:ea typeface="맑은 고딕" panose="020B0503020000020004" pitchFamily="50" charset="-127"/>
                        </a:rPr>
                        <a:t>0</a:t>
                      </a:r>
                    </a:p>
                  </a:txBody>
                  <a:tcPr marL="6350" marR="6350" marT="6350" marB="0" anchor="ctr">
                    <a:solidFill>
                      <a:schemeClr val="bg1">
                        <a:lumMod val="75000"/>
                      </a:schemeClr>
                    </a:solidFill>
                  </a:tcPr>
                </a:tc>
                <a:tc>
                  <a:txBody>
                    <a:bodyPr/>
                    <a:lstStyle/>
                    <a:p>
                      <a:pPr algn="ctr" fontAlgn="ctr"/>
                      <a:r>
                        <a:rPr lang="en-US" altLang="ko-KR" sz="1400" b="0" i="0" u="none" strike="noStrike">
                          <a:solidFill>
                            <a:srgbClr val="000000"/>
                          </a:solidFill>
                          <a:effectLst/>
                          <a:latin typeface="+mn-lt"/>
                          <a:ea typeface="맑은 고딕" panose="020B0503020000020004" pitchFamily="50" charset="-127"/>
                        </a:rPr>
                        <a:t>0</a:t>
                      </a:r>
                    </a:p>
                  </a:txBody>
                  <a:tcPr marL="6350" marR="6350" marT="6350" marB="0" anchor="ctr">
                    <a:solidFill>
                      <a:schemeClr val="bg1">
                        <a:lumMod val="75000"/>
                      </a:schemeClr>
                    </a:solidFill>
                  </a:tcPr>
                </a:tc>
                <a:extLst>
                  <a:ext uri="{0D108BD9-81ED-4DB2-BD59-A6C34878D82A}">
                    <a16:rowId xmlns:a16="http://schemas.microsoft.com/office/drawing/2014/main" val="2877872470"/>
                  </a:ext>
                </a:extLst>
              </a:tr>
              <a:tr h="396014">
                <a:tc>
                  <a:txBody>
                    <a:bodyPr/>
                    <a:lstStyle/>
                    <a:p>
                      <a:pPr algn="ctr" fontAlgn="ctr"/>
                      <a:r>
                        <a:rPr lang="en-US" altLang="ko-KR" sz="1400" b="0" i="0" u="none" strike="noStrike">
                          <a:solidFill>
                            <a:srgbClr val="000000"/>
                          </a:solidFill>
                          <a:effectLst/>
                          <a:latin typeface="+mn-lt"/>
                          <a:ea typeface="맑은 고딕" panose="020B0503020000020004" pitchFamily="50" charset="-127"/>
                        </a:rPr>
                        <a:t>0</a:t>
                      </a:r>
                    </a:p>
                  </a:txBody>
                  <a:tcPr marL="6350" marR="6350" marT="6350" marB="0" anchor="ctr">
                    <a:solidFill>
                      <a:schemeClr val="bg1">
                        <a:lumMod val="75000"/>
                      </a:schemeClr>
                    </a:solidFill>
                  </a:tcPr>
                </a:tc>
                <a:tc>
                  <a:txBody>
                    <a:bodyPr/>
                    <a:lstStyle/>
                    <a:p>
                      <a:pPr algn="ctr" fontAlgn="ctr"/>
                      <a:r>
                        <a:rPr lang="en-US" altLang="ko-KR" sz="1400" b="0" i="0" u="none" strike="noStrike">
                          <a:solidFill>
                            <a:srgbClr val="000000"/>
                          </a:solidFill>
                          <a:effectLst/>
                          <a:latin typeface="+mn-lt"/>
                          <a:ea typeface="맑은 고딕" panose="020B0503020000020004" pitchFamily="50" charset="-127"/>
                        </a:rPr>
                        <a:t>0</a:t>
                      </a:r>
                    </a:p>
                  </a:txBody>
                  <a:tcPr marL="6350" marR="6350" marT="6350" marB="0" anchor="ctr">
                    <a:solidFill>
                      <a:schemeClr val="bg1">
                        <a:lumMod val="75000"/>
                      </a:schemeClr>
                    </a:solidFill>
                  </a:tcPr>
                </a:tc>
                <a:tc>
                  <a:txBody>
                    <a:bodyPr/>
                    <a:lstStyle/>
                    <a:p>
                      <a:pPr algn="ctr" fontAlgn="ctr"/>
                      <a:r>
                        <a:rPr lang="en-US" altLang="ko-KR" sz="1400" b="0" i="0" u="none" strike="noStrike">
                          <a:solidFill>
                            <a:srgbClr val="000000"/>
                          </a:solidFill>
                          <a:effectLst/>
                          <a:latin typeface="+mn-lt"/>
                          <a:ea typeface="맑은 고딕" panose="020B0503020000020004" pitchFamily="50" charset="-127"/>
                        </a:rPr>
                        <a:t>0</a:t>
                      </a:r>
                    </a:p>
                  </a:txBody>
                  <a:tcPr marL="6350" marR="6350" marT="6350" marB="0" anchor="ctr">
                    <a:solidFill>
                      <a:schemeClr val="bg1">
                        <a:lumMod val="75000"/>
                      </a:schemeClr>
                    </a:solidFill>
                  </a:tcPr>
                </a:tc>
                <a:tc>
                  <a:txBody>
                    <a:bodyPr/>
                    <a:lstStyle/>
                    <a:p>
                      <a:pPr algn="ctr" fontAlgn="ctr"/>
                      <a:r>
                        <a:rPr lang="en-US" altLang="ko-KR" sz="1400" b="0" i="0" u="none" strike="noStrike">
                          <a:solidFill>
                            <a:srgbClr val="000000"/>
                          </a:solidFill>
                          <a:effectLst/>
                          <a:latin typeface="+mn-lt"/>
                          <a:ea typeface="맑은 고딕" panose="020B0503020000020004" pitchFamily="50" charset="-127"/>
                        </a:rPr>
                        <a:t>0</a:t>
                      </a:r>
                    </a:p>
                  </a:txBody>
                  <a:tcPr marL="6350" marR="6350" marT="6350" marB="0" anchor="ctr">
                    <a:solidFill>
                      <a:schemeClr val="bg1">
                        <a:lumMod val="75000"/>
                      </a:schemeClr>
                    </a:solidFill>
                  </a:tcPr>
                </a:tc>
                <a:tc>
                  <a:txBody>
                    <a:bodyPr/>
                    <a:lstStyle/>
                    <a:p>
                      <a:pPr algn="ctr" fontAlgn="ctr"/>
                      <a:r>
                        <a:rPr lang="en-US" altLang="ko-KR" sz="1400" b="0" i="0" u="none" strike="noStrike">
                          <a:solidFill>
                            <a:srgbClr val="000000"/>
                          </a:solidFill>
                          <a:effectLst/>
                          <a:latin typeface="+mn-lt"/>
                          <a:ea typeface="맑은 고딕" panose="020B0503020000020004" pitchFamily="50" charset="-127"/>
                        </a:rPr>
                        <a:t>0</a:t>
                      </a:r>
                    </a:p>
                  </a:txBody>
                  <a:tcPr marL="6350" marR="6350" marT="6350" marB="0" anchor="ctr">
                    <a:solidFill>
                      <a:schemeClr val="bg1">
                        <a:lumMod val="75000"/>
                      </a:schemeClr>
                    </a:solidFill>
                  </a:tcPr>
                </a:tc>
                <a:tc>
                  <a:txBody>
                    <a:bodyPr/>
                    <a:lstStyle/>
                    <a:p>
                      <a:pPr algn="ctr" fontAlgn="ctr"/>
                      <a:r>
                        <a:rPr lang="en-US" altLang="ko-KR" sz="1400" b="0" i="0" u="none" strike="noStrike">
                          <a:solidFill>
                            <a:srgbClr val="000000"/>
                          </a:solidFill>
                          <a:effectLst/>
                          <a:latin typeface="+mn-lt"/>
                          <a:ea typeface="맑은 고딕" panose="020B0503020000020004" pitchFamily="50" charset="-127"/>
                        </a:rPr>
                        <a:t>0</a:t>
                      </a:r>
                    </a:p>
                  </a:txBody>
                  <a:tcPr marL="6350" marR="6350" marT="6350" marB="0" anchor="ctr">
                    <a:solidFill>
                      <a:schemeClr val="bg1">
                        <a:lumMod val="75000"/>
                      </a:schemeClr>
                    </a:solidFill>
                  </a:tcPr>
                </a:tc>
                <a:tc>
                  <a:txBody>
                    <a:bodyPr/>
                    <a:lstStyle/>
                    <a:p>
                      <a:pPr algn="ctr" fontAlgn="ctr"/>
                      <a:r>
                        <a:rPr lang="en-US" altLang="ko-KR" sz="1400" b="0" i="0" u="none" strike="noStrike" dirty="0">
                          <a:solidFill>
                            <a:srgbClr val="000000"/>
                          </a:solidFill>
                          <a:effectLst/>
                          <a:latin typeface="+mn-lt"/>
                          <a:ea typeface="맑은 고딕" panose="020B0503020000020004" pitchFamily="50" charset="-127"/>
                        </a:rPr>
                        <a:t>0</a:t>
                      </a:r>
                    </a:p>
                  </a:txBody>
                  <a:tcPr marL="6350" marR="6350" marT="6350" marB="0" anchor="ctr">
                    <a:solidFill>
                      <a:schemeClr val="bg1">
                        <a:lumMod val="75000"/>
                      </a:schemeClr>
                    </a:solidFill>
                  </a:tcPr>
                </a:tc>
                <a:tc>
                  <a:txBody>
                    <a:bodyPr/>
                    <a:lstStyle/>
                    <a:p>
                      <a:pPr algn="ctr" fontAlgn="ctr"/>
                      <a:r>
                        <a:rPr lang="en-US" altLang="ko-KR" sz="1400" b="0" i="0" u="none" strike="noStrike" dirty="0">
                          <a:solidFill>
                            <a:srgbClr val="000000"/>
                          </a:solidFill>
                          <a:effectLst/>
                          <a:latin typeface="+mn-lt"/>
                          <a:ea typeface="맑은 고딕" panose="020B0503020000020004" pitchFamily="50" charset="-127"/>
                        </a:rPr>
                        <a:t>0</a:t>
                      </a:r>
                    </a:p>
                  </a:txBody>
                  <a:tcPr marL="6350" marR="6350" marT="6350" marB="0" anchor="ctr">
                    <a:solidFill>
                      <a:schemeClr val="bg1">
                        <a:lumMod val="75000"/>
                      </a:schemeClr>
                    </a:solidFill>
                  </a:tcPr>
                </a:tc>
                <a:extLst>
                  <a:ext uri="{0D108BD9-81ED-4DB2-BD59-A6C34878D82A}">
                    <a16:rowId xmlns:a16="http://schemas.microsoft.com/office/drawing/2014/main" val="2721098563"/>
                  </a:ext>
                </a:extLst>
              </a:tr>
            </a:tbl>
          </a:graphicData>
        </a:graphic>
      </p:graphicFrame>
      <p:sp>
        <p:nvSpPr>
          <p:cNvPr id="36" name="Rectangle 35"/>
          <p:cNvSpPr/>
          <p:nvPr/>
        </p:nvSpPr>
        <p:spPr>
          <a:xfrm>
            <a:off x="3361273" y="5166099"/>
            <a:ext cx="1179369" cy="1154802"/>
          </a:xfrm>
          <a:prstGeom prst="rect">
            <a:avLst/>
          </a:prstGeom>
          <a:noFill/>
          <a:ln w="5715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8" name="TextBox 37"/>
          <p:cNvSpPr txBox="1"/>
          <p:nvPr/>
        </p:nvSpPr>
        <p:spPr>
          <a:xfrm>
            <a:off x="2875295" y="6352271"/>
            <a:ext cx="2503318" cy="400110"/>
          </a:xfrm>
          <a:prstGeom prst="rect">
            <a:avLst/>
          </a:prstGeom>
          <a:noFill/>
        </p:spPr>
        <p:txBody>
          <a:bodyPr wrap="square" rtlCol="0">
            <a:spAutoFit/>
          </a:bodyPr>
          <a:lstStyle/>
          <a:p>
            <a:r>
              <a:rPr lang="en-US" altLang="ko-KR" sz="2000" b="1" dirty="0" smtClean="0">
                <a:solidFill>
                  <a:srgbClr val="0000CC"/>
                </a:solidFill>
                <a:latin typeface="나눔명조" panose="02020603020101020101" pitchFamily="18" charset="-127"/>
                <a:ea typeface="나눔명조" panose="02020603020101020101" pitchFamily="18" charset="-127"/>
              </a:rPr>
              <a:t>Convolutional filter</a:t>
            </a:r>
            <a:endParaRPr lang="ko-KR" altLang="en-US" sz="2000" b="1" dirty="0">
              <a:solidFill>
                <a:srgbClr val="0000CC"/>
              </a:solidFill>
              <a:latin typeface="나눔명조" panose="02020603020101020101" pitchFamily="18" charset="-127"/>
              <a:ea typeface="나눔명조" panose="02020603020101020101" pitchFamily="18" charset="-127"/>
            </a:endParaRPr>
          </a:p>
        </p:txBody>
      </p:sp>
      <p:cxnSp>
        <p:nvCxnSpPr>
          <p:cNvPr id="42" name="Elbow Connector 41"/>
          <p:cNvCxnSpPr>
            <a:stCxn id="49" idx="2"/>
            <a:endCxn id="47" idx="1"/>
          </p:cNvCxnSpPr>
          <p:nvPr/>
        </p:nvCxnSpPr>
        <p:spPr>
          <a:xfrm rot="16200000" flipH="1">
            <a:off x="2174412" y="4547929"/>
            <a:ext cx="946068" cy="1445072"/>
          </a:xfrm>
          <a:prstGeom prst="bentConnector2">
            <a:avLst/>
          </a:prstGeom>
          <a:ln w="76200">
            <a:solidFill>
              <a:srgbClr val="0000CC"/>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5" name="Elbow Connector 44"/>
          <p:cNvCxnSpPr>
            <a:endCxn id="33" idx="2"/>
          </p:cNvCxnSpPr>
          <p:nvPr/>
        </p:nvCxnSpPr>
        <p:spPr>
          <a:xfrm flipV="1">
            <a:off x="4549351" y="4798110"/>
            <a:ext cx="1961384" cy="815208"/>
          </a:xfrm>
          <a:prstGeom prst="bentConnector2">
            <a:avLst/>
          </a:prstGeom>
          <a:ln w="76200">
            <a:solidFill>
              <a:srgbClr val="0000CC"/>
            </a:solidFill>
            <a:headEnd type="none" w="med" len="med"/>
            <a:tailEnd type="triangle"/>
          </a:ln>
        </p:spPr>
        <p:style>
          <a:lnRef idx="1">
            <a:schemeClr val="accent1"/>
          </a:lnRef>
          <a:fillRef idx="0">
            <a:schemeClr val="accent1"/>
          </a:fillRef>
          <a:effectRef idx="0">
            <a:schemeClr val="accent1"/>
          </a:effectRef>
          <a:fontRef idx="minor">
            <a:schemeClr val="tx1"/>
          </a:fontRef>
        </p:style>
      </p:cxnSp>
      <p:graphicFrame>
        <p:nvGraphicFramePr>
          <p:cNvPr id="49" name="Table 48"/>
          <p:cNvGraphicFramePr>
            <a:graphicFrameLocks noGrp="1"/>
          </p:cNvGraphicFramePr>
          <p:nvPr>
            <p:extLst>
              <p:ext uri="{D42A27DB-BD31-4B8C-83A1-F6EECF244321}">
                <p14:modId xmlns:p14="http://schemas.microsoft.com/office/powerpoint/2010/main" val="4087518469"/>
              </p:ext>
            </p:extLst>
          </p:nvPr>
        </p:nvGraphicFramePr>
        <p:xfrm>
          <a:off x="352418" y="1638591"/>
          <a:ext cx="3144984" cy="3158840"/>
        </p:xfrm>
        <a:graphic>
          <a:graphicData uri="http://schemas.openxmlformats.org/drawingml/2006/table">
            <a:tbl>
              <a:tblPr firstRow="1" bandRow="1">
                <a:tableStyleId>{5940675A-B579-460E-94D1-54222C63F5DA}</a:tableStyleId>
              </a:tblPr>
              <a:tblGrid>
                <a:gridCol w="393123">
                  <a:extLst>
                    <a:ext uri="{9D8B030D-6E8A-4147-A177-3AD203B41FA5}">
                      <a16:colId xmlns:a16="http://schemas.microsoft.com/office/drawing/2014/main" val="2429367008"/>
                    </a:ext>
                  </a:extLst>
                </a:gridCol>
                <a:gridCol w="393123">
                  <a:extLst>
                    <a:ext uri="{9D8B030D-6E8A-4147-A177-3AD203B41FA5}">
                      <a16:colId xmlns:a16="http://schemas.microsoft.com/office/drawing/2014/main" val="3089876422"/>
                    </a:ext>
                  </a:extLst>
                </a:gridCol>
                <a:gridCol w="393123">
                  <a:extLst>
                    <a:ext uri="{9D8B030D-6E8A-4147-A177-3AD203B41FA5}">
                      <a16:colId xmlns:a16="http://schemas.microsoft.com/office/drawing/2014/main" val="3973165101"/>
                    </a:ext>
                  </a:extLst>
                </a:gridCol>
                <a:gridCol w="393123">
                  <a:extLst>
                    <a:ext uri="{9D8B030D-6E8A-4147-A177-3AD203B41FA5}">
                      <a16:colId xmlns:a16="http://schemas.microsoft.com/office/drawing/2014/main" val="135676368"/>
                    </a:ext>
                  </a:extLst>
                </a:gridCol>
                <a:gridCol w="393123">
                  <a:extLst>
                    <a:ext uri="{9D8B030D-6E8A-4147-A177-3AD203B41FA5}">
                      <a16:colId xmlns:a16="http://schemas.microsoft.com/office/drawing/2014/main" val="3396923106"/>
                    </a:ext>
                  </a:extLst>
                </a:gridCol>
                <a:gridCol w="393123">
                  <a:extLst>
                    <a:ext uri="{9D8B030D-6E8A-4147-A177-3AD203B41FA5}">
                      <a16:colId xmlns:a16="http://schemas.microsoft.com/office/drawing/2014/main" val="3536215525"/>
                    </a:ext>
                  </a:extLst>
                </a:gridCol>
                <a:gridCol w="393123">
                  <a:extLst>
                    <a:ext uri="{9D8B030D-6E8A-4147-A177-3AD203B41FA5}">
                      <a16:colId xmlns:a16="http://schemas.microsoft.com/office/drawing/2014/main" val="3735097879"/>
                    </a:ext>
                  </a:extLst>
                </a:gridCol>
                <a:gridCol w="393123">
                  <a:extLst>
                    <a:ext uri="{9D8B030D-6E8A-4147-A177-3AD203B41FA5}">
                      <a16:colId xmlns:a16="http://schemas.microsoft.com/office/drawing/2014/main" val="966036647"/>
                    </a:ext>
                  </a:extLst>
                </a:gridCol>
              </a:tblGrid>
              <a:tr h="394855">
                <a:tc>
                  <a:txBody>
                    <a:bodyPr/>
                    <a:lstStyle/>
                    <a:p>
                      <a:pPr algn="ctr" latinLnBrk="1"/>
                      <a:endParaRPr lang="ko-KR" altLang="en-US" sz="1400" dirty="0">
                        <a:latin typeface="+mn-lt"/>
                      </a:endParaRPr>
                    </a:p>
                  </a:txBody>
                  <a:tcPr anchor="ctr"/>
                </a:tc>
                <a:tc>
                  <a:txBody>
                    <a:bodyPr/>
                    <a:lstStyle/>
                    <a:p>
                      <a:pPr algn="ctr" latinLnBrk="1"/>
                      <a:endParaRPr lang="ko-KR" altLang="en-US" sz="1400" dirty="0">
                        <a:latin typeface="+mn-lt"/>
                      </a:endParaRPr>
                    </a:p>
                  </a:txBody>
                  <a:tcPr anchor="ctr"/>
                </a:tc>
                <a:tc>
                  <a:txBody>
                    <a:bodyPr/>
                    <a:lstStyle/>
                    <a:p>
                      <a:pPr algn="ctr" latinLnBrk="1"/>
                      <a:endParaRPr lang="ko-KR" altLang="en-US" sz="1400">
                        <a:latin typeface="+mn-lt"/>
                      </a:endParaRPr>
                    </a:p>
                  </a:txBody>
                  <a:tcPr anchor="ctr"/>
                </a:tc>
                <a:tc>
                  <a:txBody>
                    <a:bodyPr/>
                    <a:lstStyle/>
                    <a:p>
                      <a:pPr algn="ctr" latinLnBrk="1"/>
                      <a:endParaRPr lang="ko-KR" altLang="en-US" sz="1400">
                        <a:latin typeface="+mn-lt"/>
                      </a:endParaRPr>
                    </a:p>
                  </a:txBody>
                  <a:tcPr anchor="ctr"/>
                </a:tc>
                <a:tc>
                  <a:txBody>
                    <a:bodyPr/>
                    <a:lstStyle/>
                    <a:p>
                      <a:pPr algn="ctr" latinLnBrk="1"/>
                      <a:endParaRPr lang="ko-KR" altLang="en-US" sz="1400">
                        <a:latin typeface="+mn-lt"/>
                      </a:endParaRPr>
                    </a:p>
                  </a:txBody>
                  <a:tcPr anchor="ctr"/>
                </a:tc>
                <a:tc>
                  <a:txBody>
                    <a:bodyPr/>
                    <a:lstStyle/>
                    <a:p>
                      <a:pPr algn="ctr" latinLnBrk="1"/>
                      <a:endParaRPr lang="ko-KR" altLang="en-US" sz="1400">
                        <a:latin typeface="+mn-lt"/>
                      </a:endParaRPr>
                    </a:p>
                  </a:txBody>
                  <a:tcPr anchor="ctr"/>
                </a:tc>
                <a:tc>
                  <a:txBody>
                    <a:bodyPr/>
                    <a:lstStyle/>
                    <a:p>
                      <a:pPr algn="ctr" latinLnBrk="1"/>
                      <a:endParaRPr lang="ko-KR" altLang="en-US" sz="1400">
                        <a:latin typeface="+mn-lt"/>
                      </a:endParaRPr>
                    </a:p>
                  </a:txBody>
                  <a:tcPr anchor="ctr"/>
                </a:tc>
                <a:tc>
                  <a:txBody>
                    <a:bodyPr/>
                    <a:lstStyle/>
                    <a:p>
                      <a:pPr algn="ctr" latinLnBrk="1"/>
                      <a:endParaRPr lang="ko-KR" altLang="en-US" sz="1400">
                        <a:latin typeface="+mn-lt"/>
                      </a:endParaRPr>
                    </a:p>
                  </a:txBody>
                  <a:tcPr anchor="ctr"/>
                </a:tc>
                <a:extLst>
                  <a:ext uri="{0D108BD9-81ED-4DB2-BD59-A6C34878D82A}">
                    <a16:rowId xmlns:a16="http://schemas.microsoft.com/office/drawing/2014/main" val="3028594201"/>
                  </a:ext>
                </a:extLst>
              </a:tr>
              <a:tr h="394855">
                <a:tc>
                  <a:txBody>
                    <a:bodyPr/>
                    <a:lstStyle/>
                    <a:p>
                      <a:pPr algn="ctr" latinLnBrk="1"/>
                      <a:endParaRPr lang="ko-KR" altLang="en-US" sz="1400">
                        <a:latin typeface="+mn-lt"/>
                      </a:endParaRPr>
                    </a:p>
                  </a:txBody>
                  <a:tcPr anchor="ctr"/>
                </a:tc>
                <a:tc>
                  <a:txBody>
                    <a:bodyPr/>
                    <a:lstStyle/>
                    <a:p>
                      <a:pPr algn="ctr" latinLnBrk="1"/>
                      <a:endParaRPr lang="ko-KR" altLang="en-US" sz="1400">
                        <a:latin typeface="+mn-lt"/>
                      </a:endParaRPr>
                    </a:p>
                  </a:txBody>
                  <a:tcPr anchor="ctr"/>
                </a:tc>
                <a:tc>
                  <a:txBody>
                    <a:bodyPr/>
                    <a:lstStyle/>
                    <a:p>
                      <a:pPr algn="ctr" latinLnBrk="1"/>
                      <a:endParaRPr lang="ko-KR" altLang="en-US" sz="1400" dirty="0">
                        <a:latin typeface="+mn-lt"/>
                      </a:endParaRPr>
                    </a:p>
                  </a:txBody>
                  <a:tcPr anchor="ctr"/>
                </a:tc>
                <a:tc>
                  <a:txBody>
                    <a:bodyPr/>
                    <a:lstStyle/>
                    <a:p>
                      <a:pPr algn="ctr" latinLnBrk="1"/>
                      <a:r>
                        <a:rPr lang="en-US" altLang="ko-KR" sz="1400" dirty="0" smtClean="0">
                          <a:latin typeface="+mn-lt"/>
                        </a:rPr>
                        <a:t>1</a:t>
                      </a:r>
                      <a:endParaRPr lang="ko-KR" altLang="en-US" sz="1400" dirty="0">
                        <a:latin typeface="+mn-lt"/>
                      </a:endParaRPr>
                    </a:p>
                  </a:txBody>
                  <a:tcPr anchor="ctr">
                    <a:solidFill>
                      <a:schemeClr val="tx1">
                        <a:lumMod val="75000"/>
                        <a:lumOff val="25000"/>
                      </a:schemeClr>
                    </a:solidFill>
                  </a:tcPr>
                </a:tc>
                <a:tc>
                  <a:txBody>
                    <a:bodyPr/>
                    <a:lstStyle/>
                    <a:p>
                      <a:pPr algn="ctr" latinLnBrk="1"/>
                      <a:r>
                        <a:rPr lang="en-US" altLang="ko-KR" sz="1400" dirty="0" smtClean="0">
                          <a:latin typeface="+mn-lt"/>
                        </a:rPr>
                        <a:t>1</a:t>
                      </a:r>
                      <a:endParaRPr lang="ko-KR" altLang="en-US" sz="1400" dirty="0">
                        <a:latin typeface="+mn-lt"/>
                      </a:endParaRPr>
                    </a:p>
                  </a:txBody>
                  <a:tcPr anchor="ctr">
                    <a:solidFill>
                      <a:schemeClr val="tx1">
                        <a:lumMod val="75000"/>
                        <a:lumOff val="25000"/>
                      </a:schemeClr>
                    </a:solidFill>
                  </a:tcPr>
                </a:tc>
                <a:tc>
                  <a:txBody>
                    <a:bodyPr/>
                    <a:lstStyle/>
                    <a:p>
                      <a:pPr algn="ctr" latinLnBrk="1"/>
                      <a:r>
                        <a:rPr lang="en-US" altLang="ko-KR" sz="1400" dirty="0" smtClean="0">
                          <a:latin typeface="+mn-lt"/>
                        </a:rPr>
                        <a:t>1</a:t>
                      </a:r>
                      <a:endParaRPr lang="ko-KR" altLang="en-US" sz="1400" dirty="0">
                        <a:latin typeface="+mn-lt"/>
                      </a:endParaRPr>
                    </a:p>
                  </a:txBody>
                  <a:tcPr anchor="ctr">
                    <a:solidFill>
                      <a:schemeClr val="tx1">
                        <a:lumMod val="75000"/>
                        <a:lumOff val="25000"/>
                      </a:schemeClr>
                    </a:solidFill>
                  </a:tcPr>
                </a:tc>
                <a:tc>
                  <a:txBody>
                    <a:bodyPr/>
                    <a:lstStyle/>
                    <a:p>
                      <a:pPr algn="ctr" latinLnBrk="1"/>
                      <a:endParaRPr lang="ko-KR" altLang="en-US" sz="1400" dirty="0">
                        <a:latin typeface="+mn-lt"/>
                      </a:endParaRPr>
                    </a:p>
                  </a:txBody>
                  <a:tcPr anchor="ctr"/>
                </a:tc>
                <a:tc>
                  <a:txBody>
                    <a:bodyPr/>
                    <a:lstStyle/>
                    <a:p>
                      <a:pPr algn="ctr" latinLnBrk="1"/>
                      <a:endParaRPr lang="ko-KR" altLang="en-US" sz="1400">
                        <a:latin typeface="+mn-lt"/>
                      </a:endParaRPr>
                    </a:p>
                  </a:txBody>
                  <a:tcPr anchor="ctr"/>
                </a:tc>
                <a:extLst>
                  <a:ext uri="{0D108BD9-81ED-4DB2-BD59-A6C34878D82A}">
                    <a16:rowId xmlns:a16="http://schemas.microsoft.com/office/drawing/2014/main" val="1403814802"/>
                  </a:ext>
                </a:extLst>
              </a:tr>
              <a:tr h="394855">
                <a:tc>
                  <a:txBody>
                    <a:bodyPr/>
                    <a:lstStyle/>
                    <a:p>
                      <a:pPr algn="ctr" latinLnBrk="1"/>
                      <a:endParaRPr lang="ko-KR" altLang="en-US" sz="1400">
                        <a:latin typeface="+mn-lt"/>
                      </a:endParaRPr>
                    </a:p>
                  </a:txBody>
                  <a:tcPr anchor="ctr"/>
                </a:tc>
                <a:tc>
                  <a:txBody>
                    <a:bodyPr/>
                    <a:lstStyle/>
                    <a:p>
                      <a:pPr algn="ctr" latinLnBrk="1"/>
                      <a:endParaRPr lang="ko-KR" altLang="en-US" sz="1400">
                        <a:latin typeface="+mn-lt"/>
                      </a:endParaRPr>
                    </a:p>
                  </a:txBody>
                  <a:tcPr anchor="ctr"/>
                </a:tc>
                <a:tc>
                  <a:txBody>
                    <a:bodyPr/>
                    <a:lstStyle/>
                    <a:p>
                      <a:pPr algn="ctr" latinLnBrk="1"/>
                      <a:endParaRPr lang="ko-KR" altLang="en-US" sz="1400">
                        <a:latin typeface="+mn-lt"/>
                      </a:endParaRPr>
                    </a:p>
                  </a:txBody>
                  <a:tcPr anchor="ctr"/>
                </a:tc>
                <a:tc>
                  <a:txBody>
                    <a:bodyPr/>
                    <a:lstStyle/>
                    <a:p>
                      <a:pPr algn="ctr" latinLnBrk="1"/>
                      <a:r>
                        <a:rPr lang="en-US" altLang="ko-KR" sz="1400" dirty="0" smtClean="0">
                          <a:latin typeface="+mn-lt"/>
                        </a:rPr>
                        <a:t>1</a:t>
                      </a:r>
                      <a:endParaRPr lang="ko-KR" altLang="en-US" sz="1400" dirty="0">
                        <a:latin typeface="+mn-lt"/>
                      </a:endParaRPr>
                    </a:p>
                  </a:txBody>
                  <a:tcPr anchor="ctr">
                    <a:solidFill>
                      <a:schemeClr val="tx1">
                        <a:lumMod val="75000"/>
                        <a:lumOff val="25000"/>
                      </a:schemeClr>
                    </a:solidFill>
                  </a:tcPr>
                </a:tc>
                <a:tc>
                  <a:txBody>
                    <a:bodyPr/>
                    <a:lstStyle/>
                    <a:p>
                      <a:pPr algn="ctr" latinLnBrk="1"/>
                      <a:endParaRPr lang="ko-KR" altLang="en-US" sz="1400">
                        <a:latin typeface="+mn-lt"/>
                      </a:endParaRPr>
                    </a:p>
                  </a:txBody>
                  <a:tcPr anchor="ctr"/>
                </a:tc>
                <a:tc>
                  <a:txBody>
                    <a:bodyPr/>
                    <a:lstStyle/>
                    <a:p>
                      <a:pPr algn="ctr" latinLnBrk="1"/>
                      <a:endParaRPr lang="ko-KR" altLang="en-US" sz="1400" dirty="0">
                        <a:latin typeface="+mn-lt"/>
                      </a:endParaRPr>
                    </a:p>
                  </a:txBody>
                  <a:tcPr anchor="ctr"/>
                </a:tc>
                <a:tc>
                  <a:txBody>
                    <a:bodyPr/>
                    <a:lstStyle/>
                    <a:p>
                      <a:pPr algn="ctr" latinLnBrk="1"/>
                      <a:endParaRPr lang="ko-KR" altLang="en-US" sz="1400">
                        <a:latin typeface="+mn-lt"/>
                      </a:endParaRPr>
                    </a:p>
                  </a:txBody>
                  <a:tcPr anchor="ctr"/>
                </a:tc>
                <a:tc>
                  <a:txBody>
                    <a:bodyPr/>
                    <a:lstStyle/>
                    <a:p>
                      <a:pPr algn="ctr" latinLnBrk="1"/>
                      <a:endParaRPr lang="ko-KR" altLang="en-US" sz="1400">
                        <a:latin typeface="+mn-lt"/>
                      </a:endParaRPr>
                    </a:p>
                  </a:txBody>
                  <a:tcPr anchor="ctr"/>
                </a:tc>
                <a:extLst>
                  <a:ext uri="{0D108BD9-81ED-4DB2-BD59-A6C34878D82A}">
                    <a16:rowId xmlns:a16="http://schemas.microsoft.com/office/drawing/2014/main" val="119352512"/>
                  </a:ext>
                </a:extLst>
              </a:tr>
              <a:tr h="394855">
                <a:tc>
                  <a:txBody>
                    <a:bodyPr/>
                    <a:lstStyle/>
                    <a:p>
                      <a:pPr algn="ctr" latinLnBrk="1"/>
                      <a:endParaRPr lang="ko-KR" altLang="en-US" sz="1400">
                        <a:latin typeface="+mn-lt"/>
                      </a:endParaRPr>
                    </a:p>
                  </a:txBody>
                  <a:tcPr anchor="ctr"/>
                </a:tc>
                <a:tc>
                  <a:txBody>
                    <a:bodyPr/>
                    <a:lstStyle/>
                    <a:p>
                      <a:pPr algn="ctr" latinLnBrk="1"/>
                      <a:endParaRPr lang="ko-KR" altLang="en-US" sz="1400">
                        <a:latin typeface="+mn-lt"/>
                      </a:endParaRPr>
                    </a:p>
                  </a:txBody>
                  <a:tcPr anchor="ctr"/>
                </a:tc>
                <a:tc>
                  <a:txBody>
                    <a:bodyPr/>
                    <a:lstStyle/>
                    <a:p>
                      <a:pPr algn="ctr" latinLnBrk="1"/>
                      <a:endParaRPr lang="ko-KR" altLang="en-US" sz="1400">
                        <a:latin typeface="+mn-lt"/>
                      </a:endParaRPr>
                    </a:p>
                  </a:txBody>
                  <a:tcPr anchor="ctr"/>
                </a:tc>
                <a:tc>
                  <a:txBody>
                    <a:bodyPr/>
                    <a:lstStyle/>
                    <a:p>
                      <a:pPr algn="ctr" latinLnBrk="1"/>
                      <a:r>
                        <a:rPr lang="en-US" altLang="ko-KR" sz="1400" dirty="0" smtClean="0">
                          <a:latin typeface="+mn-lt"/>
                        </a:rPr>
                        <a:t>1</a:t>
                      </a:r>
                      <a:endParaRPr lang="ko-KR" altLang="en-US" sz="1400" dirty="0">
                        <a:latin typeface="+mn-lt"/>
                      </a:endParaRPr>
                    </a:p>
                  </a:txBody>
                  <a:tcPr anchor="ctr">
                    <a:solidFill>
                      <a:schemeClr val="tx1">
                        <a:lumMod val="75000"/>
                        <a:lumOff val="25000"/>
                      </a:schemeClr>
                    </a:solidFill>
                  </a:tcPr>
                </a:tc>
                <a:tc>
                  <a:txBody>
                    <a:bodyPr/>
                    <a:lstStyle/>
                    <a:p>
                      <a:pPr algn="ctr" latinLnBrk="1"/>
                      <a:r>
                        <a:rPr lang="en-US" altLang="ko-KR" sz="1400" dirty="0" smtClean="0">
                          <a:latin typeface="+mn-lt"/>
                        </a:rPr>
                        <a:t>1</a:t>
                      </a:r>
                      <a:endParaRPr lang="ko-KR" altLang="en-US" sz="1400" dirty="0">
                        <a:latin typeface="+mn-lt"/>
                      </a:endParaRPr>
                    </a:p>
                  </a:txBody>
                  <a:tcPr anchor="ctr">
                    <a:solidFill>
                      <a:schemeClr val="tx1">
                        <a:lumMod val="75000"/>
                        <a:lumOff val="25000"/>
                      </a:schemeClr>
                    </a:solidFill>
                  </a:tcPr>
                </a:tc>
                <a:tc>
                  <a:txBody>
                    <a:bodyPr/>
                    <a:lstStyle/>
                    <a:p>
                      <a:pPr algn="ctr" latinLnBrk="1"/>
                      <a:r>
                        <a:rPr lang="en-US" altLang="ko-KR" sz="1400" dirty="0" smtClean="0">
                          <a:latin typeface="+mn-lt"/>
                        </a:rPr>
                        <a:t>1</a:t>
                      </a:r>
                      <a:endParaRPr lang="ko-KR" altLang="en-US" sz="1400" dirty="0">
                        <a:latin typeface="+mn-lt"/>
                      </a:endParaRPr>
                    </a:p>
                  </a:txBody>
                  <a:tcPr anchor="ctr">
                    <a:solidFill>
                      <a:schemeClr val="tx1">
                        <a:lumMod val="75000"/>
                        <a:lumOff val="25000"/>
                      </a:schemeClr>
                    </a:solidFill>
                  </a:tcPr>
                </a:tc>
                <a:tc>
                  <a:txBody>
                    <a:bodyPr/>
                    <a:lstStyle/>
                    <a:p>
                      <a:pPr algn="ctr" latinLnBrk="1"/>
                      <a:endParaRPr lang="ko-KR" altLang="en-US" sz="1400">
                        <a:latin typeface="+mn-lt"/>
                      </a:endParaRPr>
                    </a:p>
                  </a:txBody>
                  <a:tcPr anchor="ctr"/>
                </a:tc>
                <a:tc>
                  <a:txBody>
                    <a:bodyPr/>
                    <a:lstStyle/>
                    <a:p>
                      <a:pPr algn="ctr" latinLnBrk="1"/>
                      <a:endParaRPr lang="ko-KR" altLang="en-US" sz="1400" dirty="0">
                        <a:latin typeface="+mn-lt"/>
                      </a:endParaRPr>
                    </a:p>
                  </a:txBody>
                  <a:tcPr anchor="ctr"/>
                </a:tc>
                <a:extLst>
                  <a:ext uri="{0D108BD9-81ED-4DB2-BD59-A6C34878D82A}">
                    <a16:rowId xmlns:a16="http://schemas.microsoft.com/office/drawing/2014/main" val="2581861815"/>
                  </a:ext>
                </a:extLst>
              </a:tr>
              <a:tr h="394855">
                <a:tc>
                  <a:txBody>
                    <a:bodyPr/>
                    <a:lstStyle/>
                    <a:p>
                      <a:pPr algn="ctr" latinLnBrk="1"/>
                      <a:endParaRPr lang="ko-KR" altLang="en-US" sz="1400">
                        <a:latin typeface="+mn-lt"/>
                      </a:endParaRPr>
                    </a:p>
                  </a:txBody>
                  <a:tcPr anchor="ctr"/>
                </a:tc>
                <a:tc>
                  <a:txBody>
                    <a:bodyPr/>
                    <a:lstStyle/>
                    <a:p>
                      <a:pPr algn="ctr" latinLnBrk="1"/>
                      <a:endParaRPr lang="ko-KR" altLang="en-US" sz="1400">
                        <a:latin typeface="+mn-lt"/>
                      </a:endParaRPr>
                    </a:p>
                  </a:txBody>
                  <a:tcPr anchor="ctr"/>
                </a:tc>
                <a:tc>
                  <a:txBody>
                    <a:bodyPr/>
                    <a:lstStyle/>
                    <a:p>
                      <a:pPr algn="ctr" latinLnBrk="1"/>
                      <a:endParaRPr lang="ko-KR" altLang="en-US" sz="1400" dirty="0">
                        <a:latin typeface="+mn-lt"/>
                      </a:endParaRPr>
                    </a:p>
                  </a:txBody>
                  <a:tcPr anchor="ctr"/>
                </a:tc>
                <a:tc>
                  <a:txBody>
                    <a:bodyPr/>
                    <a:lstStyle/>
                    <a:p>
                      <a:pPr algn="ctr" latinLnBrk="1"/>
                      <a:endParaRPr lang="ko-KR" altLang="en-US" sz="1400" dirty="0">
                        <a:latin typeface="+mn-lt"/>
                      </a:endParaRPr>
                    </a:p>
                  </a:txBody>
                  <a:tcPr anchor="ctr"/>
                </a:tc>
                <a:tc>
                  <a:txBody>
                    <a:bodyPr/>
                    <a:lstStyle/>
                    <a:p>
                      <a:pPr algn="ctr" latinLnBrk="1"/>
                      <a:endParaRPr lang="ko-KR" altLang="en-US" sz="1400" dirty="0">
                        <a:latin typeface="+mn-lt"/>
                      </a:endParaRPr>
                    </a:p>
                  </a:txBody>
                  <a:tcPr anchor="ctr"/>
                </a:tc>
                <a:tc>
                  <a:txBody>
                    <a:bodyPr/>
                    <a:lstStyle/>
                    <a:p>
                      <a:pPr algn="ctr" latinLnBrk="1"/>
                      <a:r>
                        <a:rPr lang="en-US" altLang="ko-KR" sz="1400" dirty="0" smtClean="0">
                          <a:latin typeface="+mn-lt"/>
                        </a:rPr>
                        <a:t>1</a:t>
                      </a:r>
                      <a:endParaRPr lang="ko-KR" altLang="en-US" sz="1400" dirty="0">
                        <a:latin typeface="+mn-lt"/>
                      </a:endParaRPr>
                    </a:p>
                  </a:txBody>
                  <a:tcPr anchor="ctr">
                    <a:solidFill>
                      <a:schemeClr val="tx1">
                        <a:lumMod val="75000"/>
                        <a:lumOff val="25000"/>
                      </a:schemeClr>
                    </a:solidFill>
                  </a:tcPr>
                </a:tc>
                <a:tc>
                  <a:txBody>
                    <a:bodyPr/>
                    <a:lstStyle/>
                    <a:p>
                      <a:pPr algn="ctr" latinLnBrk="1"/>
                      <a:endParaRPr lang="ko-KR" altLang="en-US" sz="1400">
                        <a:latin typeface="+mn-lt"/>
                      </a:endParaRPr>
                    </a:p>
                  </a:txBody>
                  <a:tcPr anchor="ctr"/>
                </a:tc>
                <a:tc>
                  <a:txBody>
                    <a:bodyPr/>
                    <a:lstStyle/>
                    <a:p>
                      <a:pPr algn="ctr" latinLnBrk="1"/>
                      <a:endParaRPr lang="ko-KR" altLang="en-US" sz="1400" dirty="0">
                        <a:latin typeface="+mn-lt"/>
                      </a:endParaRPr>
                    </a:p>
                  </a:txBody>
                  <a:tcPr anchor="ctr"/>
                </a:tc>
                <a:extLst>
                  <a:ext uri="{0D108BD9-81ED-4DB2-BD59-A6C34878D82A}">
                    <a16:rowId xmlns:a16="http://schemas.microsoft.com/office/drawing/2014/main" val="3044624518"/>
                  </a:ext>
                </a:extLst>
              </a:tr>
              <a:tr h="394855">
                <a:tc>
                  <a:txBody>
                    <a:bodyPr/>
                    <a:lstStyle/>
                    <a:p>
                      <a:pPr algn="ctr" latinLnBrk="1"/>
                      <a:endParaRPr lang="ko-KR" altLang="en-US" sz="1400">
                        <a:latin typeface="+mn-lt"/>
                      </a:endParaRPr>
                    </a:p>
                  </a:txBody>
                  <a:tcPr anchor="ctr"/>
                </a:tc>
                <a:tc>
                  <a:txBody>
                    <a:bodyPr/>
                    <a:lstStyle/>
                    <a:p>
                      <a:pPr algn="ctr" latinLnBrk="1"/>
                      <a:endParaRPr lang="ko-KR" altLang="en-US" sz="1400">
                        <a:latin typeface="+mn-lt"/>
                      </a:endParaRPr>
                    </a:p>
                  </a:txBody>
                  <a:tcPr anchor="ctr"/>
                </a:tc>
                <a:tc>
                  <a:txBody>
                    <a:bodyPr/>
                    <a:lstStyle/>
                    <a:p>
                      <a:pPr algn="ctr" latinLnBrk="1"/>
                      <a:endParaRPr lang="ko-KR" altLang="en-US" sz="1400">
                        <a:latin typeface="+mn-lt"/>
                      </a:endParaRPr>
                    </a:p>
                  </a:txBody>
                  <a:tcPr anchor="ctr"/>
                </a:tc>
                <a:tc>
                  <a:txBody>
                    <a:bodyPr/>
                    <a:lstStyle/>
                    <a:p>
                      <a:pPr algn="ctr" latinLnBrk="1"/>
                      <a:endParaRPr lang="ko-KR" altLang="en-US" sz="1400">
                        <a:latin typeface="+mn-lt"/>
                      </a:endParaRPr>
                    </a:p>
                  </a:txBody>
                  <a:tcPr anchor="ctr"/>
                </a:tc>
                <a:tc>
                  <a:txBody>
                    <a:bodyPr/>
                    <a:lstStyle/>
                    <a:p>
                      <a:pPr algn="ctr" latinLnBrk="1"/>
                      <a:endParaRPr lang="ko-KR" altLang="en-US" sz="1400">
                        <a:latin typeface="+mn-lt"/>
                      </a:endParaRPr>
                    </a:p>
                  </a:txBody>
                  <a:tcPr anchor="ctr"/>
                </a:tc>
                <a:tc>
                  <a:txBody>
                    <a:bodyPr/>
                    <a:lstStyle/>
                    <a:p>
                      <a:pPr algn="ctr" latinLnBrk="1"/>
                      <a:r>
                        <a:rPr lang="en-US" altLang="ko-KR" sz="1400" dirty="0" smtClean="0">
                          <a:latin typeface="+mn-lt"/>
                        </a:rPr>
                        <a:t>1</a:t>
                      </a:r>
                      <a:endParaRPr lang="ko-KR" altLang="en-US" sz="1400" dirty="0">
                        <a:latin typeface="+mn-lt"/>
                      </a:endParaRPr>
                    </a:p>
                  </a:txBody>
                  <a:tcPr anchor="ctr">
                    <a:solidFill>
                      <a:schemeClr val="tx1">
                        <a:lumMod val="75000"/>
                        <a:lumOff val="25000"/>
                      </a:schemeClr>
                    </a:solidFill>
                  </a:tcPr>
                </a:tc>
                <a:tc>
                  <a:txBody>
                    <a:bodyPr/>
                    <a:lstStyle/>
                    <a:p>
                      <a:pPr algn="ctr" latinLnBrk="1"/>
                      <a:endParaRPr lang="ko-KR" altLang="en-US" sz="1400" dirty="0">
                        <a:latin typeface="+mn-lt"/>
                      </a:endParaRPr>
                    </a:p>
                  </a:txBody>
                  <a:tcPr anchor="ctr"/>
                </a:tc>
                <a:tc>
                  <a:txBody>
                    <a:bodyPr/>
                    <a:lstStyle/>
                    <a:p>
                      <a:pPr algn="ctr" latinLnBrk="1"/>
                      <a:endParaRPr lang="ko-KR" altLang="en-US" sz="1400" dirty="0">
                        <a:latin typeface="+mn-lt"/>
                      </a:endParaRPr>
                    </a:p>
                  </a:txBody>
                  <a:tcPr anchor="ctr"/>
                </a:tc>
                <a:extLst>
                  <a:ext uri="{0D108BD9-81ED-4DB2-BD59-A6C34878D82A}">
                    <a16:rowId xmlns:a16="http://schemas.microsoft.com/office/drawing/2014/main" val="2474327638"/>
                  </a:ext>
                </a:extLst>
              </a:tr>
              <a:tr h="394855">
                <a:tc>
                  <a:txBody>
                    <a:bodyPr/>
                    <a:lstStyle/>
                    <a:p>
                      <a:pPr algn="ctr" latinLnBrk="1"/>
                      <a:endParaRPr lang="ko-KR" altLang="en-US" sz="1400">
                        <a:latin typeface="+mn-lt"/>
                      </a:endParaRPr>
                    </a:p>
                  </a:txBody>
                  <a:tcPr anchor="ctr"/>
                </a:tc>
                <a:tc>
                  <a:txBody>
                    <a:bodyPr/>
                    <a:lstStyle/>
                    <a:p>
                      <a:pPr algn="ctr" latinLnBrk="1"/>
                      <a:endParaRPr lang="ko-KR" altLang="en-US" sz="1400">
                        <a:latin typeface="+mn-lt"/>
                      </a:endParaRPr>
                    </a:p>
                  </a:txBody>
                  <a:tcPr anchor="ctr"/>
                </a:tc>
                <a:tc>
                  <a:txBody>
                    <a:bodyPr/>
                    <a:lstStyle/>
                    <a:p>
                      <a:pPr algn="ctr" latinLnBrk="1"/>
                      <a:endParaRPr lang="ko-KR" altLang="en-US" sz="1400">
                        <a:latin typeface="+mn-lt"/>
                      </a:endParaRPr>
                    </a:p>
                  </a:txBody>
                  <a:tcPr anchor="ctr"/>
                </a:tc>
                <a:tc>
                  <a:txBody>
                    <a:bodyPr/>
                    <a:lstStyle/>
                    <a:p>
                      <a:pPr algn="ctr" latinLnBrk="1"/>
                      <a:r>
                        <a:rPr lang="en-US" altLang="ko-KR" sz="1400" dirty="0" smtClean="0">
                          <a:latin typeface="+mn-lt"/>
                        </a:rPr>
                        <a:t>1</a:t>
                      </a:r>
                      <a:endParaRPr lang="ko-KR" altLang="en-US" sz="1400" dirty="0">
                        <a:latin typeface="+mn-lt"/>
                      </a:endParaRPr>
                    </a:p>
                  </a:txBody>
                  <a:tcPr anchor="ctr">
                    <a:solidFill>
                      <a:schemeClr val="tx1">
                        <a:lumMod val="75000"/>
                        <a:lumOff val="25000"/>
                      </a:schemeClr>
                    </a:solidFill>
                  </a:tcPr>
                </a:tc>
                <a:tc>
                  <a:txBody>
                    <a:bodyPr/>
                    <a:lstStyle/>
                    <a:p>
                      <a:pPr algn="ctr" latinLnBrk="1"/>
                      <a:r>
                        <a:rPr lang="en-US" altLang="ko-KR" sz="1400" dirty="0" smtClean="0">
                          <a:latin typeface="+mn-lt"/>
                        </a:rPr>
                        <a:t>1</a:t>
                      </a:r>
                      <a:endParaRPr lang="ko-KR" altLang="en-US" sz="1400" dirty="0">
                        <a:latin typeface="+mn-lt"/>
                      </a:endParaRPr>
                    </a:p>
                  </a:txBody>
                  <a:tcPr anchor="ctr">
                    <a:solidFill>
                      <a:schemeClr val="tx1">
                        <a:lumMod val="75000"/>
                        <a:lumOff val="25000"/>
                      </a:schemeClr>
                    </a:solidFill>
                  </a:tcPr>
                </a:tc>
                <a:tc>
                  <a:txBody>
                    <a:bodyPr/>
                    <a:lstStyle/>
                    <a:p>
                      <a:pPr algn="ctr" latinLnBrk="1"/>
                      <a:r>
                        <a:rPr lang="en-US" altLang="ko-KR" sz="1400" dirty="0" smtClean="0">
                          <a:latin typeface="+mn-lt"/>
                        </a:rPr>
                        <a:t>1</a:t>
                      </a:r>
                      <a:endParaRPr lang="ko-KR" altLang="en-US" sz="1400" dirty="0">
                        <a:latin typeface="+mn-lt"/>
                      </a:endParaRPr>
                    </a:p>
                  </a:txBody>
                  <a:tcPr anchor="ctr">
                    <a:solidFill>
                      <a:schemeClr val="tx1">
                        <a:lumMod val="75000"/>
                        <a:lumOff val="25000"/>
                      </a:schemeClr>
                    </a:solidFill>
                  </a:tcPr>
                </a:tc>
                <a:tc>
                  <a:txBody>
                    <a:bodyPr/>
                    <a:lstStyle/>
                    <a:p>
                      <a:pPr algn="ctr" latinLnBrk="1"/>
                      <a:endParaRPr lang="ko-KR" altLang="en-US" sz="1400" dirty="0">
                        <a:latin typeface="+mn-lt"/>
                      </a:endParaRPr>
                    </a:p>
                  </a:txBody>
                  <a:tcPr anchor="ctr"/>
                </a:tc>
                <a:tc>
                  <a:txBody>
                    <a:bodyPr/>
                    <a:lstStyle/>
                    <a:p>
                      <a:pPr algn="ctr" latinLnBrk="1"/>
                      <a:endParaRPr lang="ko-KR" altLang="en-US" sz="1400" dirty="0">
                        <a:latin typeface="+mn-lt"/>
                      </a:endParaRPr>
                    </a:p>
                  </a:txBody>
                  <a:tcPr anchor="ctr"/>
                </a:tc>
                <a:extLst>
                  <a:ext uri="{0D108BD9-81ED-4DB2-BD59-A6C34878D82A}">
                    <a16:rowId xmlns:a16="http://schemas.microsoft.com/office/drawing/2014/main" val="2575548216"/>
                  </a:ext>
                </a:extLst>
              </a:tr>
              <a:tr h="394855">
                <a:tc>
                  <a:txBody>
                    <a:bodyPr/>
                    <a:lstStyle/>
                    <a:p>
                      <a:pPr algn="ctr" latinLnBrk="1"/>
                      <a:endParaRPr lang="ko-KR" altLang="en-US" sz="1400" dirty="0">
                        <a:latin typeface="+mn-lt"/>
                      </a:endParaRPr>
                    </a:p>
                  </a:txBody>
                  <a:tcPr anchor="ctr"/>
                </a:tc>
                <a:tc>
                  <a:txBody>
                    <a:bodyPr/>
                    <a:lstStyle/>
                    <a:p>
                      <a:pPr algn="ctr" latinLnBrk="1"/>
                      <a:endParaRPr lang="ko-KR" altLang="en-US" sz="1400">
                        <a:latin typeface="+mn-lt"/>
                      </a:endParaRPr>
                    </a:p>
                  </a:txBody>
                  <a:tcPr anchor="ctr"/>
                </a:tc>
                <a:tc>
                  <a:txBody>
                    <a:bodyPr/>
                    <a:lstStyle/>
                    <a:p>
                      <a:pPr algn="ctr" latinLnBrk="1"/>
                      <a:endParaRPr lang="ko-KR" altLang="en-US" sz="1400" dirty="0">
                        <a:latin typeface="+mn-lt"/>
                      </a:endParaRPr>
                    </a:p>
                  </a:txBody>
                  <a:tcPr anchor="ctr"/>
                </a:tc>
                <a:tc>
                  <a:txBody>
                    <a:bodyPr/>
                    <a:lstStyle/>
                    <a:p>
                      <a:pPr algn="ctr" latinLnBrk="1"/>
                      <a:endParaRPr lang="ko-KR" altLang="en-US" sz="1400">
                        <a:latin typeface="+mn-lt"/>
                      </a:endParaRPr>
                    </a:p>
                  </a:txBody>
                  <a:tcPr anchor="ctr"/>
                </a:tc>
                <a:tc>
                  <a:txBody>
                    <a:bodyPr/>
                    <a:lstStyle/>
                    <a:p>
                      <a:pPr algn="ctr" latinLnBrk="1"/>
                      <a:endParaRPr lang="ko-KR" altLang="en-US" sz="1400" dirty="0">
                        <a:latin typeface="+mn-lt"/>
                      </a:endParaRPr>
                    </a:p>
                  </a:txBody>
                  <a:tcPr anchor="ctr"/>
                </a:tc>
                <a:tc>
                  <a:txBody>
                    <a:bodyPr/>
                    <a:lstStyle/>
                    <a:p>
                      <a:pPr algn="ctr" latinLnBrk="1"/>
                      <a:endParaRPr lang="ko-KR" altLang="en-US" sz="1400">
                        <a:latin typeface="+mn-lt"/>
                      </a:endParaRPr>
                    </a:p>
                  </a:txBody>
                  <a:tcPr anchor="ctr"/>
                </a:tc>
                <a:tc>
                  <a:txBody>
                    <a:bodyPr/>
                    <a:lstStyle/>
                    <a:p>
                      <a:pPr algn="ctr" latinLnBrk="1"/>
                      <a:endParaRPr lang="ko-KR" altLang="en-US" sz="1400" dirty="0">
                        <a:latin typeface="+mn-lt"/>
                      </a:endParaRPr>
                    </a:p>
                  </a:txBody>
                  <a:tcPr anchor="ctr"/>
                </a:tc>
                <a:tc>
                  <a:txBody>
                    <a:bodyPr/>
                    <a:lstStyle/>
                    <a:p>
                      <a:pPr algn="ctr" latinLnBrk="1"/>
                      <a:endParaRPr lang="ko-KR" altLang="en-US" sz="1400" dirty="0">
                        <a:latin typeface="+mn-lt"/>
                      </a:endParaRPr>
                    </a:p>
                  </a:txBody>
                  <a:tcPr anchor="ctr"/>
                </a:tc>
                <a:extLst>
                  <a:ext uri="{0D108BD9-81ED-4DB2-BD59-A6C34878D82A}">
                    <a16:rowId xmlns:a16="http://schemas.microsoft.com/office/drawing/2014/main" val="2659655532"/>
                  </a:ext>
                </a:extLst>
              </a:tr>
            </a:tbl>
          </a:graphicData>
        </a:graphic>
      </p:graphicFrame>
      <p:cxnSp>
        <p:nvCxnSpPr>
          <p:cNvPr id="54" name="Straight Connector 53"/>
          <p:cNvCxnSpPr/>
          <p:nvPr/>
        </p:nvCxnSpPr>
        <p:spPr>
          <a:xfrm>
            <a:off x="1531088" y="1998921"/>
            <a:ext cx="1201479" cy="0"/>
          </a:xfrm>
          <a:prstGeom prst="line">
            <a:avLst/>
          </a:prstGeom>
          <a:ln w="127000">
            <a:solidFill>
              <a:srgbClr val="0000CC"/>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1924910" y="2768009"/>
            <a:ext cx="807657" cy="0"/>
          </a:xfrm>
          <a:prstGeom prst="line">
            <a:avLst/>
          </a:prstGeom>
          <a:ln w="127000">
            <a:solidFill>
              <a:srgbClr val="0000CC"/>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1531088" y="3973032"/>
            <a:ext cx="807657" cy="0"/>
          </a:xfrm>
          <a:prstGeom prst="line">
            <a:avLst/>
          </a:prstGeom>
          <a:ln w="127000">
            <a:solidFill>
              <a:srgbClr val="0000CC"/>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9" name="TextBox 58"/>
          <p:cNvSpPr txBox="1"/>
          <p:nvPr/>
        </p:nvSpPr>
        <p:spPr>
          <a:xfrm>
            <a:off x="1230228" y="1156904"/>
            <a:ext cx="1479413" cy="400110"/>
          </a:xfrm>
          <a:prstGeom prst="rect">
            <a:avLst/>
          </a:prstGeom>
          <a:noFill/>
        </p:spPr>
        <p:txBody>
          <a:bodyPr wrap="square" rtlCol="0">
            <a:spAutoFit/>
          </a:bodyPr>
          <a:lstStyle/>
          <a:p>
            <a:r>
              <a:rPr lang="en-US" altLang="ko-KR" sz="2000" b="1" dirty="0" smtClean="0">
                <a:latin typeface="나눔명조" panose="02020603020101020101" pitchFamily="18" charset="-127"/>
                <a:ea typeface="나눔명조" panose="02020603020101020101" pitchFamily="18" charset="-127"/>
              </a:rPr>
              <a:t>Input layer</a:t>
            </a:r>
            <a:endParaRPr lang="ko-KR" altLang="en-US" sz="2000" b="1" dirty="0">
              <a:latin typeface="나눔명조" panose="02020603020101020101" pitchFamily="18" charset="-127"/>
              <a:ea typeface="나눔명조" panose="02020603020101020101" pitchFamily="18" charset="-127"/>
            </a:endParaRPr>
          </a:p>
        </p:txBody>
      </p:sp>
      <p:sp>
        <p:nvSpPr>
          <p:cNvPr id="60" name="TextBox 59"/>
          <p:cNvSpPr txBox="1"/>
          <p:nvPr/>
        </p:nvSpPr>
        <p:spPr>
          <a:xfrm>
            <a:off x="4984584" y="1150663"/>
            <a:ext cx="2511369" cy="400110"/>
          </a:xfrm>
          <a:prstGeom prst="rect">
            <a:avLst/>
          </a:prstGeom>
          <a:noFill/>
        </p:spPr>
        <p:txBody>
          <a:bodyPr wrap="square" rtlCol="0">
            <a:spAutoFit/>
          </a:bodyPr>
          <a:lstStyle/>
          <a:p>
            <a:r>
              <a:rPr lang="en-US" altLang="ko-KR" sz="2000" b="1" dirty="0" smtClean="0">
                <a:latin typeface="나눔명조" panose="02020603020101020101" pitchFamily="18" charset="-127"/>
                <a:ea typeface="나눔명조" panose="02020603020101020101" pitchFamily="18" charset="-127"/>
              </a:rPr>
              <a:t>Convolution layer 1</a:t>
            </a:r>
            <a:endParaRPr lang="ko-KR" altLang="en-US" sz="2000" b="1" dirty="0">
              <a:latin typeface="나눔명조" panose="02020603020101020101" pitchFamily="18" charset="-127"/>
              <a:ea typeface="나눔명조" panose="02020603020101020101" pitchFamily="18" charset="-127"/>
            </a:endParaRPr>
          </a:p>
        </p:txBody>
      </p:sp>
      <p:sp>
        <p:nvSpPr>
          <p:cNvPr id="62" name="TextBox 61"/>
          <p:cNvSpPr txBox="1"/>
          <p:nvPr/>
        </p:nvSpPr>
        <p:spPr>
          <a:xfrm>
            <a:off x="6571144" y="5005659"/>
            <a:ext cx="2572856" cy="707886"/>
          </a:xfrm>
          <a:prstGeom prst="rect">
            <a:avLst/>
          </a:prstGeom>
          <a:noFill/>
        </p:spPr>
        <p:txBody>
          <a:bodyPr wrap="square" rtlCol="0">
            <a:spAutoFit/>
          </a:bodyPr>
          <a:lstStyle/>
          <a:p>
            <a:r>
              <a:rPr lang="en-US" altLang="ko-KR" sz="2000" b="1" dirty="0" smtClean="0">
                <a:solidFill>
                  <a:srgbClr val="0000CC"/>
                </a:solidFill>
                <a:latin typeface="나눔명조" panose="02020603020101020101" pitchFamily="18" charset="-127"/>
                <a:ea typeface="나눔명조" panose="02020603020101020101" pitchFamily="18" charset="-127"/>
              </a:rPr>
              <a:t>Highlights horizontal black edges</a:t>
            </a:r>
            <a:endParaRPr lang="ko-KR" altLang="en-US" sz="2000" b="1" dirty="0">
              <a:solidFill>
                <a:srgbClr val="0000CC"/>
              </a:solidFill>
              <a:latin typeface="나눔명조" panose="02020603020101020101" pitchFamily="18" charset="-127"/>
              <a:ea typeface="나눔명조" panose="02020603020101020101" pitchFamily="18" charset="-127"/>
            </a:endParaRPr>
          </a:p>
        </p:txBody>
      </p:sp>
    </p:spTree>
    <p:extLst>
      <p:ext uri="{BB962C8B-B14F-4D97-AF65-F5344CB8AC3E}">
        <p14:creationId xmlns:p14="http://schemas.microsoft.com/office/powerpoint/2010/main" val="3500711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fade">
                                      <p:cBhvr>
                                        <p:cTn id="7" dur="500"/>
                                        <p:tgtEl>
                                          <p:spTgt spid="4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wipe(left)">
                                      <p:cBhvr>
                                        <p:cTn id="10" dur="500"/>
                                        <p:tgtEl>
                                          <p:spTgt spid="38"/>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36"/>
                                        </p:tgtEl>
                                        <p:attrNameLst>
                                          <p:attrName>style.visibility</p:attrName>
                                        </p:attrNameLst>
                                      </p:cBhvr>
                                      <p:to>
                                        <p:strVal val="visible"/>
                                      </p:to>
                                    </p:set>
                                    <p:animEffect transition="in" filter="wipe(left)">
                                      <p:cBhvr>
                                        <p:cTn id="15" dur="500"/>
                                        <p:tgtEl>
                                          <p:spTgt spid="36"/>
                                        </p:tgtEl>
                                      </p:cBhvr>
                                    </p:animEffect>
                                  </p:childTnLst>
                                </p:cTn>
                              </p:par>
                              <p:par>
                                <p:cTn id="16" presetID="22" presetClass="entr" presetSubtype="8" fill="hold" nodeType="withEffect">
                                  <p:stCondLst>
                                    <p:cond delay="0"/>
                                  </p:stCondLst>
                                  <p:childTnLst>
                                    <p:set>
                                      <p:cBhvr>
                                        <p:cTn id="17" dur="1" fill="hold">
                                          <p:stCondLst>
                                            <p:cond delay="0"/>
                                          </p:stCondLst>
                                        </p:cTn>
                                        <p:tgtEl>
                                          <p:spTgt spid="42"/>
                                        </p:tgtEl>
                                        <p:attrNameLst>
                                          <p:attrName>style.visibility</p:attrName>
                                        </p:attrNameLst>
                                      </p:cBhvr>
                                      <p:to>
                                        <p:strVal val="visible"/>
                                      </p:to>
                                    </p:set>
                                    <p:animEffect transition="in" filter="wipe(left)">
                                      <p:cBhvr>
                                        <p:cTn id="18" dur="500"/>
                                        <p:tgtEl>
                                          <p:spTgt spid="42"/>
                                        </p:tgtEl>
                                      </p:cBhvr>
                                    </p:animEffect>
                                  </p:childTnLst>
                                </p:cTn>
                              </p:par>
                              <p:par>
                                <p:cTn id="19" presetID="22" presetClass="entr" presetSubtype="8" fill="hold" nodeType="withEffect">
                                  <p:stCondLst>
                                    <p:cond delay="0"/>
                                  </p:stCondLst>
                                  <p:childTnLst>
                                    <p:set>
                                      <p:cBhvr>
                                        <p:cTn id="20" dur="1" fill="hold">
                                          <p:stCondLst>
                                            <p:cond delay="0"/>
                                          </p:stCondLst>
                                        </p:cTn>
                                        <p:tgtEl>
                                          <p:spTgt spid="45"/>
                                        </p:tgtEl>
                                        <p:attrNameLst>
                                          <p:attrName>style.visibility</p:attrName>
                                        </p:attrNameLst>
                                      </p:cBhvr>
                                      <p:to>
                                        <p:strVal val="visible"/>
                                      </p:to>
                                    </p:set>
                                    <p:animEffect transition="in" filter="wipe(left)">
                                      <p:cBhvr>
                                        <p:cTn id="21" dur="500"/>
                                        <p:tgtEl>
                                          <p:spTgt spid="45"/>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62"/>
                                        </p:tgtEl>
                                        <p:attrNameLst>
                                          <p:attrName>style.visibility</p:attrName>
                                        </p:attrNameLst>
                                      </p:cBhvr>
                                      <p:to>
                                        <p:strVal val="visible"/>
                                      </p:to>
                                    </p:set>
                                    <p:animEffect transition="in" filter="wipe(left)">
                                      <p:cBhvr>
                                        <p:cTn id="24" dur="500"/>
                                        <p:tgtEl>
                                          <p:spTgt spid="62"/>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fade">
                                      <p:cBhvr>
                                        <p:cTn id="29" dur="500"/>
                                        <p:tgtEl>
                                          <p:spTgt spid="20"/>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33"/>
                                        </p:tgtEl>
                                        <p:attrNameLst>
                                          <p:attrName>style.visibility</p:attrName>
                                        </p:attrNameLst>
                                      </p:cBhvr>
                                      <p:to>
                                        <p:strVal val="visible"/>
                                      </p:to>
                                    </p:set>
                                    <p:animEffect transition="in" filter="fade">
                                      <p:cBhvr>
                                        <p:cTn id="34" dur="500"/>
                                        <p:tgtEl>
                                          <p:spTgt spid="33"/>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nodeType="clickEffect">
                                  <p:stCondLst>
                                    <p:cond delay="0"/>
                                  </p:stCondLst>
                                  <p:childTnLst>
                                    <p:set>
                                      <p:cBhvr>
                                        <p:cTn id="38" dur="1" fill="hold">
                                          <p:stCondLst>
                                            <p:cond delay="0"/>
                                          </p:stCondLst>
                                        </p:cTn>
                                        <p:tgtEl>
                                          <p:spTgt spid="54"/>
                                        </p:tgtEl>
                                        <p:attrNameLst>
                                          <p:attrName>style.visibility</p:attrName>
                                        </p:attrNameLst>
                                      </p:cBhvr>
                                      <p:to>
                                        <p:strVal val="visible"/>
                                      </p:to>
                                    </p:set>
                                    <p:animEffect transition="in" filter="wipe(left)">
                                      <p:cBhvr>
                                        <p:cTn id="39" dur="500"/>
                                        <p:tgtEl>
                                          <p:spTgt spid="54"/>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nodeType="clickEffect">
                                  <p:stCondLst>
                                    <p:cond delay="0"/>
                                  </p:stCondLst>
                                  <p:childTnLst>
                                    <p:set>
                                      <p:cBhvr>
                                        <p:cTn id="43" dur="1" fill="hold">
                                          <p:stCondLst>
                                            <p:cond delay="0"/>
                                          </p:stCondLst>
                                        </p:cTn>
                                        <p:tgtEl>
                                          <p:spTgt spid="56"/>
                                        </p:tgtEl>
                                        <p:attrNameLst>
                                          <p:attrName>style.visibility</p:attrName>
                                        </p:attrNameLst>
                                      </p:cBhvr>
                                      <p:to>
                                        <p:strVal val="visible"/>
                                      </p:to>
                                    </p:set>
                                    <p:animEffect transition="in" filter="wipe(left)">
                                      <p:cBhvr>
                                        <p:cTn id="44" dur="500"/>
                                        <p:tgtEl>
                                          <p:spTgt spid="56"/>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nodeType="clickEffect">
                                  <p:stCondLst>
                                    <p:cond delay="0"/>
                                  </p:stCondLst>
                                  <p:childTnLst>
                                    <p:set>
                                      <p:cBhvr>
                                        <p:cTn id="48" dur="1" fill="hold">
                                          <p:stCondLst>
                                            <p:cond delay="0"/>
                                          </p:stCondLst>
                                        </p:cTn>
                                        <p:tgtEl>
                                          <p:spTgt spid="58"/>
                                        </p:tgtEl>
                                        <p:attrNameLst>
                                          <p:attrName>style.visibility</p:attrName>
                                        </p:attrNameLst>
                                      </p:cBhvr>
                                      <p:to>
                                        <p:strVal val="visible"/>
                                      </p:to>
                                    </p:set>
                                    <p:animEffect transition="in" filter="wipe(left)">
                                      <p:cBhvr>
                                        <p:cTn id="49"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8" grpId="0"/>
      <p:bldP spid="62"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 name="Table 18"/>
          <p:cNvGraphicFramePr>
            <a:graphicFrameLocks noGrp="1"/>
          </p:cNvGraphicFramePr>
          <p:nvPr>
            <p:extLst>
              <p:ext uri="{D42A27DB-BD31-4B8C-83A1-F6EECF244321}">
                <p14:modId xmlns:p14="http://schemas.microsoft.com/office/powerpoint/2010/main" val="385655404"/>
              </p:ext>
            </p:extLst>
          </p:nvPr>
        </p:nvGraphicFramePr>
        <p:xfrm>
          <a:off x="3369982" y="5151217"/>
          <a:ext cx="1179369" cy="1184565"/>
        </p:xfrm>
        <a:graphic>
          <a:graphicData uri="http://schemas.openxmlformats.org/drawingml/2006/table">
            <a:tbl>
              <a:tblPr firstRow="1" bandRow="1">
                <a:tableStyleId>{5940675A-B579-460E-94D1-54222C63F5DA}</a:tableStyleId>
              </a:tblPr>
              <a:tblGrid>
                <a:gridCol w="393123">
                  <a:extLst>
                    <a:ext uri="{9D8B030D-6E8A-4147-A177-3AD203B41FA5}">
                      <a16:colId xmlns:a16="http://schemas.microsoft.com/office/drawing/2014/main" val="2429367008"/>
                    </a:ext>
                  </a:extLst>
                </a:gridCol>
                <a:gridCol w="393123">
                  <a:extLst>
                    <a:ext uri="{9D8B030D-6E8A-4147-A177-3AD203B41FA5}">
                      <a16:colId xmlns:a16="http://schemas.microsoft.com/office/drawing/2014/main" val="3089876422"/>
                    </a:ext>
                  </a:extLst>
                </a:gridCol>
                <a:gridCol w="393123">
                  <a:extLst>
                    <a:ext uri="{9D8B030D-6E8A-4147-A177-3AD203B41FA5}">
                      <a16:colId xmlns:a16="http://schemas.microsoft.com/office/drawing/2014/main" val="3973165101"/>
                    </a:ext>
                  </a:extLst>
                </a:gridCol>
              </a:tblGrid>
              <a:tr h="394855">
                <a:tc>
                  <a:txBody>
                    <a:bodyPr/>
                    <a:lstStyle/>
                    <a:p>
                      <a:pPr algn="ctr" latinLnBrk="1"/>
                      <a:r>
                        <a:rPr lang="en-US" altLang="ko-KR" sz="1200" b="1" dirty="0" smtClean="0">
                          <a:solidFill>
                            <a:schemeClr val="tx1"/>
                          </a:solidFill>
                        </a:rPr>
                        <a:t>-1</a:t>
                      </a:r>
                      <a:endParaRPr lang="ko-KR" altLang="en-US" sz="1200" b="1" dirty="0">
                        <a:solidFill>
                          <a:schemeClr val="tx1"/>
                        </a:solidFill>
                      </a:endParaRPr>
                    </a:p>
                  </a:txBody>
                  <a:tcPr anchor="ctr">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200" b="1" dirty="0" smtClean="0">
                          <a:solidFill>
                            <a:schemeClr val="tx1"/>
                          </a:solidFill>
                        </a:rPr>
                        <a:t>-1</a:t>
                      </a:r>
                      <a:endParaRPr lang="ko-KR" altLang="en-US" sz="1200" b="1" dirty="0">
                        <a:solidFill>
                          <a:schemeClr val="tx1"/>
                        </a:solidFill>
                      </a:endParaRPr>
                    </a:p>
                  </a:txBody>
                  <a:tcPr anchor="ctr">
                    <a:solidFill>
                      <a:schemeClr val="bg1"/>
                    </a:solidFill>
                  </a:tcPr>
                </a:tc>
                <a:tc>
                  <a:txBody>
                    <a:bodyPr/>
                    <a:lstStyle/>
                    <a:p>
                      <a:pPr algn="ctr" latinLnBrk="1"/>
                      <a:r>
                        <a:rPr lang="en-US" altLang="ko-KR" sz="1200" b="1" dirty="0" smtClean="0">
                          <a:solidFill>
                            <a:schemeClr val="tx1"/>
                          </a:solidFill>
                        </a:rPr>
                        <a:t>-1</a:t>
                      </a:r>
                      <a:endParaRPr lang="ko-KR" altLang="en-US" sz="1200" b="1" dirty="0">
                        <a:solidFill>
                          <a:schemeClr val="tx1"/>
                        </a:solidFill>
                      </a:endParaRPr>
                    </a:p>
                  </a:txBody>
                  <a:tcPr anchor="ctr">
                    <a:solidFill>
                      <a:schemeClr val="bg1"/>
                    </a:solidFill>
                  </a:tcPr>
                </a:tc>
                <a:extLst>
                  <a:ext uri="{0D108BD9-81ED-4DB2-BD59-A6C34878D82A}">
                    <a16:rowId xmlns:a16="http://schemas.microsoft.com/office/drawing/2014/main" val="3028594201"/>
                  </a:ext>
                </a:extLst>
              </a:tr>
              <a:tr h="394855">
                <a:tc>
                  <a:txBody>
                    <a:bodyPr/>
                    <a:lstStyle/>
                    <a:p>
                      <a:pPr algn="ctr" latinLnBrk="1"/>
                      <a:r>
                        <a:rPr lang="en-US" altLang="ko-KR" sz="1200" b="1" dirty="0" smtClean="0">
                          <a:solidFill>
                            <a:schemeClr val="bg1"/>
                          </a:solidFill>
                        </a:rPr>
                        <a:t>1</a:t>
                      </a:r>
                      <a:endParaRPr lang="ko-KR" altLang="en-US" sz="1200" b="1" dirty="0">
                        <a:solidFill>
                          <a:schemeClr val="bg1"/>
                        </a:solidFill>
                      </a:endParaRPr>
                    </a:p>
                  </a:txBody>
                  <a:tcPr anchor="ctr">
                    <a:solidFill>
                      <a:schemeClr val="tx1">
                        <a:lumMod val="75000"/>
                        <a:lumOff val="25000"/>
                      </a:schemeClr>
                    </a:solidFill>
                  </a:tcPr>
                </a:tc>
                <a:tc>
                  <a:txBody>
                    <a:bodyPr/>
                    <a:lstStyle/>
                    <a:p>
                      <a:pPr algn="ctr" latinLnBrk="1"/>
                      <a:r>
                        <a:rPr lang="en-US" altLang="ko-KR" sz="1200" b="1" dirty="0" smtClean="0">
                          <a:solidFill>
                            <a:schemeClr val="bg1"/>
                          </a:solidFill>
                        </a:rPr>
                        <a:t>1</a:t>
                      </a:r>
                      <a:endParaRPr lang="ko-KR" altLang="en-US" sz="1200" b="1" dirty="0">
                        <a:solidFill>
                          <a:schemeClr val="bg1"/>
                        </a:solidFill>
                      </a:endParaRPr>
                    </a:p>
                  </a:txBody>
                  <a:tcPr anchor="ctr">
                    <a:solidFill>
                      <a:schemeClr val="tx1">
                        <a:lumMod val="75000"/>
                        <a:lumOff val="25000"/>
                      </a:schemeClr>
                    </a:solidFill>
                  </a:tcPr>
                </a:tc>
                <a:tc>
                  <a:txBody>
                    <a:bodyPr/>
                    <a:lstStyle/>
                    <a:p>
                      <a:pPr algn="ctr" latinLnBrk="1"/>
                      <a:r>
                        <a:rPr lang="en-US" altLang="ko-KR" sz="1200" b="1" dirty="0" smtClean="0">
                          <a:solidFill>
                            <a:schemeClr val="bg1"/>
                          </a:solidFill>
                        </a:rPr>
                        <a:t>1</a:t>
                      </a:r>
                      <a:endParaRPr lang="ko-KR" altLang="en-US" sz="1200" b="1" dirty="0">
                        <a:solidFill>
                          <a:schemeClr val="bg1"/>
                        </a:solidFill>
                      </a:endParaRPr>
                    </a:p>
                  </a:txBody>
                  <a:tcPr anchor="ctr">
                    <a:solidFill>
                      <a:schemeClr val="tx1">
                        <a:lumMod val="75000"/>
                        <a:lumOff val="25000"/>
                      </a:schemeClr>
                    </a:solidFill>
                  </a:tcPr>
                </a:tc>
                <a:extLst>
                  <a:ext uri="{0D108BD9-81ED-4DB2-BD59-A6C34878D82A}">
                    <a16:rowId xmlns:a16="http://schemas.microsoft.com/office/drawing/2014/main" val="1403814802"/>
                  </a:ext>
                </a:extLst>
              </a:tr>
              <a:tr h="394855">
                <a:tc>
                  <a:txBody>
                    <a:bodyPr/>
                    <a:lstStyle/>
                    <a:p>
                      <a:pPr algn="ctr" latinLnBrk="1"/>
                      <a:r>
                        <a:rPr lang="en-US" altLang="ko-KR" sz="1200" b="1" dirty="0" smtClean="0">
                          <a:solidFill>
                            <a:schemeClr val="tx1"/>
                          </a:solidFill>
                        </a:rPr>
                        <a:t>0</a:t>
                      </a:r>
                      <a:endParaRPr lang="ko-KR" altLang="en-US" sz="1200" b="1" dirty="0">
                        <a:solidFill>
                          <a:schemeClr val="tx1"/>
                        </a:solidFill>
                      </a:endParaRPr>
                    </a:p>
                  </a:txBody>
                  <a:tcPr anchor="ctr">
                    <a:solidFill>
                      <a:schemeClr val="bg1">
                        <a:lumMod val="75000"/>
                      </a:schemeClr>
                    </a:solidFill>
                  </a:tcPr>
                </a:tc>
                <a:tc>
                  <a:txBody>
                    <a:bodyPr/>
                    <a:lstStyle/>
                    <a:p>
                      <a:pPr algn="ctr" latinLnBrk="1"/>
                      <a:r>
                        <a:rPr lang="en-US" altLang="ko-KR" sz="1200" b="1" dirty="0" smtClean="0">
                          <a:solidFill>
                            <a:schemeClr val="tx1"/>
                          </a:solidFill>
                        </a:rPr>
                        <a:t>0</a:t>
                      </a:r>
                      <a:endParaRPr lang="ko-KR" altLang="en-US" sz="1200" b="1" dirty="0">
                        <a:solidFill>
                          <a:schemeClr val="tx1"/>
                        </a:solidFill>
                      </a:endParaRPr>
                    </a:p>
                  </a:txBody>
                  <a:tcPr anchor="ctr">
                    <a:solidFill>
                      <a:schemeClr val="bg1">
                        <a:lumMod val="75000"/>
                      </a:schemeClr>
                    </a:solidFill>
                  </a:tcPr>
                </a:tc>
                <a:tc>
                  <a:txBody>
                    <a:bodyPr/>
                    <a:lstStyle/>
                    <a:p>
                      <a:pPr algn="ctr" latinLnBrk="1"/>
                      <a:r>
                        <a:rPr lang="en-US" altLang="ko-KR" sz="1200" b="1" dirty="0" smtClean="0">
                          <a:solidFill>
                            <a:schemeClr val="tx1"/>
                          </a:solidFill>
                        </a:rPr>
                        <a:t>0</a:t>
                      </a:r>
                      <a:endParaRPr lang="ko-KR" altLang="en-US" sz="1200" b="1" dirty="0">
                        <a:solidFill>
                          <a:schemeClr val="tx1"/>
                        </a:solidFill>
                      </a:endParaRPr>
                    </a:p>
                  </a:txBody>
                  <a:tcPr anchor="ctr">
                    <a:solidFill>
                      <a:schemeClr val="bg1">
                        <a:lumMod val="75000"/>
                      </a:schemeClr>
                    </a:solidFill>
                  </a:tcPr>
                </a:tc>
                <a:extLst>
                  <a:ext uri="{0D108BD9-81ED-4DB2-BD59-A6C34878D82A}">
                    <a16:rowId xmlns:a16="http://schemas.microsoft.com/office/drawing/2014/main" val="119352512"/>
                  </a:ext>
                </a:extLst>
              </a:tr>
            </a:tbl>
          </a:graphicData>
        </a:graphic>
      </p:graphicFrame>
      <p:graphicFrame>
        <p:nvGraphicFramePr>
          <p:cNvPr id="74" name="Table 73"/>
          <p:cNvGraphicFramePr>
            <a:graphicFrameLocks noGrp="1"/>
          </p:cNvGraphicFramePr>
          <p:nvPr>
            <p:extLst>
              <p:ext uri="{D42A27DB-BD31-4B8C-83A1-F6EECF244321}">
                <p14:modId xmlns:p14="http://schemas.microsoft.com/office/powerpoint/2010/main" val="1205594192"/>
              </p:ext>
            </p:extLst>
          </p:nvPr>
        </p:nvGraphicFramePr>
        <p:xfrm>
          <a:off x="352417" y="1638591"/>
          <a:ext cx="3153936" cy="3168112"/>
        </p:xfrm>
        <a:graphic>
          <a:graphicData uri="http://schemas.openxmlformats.org/drawingml/2006/table">
            <a:tbl>
              <a:tblPr>
                <a:tableStyleId>{5940675A-B579-460E-94D1-54222C63F5DA}</a:tableStyleId>
              </a:tblPr>
              <a:tblGrid>
                <a:gridCol w="394242">
                  <a:extLst>
                    <a:ext uri="{9D8B030D-6E8A-4147-A177-3AD203B41FA5}">
                      <a16:colId xmlns:a16="http://schemas.microsoft.com/office/drawing/2014/main" val="229315872"/>
                    </a:ext>
                  </a:extLst>
                </a:gridCol>
                <a:gridCol w="394242">
                  <a:extLst>
                    <a:ext uri="{9D8B030D-6E8A-4147-A177-3AD203B41FA5}">
                      <a16:colId xmlns:a16="http://schemas.microsoft.com/office/drawing/2014/main" val="1150535717"/>
                    </a:ext>
                  </a:extLst>
                </a:gridCol>
                <a:gridCol w="394242">
                  <a:extLst>
                    <a:ext uri="{9D8B030D-6E8A-4147-A177-3AD203B41FA5}">
                      <a16:colId xmlns:a16="http://schemas.microsoft.com/office/drawing/2014/main" val="377251786"/>
                    </a:ext>
                  </a:extLst>
                </a:gridCol>
                <a:gridCol w="394242">
                  <a:extLst>
                    <a:ext uri="{9D8B030D-6E8A-4147-A177-3AD203B41FA5}">
                      <a16:colId xmlns:a16="http://schemas.microsoft.com/office/drawing/2014/main" val="1941661102"/>
                    </a:ext>
                  </a:extLst>
                </a:gridCol>
                <a:gridCol w="394242">
                  <a:extLst>
                    <a:ext uri="{9D8B030D-6E8A-4147-A177-3AD203B41FA5}">
                      <a16:colId xmlns:a16="http://schemas.microsoft.com/office/drawing/2014/main" val="3600163452"/>
                    </a:ext>
                  </a:extLst>
                </a:gridCol>
                <a:gridCol w="394242">
                  <a:extLst>
                    <a:ext uri="{9D8B030D-6E8A-4147-A177-3AD203B41FA5}">
                      <a16:colId xmlns:a16="http://schemas.microsoft.com/office/drawing/2014/main" val="3797108327"/>
                    </a:ext>
                  </a:extLst>
                </a:gridCol>
                <a:gridCol w="394242">
                  <a:extLst>
                    <a:ext uri="{9D8B030D-6E8A-4147-A177-3AD203B41FA5}">
                      <a16:colId xmlns:a16="http://schemas.microsoft.com/office/drawing/2014/main" val="3352901516"/>
                    </a:ext>
                  </a:extLst>
                </a:gridCol>
                <a:gridCol w="394242">
                  <a:extLst>
                    <a:ext uri="{9D8B030D-6E8A-4147-A177-3AD203B41FA5}">
                      <a16:colId xmlns:a16="http://schemas.microsoft.com/office/drawing/2014/main" val="527937011"/>
                    </a:ext>
                  </a:extLst>
                </a:gridCol>
              </a:tblGrid>
              <a:tr h="396014">
                <a:tc>
                  <a:txBody>
                    <a:bodyPr/>
                    <a:lstStyle/>
                    <a:p>
                      <a:pPr algn="ctr" fontAlgn="ctr"/>
                      <a:r>
                        <a:rPr lang="en-US" altLang="ko-KR" sz="1400" b="0" i="0" u="none" strike="noStrike" dirty="0">
                          <a:solidFill>
                            <a:srgbClr val="000000"/>
                          </a:solidFill>
                          <a:effectLst/>
                          <a:latin typeface="+mn-lt"/>
                          <a:ea typeface="맑은 고딕" panose="020B0503020000020004" pitchFamily="50" charset="-127"/>
                        </a:rPr>
                        <a:t>0</a:t>
                      </a:r>
                    </a:p>
                  </a:txBody>
                  <a:tcPr marL="6350" marR="6350" marT="6350" marB="0" anchor="ctr">
                    <a:solidFill>
                      <a:schemeClr val="bg1">
                        <a:lumMod val="75000"/>
                      </a:schemeClr>
                    </a:solidFill>
                  </a:tcPr>
                </a:tc>
                <a:tc>
                  <a:txBody>
                    <a:bodyPr/>
                    <a:lstStyle/>
                    <a:p>
                      <a:pPr algn="ctr" fontAlgn="ctr"/>
                      <a:r>
                        <a:rPr lang="en-US" altLang="ko-KR" sz="1400" b="0" i="0" u="none" strike="noStrike" dirty="0">
                          <a:solidFill>
                            <a:srgbClr val="000000"/>
                          </a:solidFill>
                          <a:effectLst/>
                          <a:latin typeface="+mn-lt"/>
                          <a:ea typeface="맑은 고딕" panose="020B0503020000020004" pitchFamily="50" charset="-127"/>
                        </a:rPr>
                        <a:t>1</a:t>
                      </a:r>
                    </a:p>
                  </a:txBody>
                  <a:tcPr marL="6350" marR="6350" marT="6350" marB="0" anchor="ctr">
                    <a:solidFill>
                      <a:schemeClr val="tx1">
                        <a:lumMod val="75000"/>
                        <a:lumOff val="25000"/>
                      </a:schemeClr>
                    </a:solidFill>
                  </a:tcPr>
                </a:tc>
                <a:tc>
                  <a:txBody>
                    <a:bodyPr/>
                    <a:lstStyle/>
                    <a:p>
                      <a:pPr algn="ctr" fontAlgn="ctr"/>
                      <a:r>
                        <a:rPr lang="en-US" altLang="ko-KR" sz="1400" b="0" i="0" u="none" strike="noStrike">
                          <a:solidFill>
                            <a:srgbClr val="000000"/>
                          </a:solidFill>
                          <a:effectLst/>
                          <a:latin typeface="+mn-lt"/>
                          <a:ea typeface="맑은 고딕" panose="020B0503020000020004" pitchFamily="50" charset="-127"/>
                        </a:rPr>
                        <a:t>2</a:t>
                      </a:r>
                    </a:p>
                  </a:txBody>
                  <a:tcPr marL="6350" marR="6350" marT="6350" marB="0" anchor="ctr">
                    <a:solidFill>
                      <a:schemeClr val="tx1">
                        <a:lumMod val="75000"/>
                        <a:lumOff val="25000"/>
                      </a:schemeClr>
                    </a:solidFill>
                  </a:tcPr>
                </a:tc>
                <a:tc>
                  <a:txBody>
                    <a:bodyPr/>
                    <a:lstStyle/>
                    <a:p>
                      <a:pPr algn="ctr" fontAlgn="ctr"/>
                      <a:r>
                        <a:rPr lang="en-US" altLang="ko-KR" sz="1400" b="0" i="0" u="none" strike="noStrike">
                          <a:solidFill>
                            <a:srgbClr val="000000"/>
                          </a:solidFill>
                          <a:effectLst/>
                          <a:latin typeface="+mn-lt"/>
                          <a:ea typeface="맑은 고딕" panose="020B0503020000020004" pitchFamily="50" charset="-127"/>
                        </a:rPr>
                        <a:t>3</a:t>
                      </a:r>
                    </a:p>
                  </a:txBody>
                  <a:tcPr marL="6350" marR="6350" marT="6350" marB="0" anchor="ctr">
                    <a:solidFill>
                      <a:schemeClr val="tx1">
                        <a:lumMod val="75000"/>
                        <a:lumOff val="25000"/>
                      </a:schemeClr>
                    </a:solidFill>
                  </a:tcPr>
                </a:tc>
                <a:tc>
                  <a:txBody>
                    <a:bodyPr/>
                    <a:lstStyle/>
                    <a:p>
                      <a:pPr algn="ctr" fontAlgn="ctr"/>
                      <a:r>
                        <a:rPr lang="en-US" altLang="ko-KR" sz="1400" b="0" i="0" u="none" strike="noStrike" dirty="0">
                          <a:solidFill>
                            <a:srgbClr val="000000"/>
                          </a:solidFill>
                          <a:effectLst/>
                          <a:latin typeface="+mn-lt"/>
                          <a:ea typeface="맑은 고딕" panose="020B0503020000020004" pitchFamily="50" charset="-127"/>
                        </a:rPr>
                        <a:t>2</a:t>
                      </a:r>
                    </a:p>
                  </a:txBody>
                  <a:tcPr marL="6350" marR="6350" marT="6350" marB="0" anchor="ctr">
                    <a:solidFill>
                      <a:schemeClr val="tx1">
                        <a:lumMod val="75000"/>
                        <a:lumOff val="25000"/>
                      </a:schemeClr>
                    </a:solidFill>
                  </a:tcPr>
                </a:tc>
                <a:tc>
                  <a:txBody>
                    <a:bodyPr/>
                    <a:lstStyle/>
                    <a:p>
                      <a:pPr algn="ctr" fontAlgn="ctr"/>
                      <a:r>
                        <a:rPr lang="en-US" altLang="ko-KR" sz="1400" b="0" i="0" u="none" strike="noStrike" dirty="0">
                          <a:solidFill>
                            <a:srgbClr val="000000"/>
                          </a:solidFill>
                          <a:effectLst/>
                          <a:latin typeface="+mn-lt"/>
                          <a:ea typeface="맑은 고딕" panose="020B0503020000020004" pitchFamily="50" charset="-127"/>
                        </a:rPr>
                        <a:t>1</a:t>
                      </a:r>
                    </a:p>
                  </a:txBody>
                  <a:tcPr marL="6350" marR="6350" marT="6350" marB="0" anchor="ctr">
                    <a:solidFill>
                      <a:schemeClr val="tx1">
                        <a:lumMod val="75000"/>
                        <a:lumOff val="25000"/>
                      </a:schemeClr>
                    </a:solidFill>
                  </a:tcPr>
                </a:tc>
                <a:tc>
                  <a:txBody>
                    <a:bodyPr/>
                    <a:lstStyle/>
                    <a:p>
                      <a:pPr algn="ctr" fontAlgn="ctr"/>
                      <a:r>
                        <a:rPr lang="en-US" altLang="ko-KR" sz="1400" b="0" i="0" u="none" strike="noStrike">
                          <a:solidFill>
                            <a:srgbClr val="000000"/>
                          </a:solidFill>
                          <a:effectLst/>
                          <a:latin typeface="+mn-lt"/>
                          <a:ea typeface="맑은 고딕" panose="020B0503020000020004" pitchFamily="50" charset="-127"/>
                        </a:rPr>
                        <a:t>0</a:t>
                      </a:r>
                    </a:p>
                  </a:txBody>
                  <a:tcPr marL="6350" marR="6350" marT="6350" marB="0" anchor="ctr">
                    <a:solidFill>
                      <a:schemeClr val="bg1">
                        <a:lumMod val="75000"/>
                      </a:schemeClr>
                    </a:solidFill>
                  </a:tcPr>
                </a:tc>
                <a:tc>
                  <a:txBody>
                    <a:bodyPr/>
                    <a:lstStyle/>
                    <a:p>
                      <a:pPr algn="ctr" fontAlgn="ctr"/>
                      <a:r>
                        <a:rPr lang="en-US" altLang="ko-KR" sz="1400" b="0" i="0" u="none" strike="noStrike">
                          <a:solidFill>
                            <a:srgbClr val="000000"/>
                          </a:solidFill>
                          <a:effectLst/>
                          <a:latin typeface="+mn-lt"/>
                          <a:ea typeface="맑은 고딕" panose="020B0503020000020004" pitchFamily="50" charset="-127"/>
                        </a:rPr>
                        <a:t>0</a:t>
                      </a:r>
                    </a:p>
                  </a:txBody>
                  <a:tcPr marL="6350" marR="6350" marT="6350" marB="0" anchor="ctr">
                    <a:solidFill>
                      <a:schemeClr val="bg1">
                        <a:lumMod val="75000"/>
                      </a:schemeClr>
                    </a:solidFill>
                  </a:tcPr>
                </a:tc>
                <a:extLst>
                  <a:ext uri="{0D108BD9-81ED-4DB2-BD59-A6C34878D82A}">
                    <a16:rowId xmlns:a16="http://schemas.microsoft.com/office/drawing/2014/main" val="2042968440"/>
                  </a:ext>
                </a:extLst>
              </a:tr>
              <a:tr h="396014">
                <a:tc>
                  <a:txBody>
                    <a:bodyPr/>
                    <a:lstStyle/>
                    <a:p>
                      <a:pPr algn="ctr" fontAlgn="ctr"/>
                      <a:r>
                        <a:rPr lang="en-US" altLang="ko-KR" sz="1400" b="0" i="0" u="none" strike="noStrike">
                          <a:solidFill>
                            <a:srgbClr val="000000"/>
                          </a:solidFill>
                          <a:effectLst/>
                          <a:latin typeface="+mn-lt"/>
                          <a:ea typeface="맑은 고딕" panose="020B0503020000020004" pitchFamily="50" charset="-127"/>
                        </a:rPr>
                        <a:t>0</a:t>
                      </a:r>
                    </a:p>
                  </a:txBody>
                  <a:tcPr marL="6350" marR="6350" marT="6350" marB="0" anchor="ctr">
                    <a:solidFill>
                      <a:schemeClr val="bg1">
                        <a:lumMod val="75000"/>
                      </a:schemeClr>
                    </a:solidFill>
                  </a:tcPr>
                </a:tc>
                <a:tc>
                  <a:txBody>
                    <a:bodyPr/>
                    <a:lstStyle/>
                    <a:p>
                      <a:pPr algn="ctr" fontAlgn="ctr"/>
                      <a:r>
                        <a:rPr lang="en-US" altLang="ko-KR" sz="1400" b="0" i="0" u="none" strike="noStrike">
                          <a:solidFill>
                            <a:srgbClr val="000000"/>
                          </a:solidFill>
                          <a:effectLst/>
                          <a:latin typeface="+mn-lt"/>
                          <a:ea typeface="맑은 고딕" panose="020B0503020000020004" pitchFamily="50" charset="-127"/>
                        </a:rPr>
                        <a:t>0</a:t>
                      </a:r>
                    </a:p>
                  </a:txBody>
                  <a:tcPr marL="6350" marR="6350" marT="6350" marB="0" anchor="ctr">
                    <a:solidFill>
                      <a:schemeClr val="bg1">
                        <a:lumMod val="75000"/>
                      </a:schemeClr>
                    </a:solidFill>
                  </a:tcPr>
                </a:tc>
                <a:tc>
                  <a:txBody>
                    <a:bodyPr/>
                    <a:lstStyle/>
                    <a:p>
                      <a:pPr algn="ctr" fontAlgn="ctr"/>
                      <a:r>
                        <a:rPr lang="en-US" altLang="ko-KR" sz="1400" b="0" i="0" u="none" strike="noStrike" dirty="0">
                          <a:solidFill>
                            <a:srgbClr val="000000"/>
                          </a:solidFill>
                          <a:effectLst/>
                          <a:latin typeface="+mn-lt"/>
                          <a:ea typeface="맑은 고딕" panose="020B0503020000020004" pitchFamily="50" charset="-127"/>
                        </a:rPr>
                        <a:t>-1</a:t>
                      </a:r>
                    </a:p>
                  </a:txBody>
                  <a:tcPr marL="6350" marR="6350" marT="6350" marB="0" anchor="ctr">
                    <a:solidFill>
                      <a:schemeClr val="bg1"/>
                    </a:solidFill>
                  </a:tcPr>
                </a:tc>
                <a:tc>
                  <a:txBody>
                    <a:bodyPr/>
                    <a:lstStyle/>
                    <a:p>
                      <a:pPr algn="ctr" fontAlgn="ctr"/>
                      <a:r>
                        <a:rPr lang="en-US" altLang="ko-KR" sz="1400" b="0" i="0" u="none" strike="noStrike" dirty="0">
                          <a:solidFill>
                            <a:srgbClr val="000000"/>
                          </a:solidFill>
                          <a:effectLst/>
                          <a:latin typeface="+mn-lt"/>
                          <a:ea typeface="맑은 고딕" panose="020B0503020000020004" pitchFamily="50" charset="-127"/>
                        </a:rPr>
                        <a:t>-2</a:t>
                      </a:r>
                    </a:p>
                  </a:txBody>
                  <a:tcPr marL="6350" marR="6350" marT="6350" marB="0" anchor="ctr">
                    <a:solidFill>
                      <a:schemeClr val="bg1"/>
                    </a:solidFill>
                  </a:tcPr>
                </a:tc>
                <a:tc>
                  <a:txBody>
                    <a:bodyPr/>
                    <a:lstStyle/>
                    <a:p>
                      <a:pPr algn="ctr" fontAlgn="ctr"/>
                      <a:r>
                        <a:rPr lang="en-US" altLang="ko-KR" sz="1400" b="0" i="0" u="none" strike="noStrike" dirty="0">
                          <a:solidFill>
                            <a:srgbClr val="000000"/>
                          </a:solidFill>
                          <a:effectLst/>
                          <a:latin typeface="+mn-lt"/>
                          <a:ea typeface="맑은 고딕" panose="020B0503020000020004" pitchFamily="50" charset="-127"/>
                        </a:rPr>
                        <a:t>-2</a:t>
                      </a:r>
                    </a:p>
                  </a:txBody>
                  <a:tcPr marL="6350" marR="6350" marT="6350" marB="0" anchor="ctr">
                    <a:solidFill>
                      <a:schemeClr val="bg1"/>
                    </a:solidFill>
                  </a:tcPr>
                </a:tc>
                <a:tc>
                  <a:txBody>
                    <a:bodyPr/>
                    <a:lstStyle/>
                    <a:p>
                      <a:pPr algn="ctr" fontAlgn="ctr"/>
                      <a:r>
                        <a:rPr lang="en-US" altLang="ko-KR" sz="1400" b="0" i="0" u="none" strike="noStrike" dirty="0">
                          <a:solidFill>
                            <a:srgbClr val="000000"/>
                          </a:solidFill>
                          <a:effectLst/>
                          <a:latin typeface="+mn-lt"/>
                          <a:ea typeface="맑은 고딕" panose="020B0503020000020004" pitchFamily="50" charset="-127"/>
                        </a:rPr>
                        <a:t>-1</a:t>
                      </a:r>
                    </a:p>
                  </a:txBody>
                  <a:tcPr marL="6350" marR="6350" marT="6350" marB="0" anchor="ctr">
                    <a:solidFill>
                      <a:schemeClr val="bg1"/>
                    </a:solidFill>
                  </a:tcPr>
                </a:tc>
                <a:tc>
                  <a:txBody>
                    <a:bodyPr/>
                    <a:lstStyle/>
                    <a:p>
                      <a:pPr algn="ctr" fontAlgn="ctr"/>
                      <a:r>
                        <a:rPr lang="en-US" altLang="ko-KR" sz="1400" b="0" i="0" u="none" strike="noStrike">
                          <a:solidFill>
                            <a:srgbClr val="000000"/>
                          </a:solidFill>
                          <a:effectLst/>
                          <a:latin typeface="+mn-lt"/>
                          <a:ea typeface="맑은 고딕" panose="020B0503020000020004" pitchFamily="50" charset="-127"/>
                        </a:rPr>
                        <a:t>0</a:t>
                      </a:r>
                    </a:p>
                  </a:txBody>
                  <a:tcPr marL="6350" marR="6350" marT="6350" marB="0" anchor="ctr">
                    <a:solidFill>
                      <a:schemeClr val="bg1">
                        <a:lumMod val="75000"/>
                      </a:schemeClr>
                    </a:solidFill>
                  </a:tcPr>
                </a:tc>
                <a:tc>
                  <a:txBody>
                    <a:bodyPr/>
                    <a:lstStyle/>
                    <a:p>
                      <a:pPr algn="ctr" fontAlgn="ctr"/>
                      <a:r>
                        <a:rPr lang="en-US" altLang="ko-KR" sz="1400" b="0" i="0" u="none" strike="noStrike">
                          <a:solidFill>
                            <a:srgbClr val="000000"/>
                          </a:solidFill>
                          <a:effectLst/>
                          <a:latin typeface="+mn-lt"/>
                          <a:ea typeface="맑은 고딕" panose="020B0503020000020004" pitchFamily="50" charset="-127"/>
                        </a:rPr>
                        <a:t>0</a:t>
                      </a:r>
                    </a:p>
                  </a:txBody>
                  <a:tcPr marL="6350" marR="6350" marT="6350" marB="0" anchor="ctr">
                    <a:solidFill>
                      <a:schemeClr val="bg1">
                        <a:lumMod val="75000"/>
                      </a:schemeClr>
                    </a:solidFill>
                  </a:tcPr>
                </a:tc>
                <a:extLst>
                  <a:ext uri="{0D108BD9-81ED-4DB2-BD59-A6C34878D82A}">
                    <a16:rowId xmlns:a16="http://schemas.microsoft.com/office/drawing/2014/main" val="2390779753"/>
                  </a:ext>
                </a:extLst>
              </a:tr>
              <a:tr h="396014">
                <a:tc>
                  <a:txBody>
                    <a:bodyPr/>
                    <a:lstStyle/>
                    <a:p>
                      <a:pPr algn="ctr" fontAlgn="ctr"/>
                      <a:r>
                        <a:rPr lang="en-US" altLang="ko-KR" sz="1400" b="0" i="0" u="none" strike="noStrike">
                          <a:solidFill>
                            <a:srgbClr val="000000"/>
                          </a:solidFill>
                          <a:effectLst/>
                          <a:latin typeface="+mn-lt"/>
                          <a:ea typeface="맑은 고딕" panose="020B0503020000020004" pitchFamily="50" charset="-127"/>
                        </a:rPr>
                        <a:t>0</a:t>
                      </a:r>
                    </a:p>
                  </a:txBody>
                  <a:tcPr marL="6350" marR="6350" marT="6350" marB="0" anchor="ctr">
                    <a:solidFill>
                      <a:schemeClr val="bg1">
                        <a:lumMod val="75000"/>
                      </a:schemeClr>
                    </a:solidFill>
                  </a:tcPr>
                </a:tc>
                <a:tc>
                  <a:txBody>
                    <a:bodyPr/>
                    <a:lstStyle/>
                    <a:p>
                      <a:pPr algn="ctr" fontAlgn="ctr"/>
                      <a:r>
                        <a:rPr lang="en-US" altLang="ko-KR" sz="1400" b="0" i="0" u="none" strike="noStrike">
                          <a:solidFill>
                            <a:srgbClr val="000000"/>
                          </a:solidFill>
                          <a:effectLst/>
                          <a:latin typeface="+mn-lt"/>
                          <a:ea typeface="맑은 고딕" panose="020B0503020000020004" pitchFamily="50" charset="-127"/>
                        </a:rPr>
                        <a:t>0</a:t>
                      </a:r>
                    </a:p>
                  </a:txBody>
                  <a:tcPr marL="6350" marR="6350" marT="6350" marB="0" anchor="ctr">
                    <a:solidFill>
                      <a:schemeClr val="bg1">
                        <a:lumMod val="75000"/>
                      </a:schemeClr>
                    </a:solidFill>
                  </a:tcPr>
                </a:tc>
                <a:tc>
                  <a:txBody>
                    <a:bodyPr/>
                    <a:lstStyle/>
                    <a:p>
                      <a:pPr algn="ctr" fontAlgn="ctr"/>
                      <a:r>
                        <a:rPr lang="en-US" altLang="ko-KR" sz="1400" b="0" i="0" u="none" strike="noStrike" dirty="0">
                          <a:solidFill>
                            <a:srgbClr val="000000"/>
                          </a:solidFill>
                          <a:effectLst/>
                          <a:latin typeface="+mn-lt"/>
                          <a:ea typeface="맑은 고딕" panose="020B0503020000020004" pitchFamily="50" charset="-127"/>
                        </a:rPr>
                        <a:t>1</a:t>
                      </a:r>
                    </a:p>
                  </a:txBody>
                  <a:tcPr marL="6350" marR="6350" marT="6350" marB="0" anchor="ctr">
                    <a:solidFill>
                      <a:schemeClr val="tx1">
                        <a:lumMod val="75000"/>
                        <a:lumOff val="25000"/>
                      </a:schemeClr>
                    </a:solidFill>
                  </a:tcPr>
                </a:tc>
                <a:tc>
                  <a:txBody>
                    <a:bodyPr/>
                    <a:lstStyle/>
                    <a:p>
                      <a:pPr algn="ctr" fontAlgn="ctr"/>
                      <a:r>
                        <a:rPr lang="en-US" altLang="ko-KR" sz="1400" b="0" i="0" u="none" strike="noStrike" dirty="0">
                          <a:solidFill>
                            <a:srgbClr val="000000"/>
                          </a:solidFill>
                          <a:effectLst/>
                          <a:latin typeface="+mn-lt"/>
                          <a:ea typeface="맑은 고딕" panose="020B0503020000020004" pitchFamily="50" charset="-127"/>
                        </a:rPr>
                        <a:t>2</a:t>
                      </a:r>
                    </a:p>
                  </a:txBody>
                  <a:tcPr marL="6350" marR="6350" marT="6350" marB="0" anchor="ctr">
                    <a:solidFill>
                      <a:schemeClr val="tx1">
                        <a:lumMod val="75000"/>
                        <a:lumOff val="25000"/>
                      </a:schemeClr>
                    </a:solidFill>
                  </a:tcPr>
                </a:tc>
                <a:tc>
                  <a:txBody>
                    <a:bodyPr/>
                    <a:lstStyle/>
                    <a:p>
                      <a:pPr algn="ctr" fontAlgn="ctr"/>
                      <a:r>
                        <a:rPr lang="en-US" altLang="ko-KR" sz="1400" b="0" i="0" u="none" strike="noStrike" dirty="0">
                          <a:solidFill>
                            <a:srgbClr val="000000"/>
                          </a:solidFill>
                          <a:effectLst/>
                          <a:latin typeface="+mn-lt"/>
                          <a:ea typeface="맑은 고딕" panose="020B0503020000020004" pitchFamily="50" charset="-127"/>
                        </a:rPr>
                        <a:t>2</a:t>
                      </a:r>
                    </a:p>
                  </a:txBody>
                  <a:tcPr marL="6350" marR="6350" marT="6350" marB="0" anchor="ctr">
                    <a:solidFill>
                      <a:schemeClr val="tx1">
                        <a:lumMod val="75000"/>
                        <a:lumOff val="25000"/>
                      </a:schemeClr>
                    </a:solidFill>
                  </a:tcPr>
                </a:tc>
                <a:tc>
                  <a:txBody>
                    <a:bodyPr/>
                    <a:lstStyle/>
                    <a:p>
                      <a:pPr algn="ctr" fontAlgn="ctr"/>
                      <a:r>
                        <a:rPr lang="en-US" altLang="ko-KR" sz="1400" b="0" i="0" u="none" strike="noStrike" dirty="0">
                          <a:solidFill>
                            <a:srgbClr val="000000"/>
                          </a:solidFill>
                          <a:effectLst/>
                          <a:latin typeface="+mn-lt"/>
                          <a:ea typeface="맑은 고딕" panose="020B0503020000020004" pitchFamily="50" charset="-127"/>
                        </a:rPr>
                        <a:t>1</a:t>
                      </a:r>
                    </a:p>
                  </a:txBody>
                  <a:tcPr marL="6350" marR="6350" marT="6350" marB="0" anchor="ctr">
                    <a:solidFill>
                      <a:schemeClr val="tx1">
                        <a:lumMod val="75000"/>
                        <a:lumOff val="25000"/>
                      </a:schemeClr>
                    </a:solidFill>
                  </a:tcPr>
                </a:tc>
                <a:tc>
                  <a:txBody>
                    <a:bodyPr/>
                    <a:lstStyle/>
                    <a:p>
                      <a:pPr algn="ctr" fontAlgn="ctr"/>
                      <a:r>
                        <a:rPr lang="en-US" altLang="ko-KR" sz="1400" b="0" i="0" u="none" strike="noStrike">
                          <a:solidFill>
                            <a:srgbClr val="000000"/>
                          </a:solidFill>
                          <a:effectLst/>
                          <a:latin typeface="+mn-lt"/>
                          <a:ea typeface="맑은 고딕" panose="020B0503020000020004" pitchFamily="50" charset="-127"/>
                        </a:rPr>
                        <a:t>0</a:t>
                      </a:r>
                    </a:p>
                  </a:txBody>
                  <a:tcPr marL="6350" marR="6350" marT="6350" marB="0" anchor="ctr">
                    <a:solidFill>
                      <a:schemeClr val="bg1">
                        <a:lumMod val="75000"/>
                      </a:schemeClr>
                    </a:solidFill>
                  </a:tcPr>
                </a:tc>
                <a:tc>
                  <a:txBody>
                    <a:bodyPr/>
                    <a:lstStyle/>
                    <a:p>
                      <a:pPr algn="ctr" fontAlgn="ctr"/>
                      <a:r>
                        <a:rPr lang="en-US" altLang="ko-KR" sz="1400" b="0" i="0" u="none" strike="noStrike">
                          <a:solidFill>
                            <a:srgbClr val="000000"/>
                          </a:solidFill>
                          <a:effectLst/>
                          <a:latin typeface="+mn-lt"/>
                          <a:ea typeface="맑은 고딕" panose="020B0503020000020004" pitchFamily="50" charset="-127"/>
                        </a:rPr>
                        <a:t>0</a:t>
                      </a:r>
                    </a:p>
                  </a:txBody>
                  <a:tcPr marL="6350" marR="6350" marT="6350" marB="0" anchor="ctr">
                    <a:solidFill>
                      <a:schemeClr val="bg1">
                        <a:lumMod val="75000"/>
                      </a:schemeClr>
                    </a:solidFill>
                  </a:tcPr>
                </a:tc>
                <a:extLst>
                  <a:ext uri="{0D108BD9-81ED-4DB2-BD59-A6C34878D82A}">
                    <a16:rowId xmlns:a16="http://schemas.microsoft.com/office/drawing/2014/main" val="1769609976"/>
                  </a:ext>
                </a:extLst>
              </a:tr>
              <a:tr h="396014">
                <a:tc>
                  <a:txBody>
                    <a:bodyPr/>
                    <a:lstStyle/>
                    <a:p>
                      <a:pPr algn="ctr" fontAlgn="ctr"/>
                      <a:r>
                        <a:rPr lang="en-US" altLang="ko-KR" sz="1400" b="0" i="0" u="none" strike="noStrike">
                          <a:solidFill>
                            <a:srgbClr val="000000"/>
                          </a:solidFill>
                          <a:effectLst/>
                          <a:latin typeface="+mn-lt"/>
                          <a:ea typeface="맑은 고딕" panose="020B0503020000020004" pitchFamily="50" charset="-127"/>
                        </a:rPr>
                        <a:t>0</a:t>
                      </a:r>
                    </a:p>
                  </a:txBody>
                  <a:tcPr marL="6350" marR="6350" marT="6350" marB="0" anchor="ctr">
                    <a:solidFill>
                      <a:schemeClr val="bg1">
                        <a:lumMod val="75000"/>
                      </a:schemeClr>
                    </a:solidFill>
                  </a:tcPr>
                </a:tc>
                <a:tc>
                  <a:txBody>
                    <a:bodyPr/>
                    <a:lstStyle/>
                    <a:p>
                      <a:pPr algn="ctr" fontAlgn="ctr"/>
                      <a:r>
                        <a:rPr lang="en-US" altLang="ko-KR" sz="1400" b="0" i="0" u="none" strike="noStrike" dirty="0">
                          <a:solidFill>
                            <a:srgbClr val="000000"/>
                          </a:solidFill>
                          <a:effectLst/>
                          <a:latin typeface="+mn-lt"/>
                          <a:ea typeface="맑은 고딕" panose="020B0503020000020004" pitchFamily="50" charset="-127"/>
                        </a:rPr>
                        <a:t>-1</a:t>
                      </a:r>
                    </a:p>
                  </a:txBody>
                  <a:tcPr marL="6350" marR="6350" marT="6350" marB="0" anchor="ctr">
                    <a:solidFill>
                      <a:schemeClr val="bg1"/>
                    </a:solidFill>
                  </a:tcPr>
                </a:tc>
                <a:tc>
                  <a:txBody>
                    <a:bodyPr/>
                    <a:lstStyle/>
                    <a:p>
                      <a:pPr algn="ctr" fontAlgn="ctr"/>
                      <a:r>
                        <a:rPr lang="en-US" altLang="ko-KR" sz="1400" b="0" i="0" u="none" strike="noStrike" dirty="0">
                          <a:solidFill>
                            <a:srgbClr val="000000"/>
                          </a:solidFill>
                          <a:effectLst/>
                          <a:latin typeface="+mn-lt"/>
                          <a:ea typeface="맑은 고딕" panose="020B0503020000020004" pitchFamily="50" charset="-127"/>
                        </a:rPr>
                        <a:t>-2</a:t>
                      </a:r>
                    </a:p>
                  </a:txBody>
                  <a:tcPr marL="6350" marR="6350" marT="6350" marB="0" anchor="ctr">
                    <a:solidFill>
                      <a:schemeClr val="bg1"/>
                    </a:solidFill>
                  </a:tcPr>
                </a:tc>
                <a:tc>
                  <a:txBody>
                    <a:bodyPr/>
                    <a:lstStyle/>
                    <a:p>
                      <a:pPr algn="ctr" fontAlgn="ctr"/>
                      <a:r>
                        <a:rPr lang="en-US" altLang="ko-KR" sz="1400" b="0" i="0" u="none" strike="noStrike" dirty="0">
                          <a:solidFill>
                            <a:srgbClr val="000000"/>
                          </a:solidFill>
                          <a:effectLst/>
                          <a:latin typeface="+mn-lt"/>
                          <a:ea typeface="맑은 고딕" panose="020B0503020000020004" pitchFamily="50" charset="-127"/>
                        </a:rPr>
                        <a:t>-2</a:t>
                      </a:r>
                    </a:p>
                  </a:txBody>
                  <a:tcPr marL="6350" marR="6350" marT="6350" marB="0" anchor="ctr">
                    <a:solidFill>
                      <a:schemeClr val="bg1"/>
                    </a:solidFill>
                  </a:tcPr>
                </a:tc>
                <a:tc>
                  <a:txBody>
                    <a:bodyPr/>
                    <a:lstStyle/>
                    <a:p>
                      <a:pPr algn="ctr" fontAlgn="ctr"/>
                      <a:r>
                        <a:rPr lang="en-US" altLang="ko-KR" sz="1400" b="0" i="0" u="none" strike="noStrike" dirty="0">
                          <a:solidFill>
                            <a:srgbClr val="000000"/>
                          </a:solidFill>
                          <a:effectLst/>
                          <a:latin typeface="+mn-lt"/>
                          <a:ea typeface="맑은 고딕" panose="020B0503020000020004" pitchFamily="50" charset="-127"/>
                        </a:rPr>
                        <a:t>-1</a:t>
                      </a:r>
                    </a:p>
                  </a:txBody>
                  <a:tcPr marL="6350" marR="6350" marT="6350" marB="0" anchor="ctr">
                    <a:solidFill>
                      <a:schemeClr val="bg1"/>
                    </a:solidFill>
                  </a:tcPr>
                </a:tc>
                <a:tc>
                  <a:txBody>
                    <a:bodyPr/>
                    <a:lstStyle/>
                    <a:p>
                      <a:pPr algn="ctr" fontAlgn="ctr"/>
                      <a:r>
                        <a:rPr lang="en-US" altLang="ko-KR" sz="1400" b="0" i="0" u="none" strike="noStrike">
                          <a:solidFill>
                            <a:srgbClr val="000000"/>
                          </a:solidFill>
                          <a:effectLst/>
                          <a:latin typeface="+mn-lt"/>
                          <a:ea typeface="맑은 고딕" panose="020B0503020000020004" pitchFamily="50" charset="-127"/>
                        </a:rPr>
                        <a:t>0</a:t>
                      </a:r>
                    </a:p>
                  </a:txBody>
                  <a:tcPr marL="6350" marR="6350" marT="6350" marB="0" anchor="ctr">
                    <a:solidFill>
                      <a:schemeClr val="bg1">
                        <a:lumMod val="75000"/>
                      </a:schemeClr>
                    </a:solidFill>
                  </a:tcPr>
                </a:tc>
                <a:tc>
                  <a:txBody>
                    <a:bodyPr/>
                    <a:lstStyle/>
                    <a:p>
                      <a:pPr algn="ctr" fontAlgn="ctr"/>
                      <a:r>
                        <a:rPr lang="en-US" altLang="ko-KR" sz="1400" b="0" i="0" u="none" strike="noStrike">
                          <a:solidFill>
                            <a:srgbClr val="000000"/>
                          </a:solidFill>
                          <a:effectLst/>
                          <a:latin typeface="+mn-lt"/>
                          <a:ea typeface="맑은 고딕" panose="020B0503020000020004" pitchFamily="50" charset="-127"/>
                        </a:rPr>
                        <a:t>0</a:t>
                      </a:r>
                    </a:p>
                  </a:txBody>
                  <a:tcPr marL="6350" marR="6350" marT="6350" marB="0" anchor="ctr">
                    <a:solidFill>
                      <a:schemeClr val="bg1">
                        <a:lumMod val="75000"/>
                      </a:schemeClr>
                    </a:solidFill>
                  </a:tcPr>
                </a:tc>
                <a:tc>
                  <a:txBody>
                    <a:bodyPr/>
                    <a:lstStyle/>
                    <a:p>
                      <a:pPr algn="ctr" fontAlgn="ctr"/>
                      <a:r>
                        <a:rPr lang="en-US" altLang="ko-KR" sz="1400" b="0" i="0" u="none" strike="noStrike">
                          <a:solidFill>
                            <a:srgbClr val="000000"/>
                          </a:solidFill>
                          <a:effectLst/>
                          <a:latin typeface="+mn-lt"/>
                          <a:ea typeface="맑은 고딕" panose="020B0503020000020004" pitchFamily="50" charset="-127"/>
                        </a:rPr>
                        <a:t>0</a:t>
                      </a:r>
                    </a:p>
                  </a:txBody>
                  <a:tcPr marL="6350" marR="6350" marT="6350" marB="0" anchor="ctr">
                    <a:solidFill>
                      <a:schemeClr val="bg1">
                        <a:lumMod val="75000"/>
                      </a:schemeClr>
                    </a:solidFill>
                  </a:tcPr>
                </a:tc>
                <a:extLst>
                  <a:ext uri="{0D108BD9-81ED-4DB2-BD59-A6C34878D82A}">
                    <a16:rowId xmlns:a16="http://schemas.microsoft.com/office/drawing/2014/main" val="1237793770"/>
                  </a:ext>
                </a:extLst>
              </a:tr>
              <a:tr h="396014">
                <a:tc>
                  <a:txBody>
                    <a:bodyPr/>
                    <a:lstStyle/>
                    <a:p>
                      <a:pPr algn="ctr" fontAlgn="ctr"/>
                      <a:r>
                        <a:rPr lang="en-US" altLang="ko-KR" sz="1400" b="0" i="0" u="none" strike="noStrike">
                          <a:solidFill>
                            <a:srgbClr val="000000"/>
                          </a:solidFill>
                          <a:effectLst/>
                          <a:latin typeface="+mn-lt"/>
                          <a:ea typeface="맑은 고딕" panose="020B0503020000020004" pitchFamily="50" charset="-127"/>
                        </a:rPr>
                        <a:t>0</a:t>
                      </a:r>
                    </a:p>
                  </a:txBody>
                  <a:tcPr marL="6350" marR="6350" marT="6350" marB="0" anchor="ctr">
                    <a:solidFill>
                      <a:schemeClr val="bg1">
                        <a:lumMod val="75000"/>
                      </a:schemeClr>
                    </a:solidFill>
                  </a:tcPr>
                </a:tc>
                <a:tc>
                  <a:txBody>
                    <a:bodyPr/>
                    <a:lstStyle/>
                    <a:p>
                      <a:pPr algn="ctr" fontAlgn="ctr"/>
                      <a:r>
                        <a:rPr lang="en-US" altLang="ko-KR" sz="1400" b="0" i="0" u="none" strike="noStrike">
                          <a:solidFill>
                            <a:srgbClr val="000000"/>
                          </a:solidFill>
                          <a:effectLst/>
                          <a:latin typeface="+mn-lt"/>
                          <a:ea typeface="맑은 고딕" panose="020B0503020000020004" pitchFamily="50" charset="-127"/>
                        </a:rPr>
                        <a:t>0</a:t>
                      </a:r>
                    </a:p>
                  </a:txBody>
                  <a:tcPr marL="6350" marR="6350" marT="6350" marB="0" anchor="ctr">
                    <a:solidFill>
                      <a:schemeClr val="bg1">
                        <a:lumMod val="75000"/>
                      </a:schemeClr>
                    </a:solidFill>
                  </a:tcPr>
                </a:tc>
                <a:tc>
                  <a:txBody>
                    <a:bodyPr/>
                    <a:lstStyle/>
                    <a:p>
                      <a:pPr algn="ctr" fontAlgn="ctr"/>
                      <a:r>
                        <a:rPr lang="en-US" altLang="ko-KR" sz="1400" b="0" i="0" u="none" strike="noStrike">
                          <a:solidFill>
                            <a:srgbClr val="000000"/>
                          </a:solidFill>
                          <a:effectLst/>
                          <a:latin typeface="+mn-lt"/>
                          <a:ea typeface="맑은 고딕" panose="020B0503020000020004" pitchFamily="50" charset="-127"/>
                        </a:rPr>
                        <a:t>0</a:t>
                      </a:r>
                    </a:p>
                  </a:txBody>
                  <a:tcPr marL="6350" marR="6350" marT="6350" marB="0" anchor="ctr">
                    <a:solidFill>
                      <a:schemeClr val="bg1">
                        <a:lumMod val="75000"/>
                      </a:schemeClr>
                    </a:solidFill>
                  </a:tcPr>
                </a:tc>
                <a:tc>
                  <a:txBody>
                    <a:bodyPr/>
                    <a:lstStyle/>
                    <a:p>
                      <a:pPr algn="ctr" fontAlgn="ctr"/>
                      <a:r>
                        <a:rPr lang="en-US" altLang="ko-KR" sz="1400" b="0" i="0" u="none" strike="noStrike">
                          <a:solidFill>
                            <a:srgbClr val="000000"/>
                          </a:solidFill>
                          <a:effectLst/>
                          <a:latin typeface="+mn-lt"/>
                          <a:ea typeface="맑은 고딕" panose="020B0503020000020004" pitchFamily="50" charset="-127"/>
                        </a:rPr>
                        <a:t>0</a:t>
                      </a:r>
                    </a:p>
                  </a:txBody>
                  <a:tcPr marL="6350" marR="6350" marT="6350" marB="0" anchor="ctr">
                    <a:solidFill>
                      <a:schemeClr val="bg1">
                        <a:lumMod val="75000"/>
                      </a:schemeClr>
                    </a:solidFill>
                  </a:tcPr>
                </a:tc>
                <a:tc>
                  <a:txBody>
                    <a:bodyPr/>
                    <a:lstStyle/>
                    <a:p>
                      <a:pPr algn="ctr" fontAlgn="ctr"/>
                      <a:r>
                        <a:rPr lang="en-US" altLang="ko-KR" sz="1400" b="0" i="0" u="none" strike="noStrike">
                          <a:solidFill>
                            <a:srgbClr val="000000"/>
                          </a:solidFill>
                          <a:effectLst/>
                          <a:latin typeface="+mn-lt"/>
                          <a:ea typeface="맑은 고딕" panose="020B0503020000020004" pitchFamily="50" charset="-127"/>
                        </a:rPr>
                        <a:t>0</a:t>
                      </a:r>
                    </a:p>
                  </a:txBody>
                  <a:tcPr marL="6350" marR="6350" marT="6350" marB="0" anchor="ctr">
                    <a:solidFill>
                      <a:schemeClr val="bg1">
                        <a:lumMod val="75000"/>
                      </a:schemeClr>
                    </a:solidFill>
                  </a:tcPr>
                </a:tc>
                <a:tc>
                  <a:txBody>
                    <a:bodyPr/>
                    <a:lstStyle/>
                    <a:p>
                      <a:pPr algn="ctr" fontAlgn="ctr"/>
                      <a:r>
                        <a:rPr lang="en-US" altLang="ko-KR" sz="1400" b="0" i="0" u="none" strike="noStrike" dirty="0">
                          <a:solidFill>
                            <a:srgbClr val="000000"/>
                          </a:solidFill>
                          <a:effectLst/>
                          <a:latin typeface="+mn-lt"/>
                          <a:ea typeface="맑은 고딕" panose="020B0503020000020004" pitchFamily="50" charset="-127"/>
                        </a:rPr>
                        <a:t>0</a:t>
                      </a:r>
                    </a:p>
                  </a:txBody>
                  <a:tcPr marL="6350" marR="6350" marT="6350" marB="0" anchor="ctr">
                    <a:solidFill>
                      <a:schemeClr val="bg1">
                        <a:lumMod val="75000"/>
                      </a:schemeClr>
                    </a:solidFill>
                  </a:tcPr>
                </a:tc>
                <a:tc>
                  <a:txBody>
                    <a:bodyPr/>
                    <a:lstStyle/>
                    <a:p>
                      <a:pPr algn="ctr" fontAlgn="ctr"/>
                      <a:r>
                        <a:rPr lang="en-US" altLang="ko-KR" sz="1400" b="0" i="0" u="none" strike="noStrike">
                          <a:solidFill>
                            <a:srgbClr val="000000"/>
                          </a:solidFill>
                          <a:effectLst/>
                          <a:latin typeface="+mn-lt"/>
                          <a:ea typeface="맑은 고딕" panose="020B0503020000020004" pitchFamily="50" charset="-127"/>
                        </a:rPr>
                        <a:t>0</a:t>
                      </a:r>
                    </a:p>
                  </a:txBody>
                  <a:tcPr marL="6350" marR="6350" marT="6350" marB="0" anchor="ctr">
                    <a:solidFill>
                      <a:schemeClr val="bg1">
                        <a:lumMod val="75000"/>
                      </a:schemeClr>
                    </a:solidFill>
                  </a:tcPr>
                </a:tc>
                <a:tc>
                  <a:txBody>
                    <a:bodyPr/>
                    <a:lstStyle/>
                    <a:p>
                      <a:pPr algn="ctr" fontAlgn="ctr"/>
                      <a:r>
                        <a:rPr lang="en-US" altLang="ko-KR" sz="1400" b="0" i="0" u="none" strike="noStrike">
                          <a:solidFill>
                            <a:srgbClr val="000000"/>
                          </a:solidFill>
                          <a:effectLst/>
                          <a:latin typeface="+mn-lt"/>
                          <a:ea typeface="맑은 고딕" panose="020B0503020000020004" pitchFamily="50" charset="-127"/>
                        </a:rPr>
                        <a:t>0</a:t>
                      </a:r>
                    </a:p>
                  </a:txBody>
                  <a:tcPr marL="6350" marR="6350" marT="6350" marB="0" anchor="ctr">
                    <a:solidFill>
                      <a:schemeClr val="bg1">
                        <a:lumMod val="75000"/>
                      </a:schemeClr>
                    </a:solidFill>
                  </a:tcPr>
                </a:tc>
                <a:extLst>
                  <a:ext uri="{0D108BD9-81ED-4DB2-BD59-A6C34878D82A}">
                    <a16:rowId xmlns:a16="http://schemas.microsoft.com/office/drawing/2014/main" val="3224334439"/>
                  </a:ext>
                </a:extLst>
              </a:tr>
              <a:tr h="396014">
                <a:tc>
                  <a:txBody>
                    <a:bodyPr/>
                    <a:lstStyle/>
                    <a:p>
                      <a:pPr algn="ctr" fontAlgn="ctr"/>
                      <a:r>
                        <a:rPr lang="en-US" altLang="ko-KR" sz="1400" b="0" i="0" u="none" strike="noStrike">
                          <a:solidFill>
                            <a:srgbClr val="000000"/>
                          </a:solidFill>
                          <a:effectLst/>
                          <a:latin typeface="+mn-lt"/>
                          <a:ea typeface="맑은 고딕" panose="020B0503020000020004" pitchFamily="50" charset="-127"/>
                        </a:rPr>
                        <a:t>0</a:t>
                      </a:r>
                    </a:p>
                  </a:txBody>
                  <a:tcPr marL="6350" marR="6350" marT="6350" marB="0" anchor="ctr">
                    <a:solidFill>
                      <a:schemeClr val="bg1">
                        <a:lumMod val="75000"/>
                      </a:schemeClr>
                    </a:solidFill>
                  </a:tcPr>
                </a:tc>
                <a:tc>
                  <a:txBody>
                    <a:bodyPr/>
                    <a:lstStyle/>
                    <a:p>
                      <a:pPr algn="ctr" fontAlgn="ctr"/>
                      <a:r>
                        <a:rPr lang="en-US" altLang="ko-KR" sz="1400" b="0" i="0" u="none" strike="noStrike" dirty="0">
                          <a:solidFill>
                            <a:srgbClr val="000000"/>
                          </a:solidFill>
                          <a:effectLst/>
                          <a:latin typeface="+mn-lt"/>
                          <a:ea typeface="맑은 고딕" panose="020B0503020000020004" pitchFamily="50" charset="-127"/>
                        </a:rPr>
                        <a:t>1</a:t>
                      </a:r>
                    </a:p>
                  </a:txBody>
                  <a:tcPr marL="6350" marR="6350" marT="6350" marB="0" anchor="ctr">
                    <a:solidFill>
                      <a:schemeClr val="tx1">
                        <a:lumMod val="75000"/>
                        <a:lumOff val="25000"/>
                      </a:schemeClr>
                    </a:solidFill>
                  </a:tcPr>
                </a:tc>
                <a:tc>
                  <a:txBody>
                    <a:bodyPr/>
                    <a:lstStyle/>
                    <a:p>
                      <a:pPr algn="ctr" fontAlgn="ctr"/>
                      <a:r>
                        <a:rPr lang="en-US" altLang="ko-KR" sz="1400" b="0" i="0" u="none" strike="noStrike" dirty="0">
                          <a:solidFill>
                            <a:srgbClr val="000000"/>
                          </a:solidFill>
                          <a:effectLst/>
                          <a:latin typeface="+mn-lt"/>
                          <a:ea typeface="맑은 고딕" panose="020B0503020000020004" pitchFamily="50" charset="-127"/>
                        </a:rPr>
                        <a:t>2</a:t>
                      </a:r>
                    </a:p>
                  </a:txBody>
                  <a:tcPr marL="6350" marR="6350" marT="6350" marB="0" anchor="ctr">
                    <a:solidFill>
                      <a:schemeClr val="tx1">
                        <a:lumMod val="75000"/>
                        <a:lumOff val="25000"/>
                      </a:schemeClr>
                    </a:solidFill>
                  </a:tcPr>
                </a:tc>
                <a:tc>
                  <a:txBody>
                    <a:bodyPr/>
                    <a:lstStyle/>
                    <a:p>
                      <a:pPr algn="ctr" fontAlgn="ctr"/>
                      <a:r>
                        <a:rPr lang="en-US" altLang="ko-KR" sz="1400" b="0" i="0" u="none" strike="noStrike" dirty="0">
                          <a:solidFill>
                            <a:srgbClr val="000000"/>
                          </a:solidFill>
                          <a:effectLst/>
                          <a:latin typeface="+mn-lt"/>
                          <a:ea typeface="맑은 고딕" panose="020B0503020000020004" pitchFamily="50" charset="-127"/>
                        </a:rPr>
                        <a:t>2</a:t>
                      </a:r>
                    </a:p>
                  </a:txBody>
                  <a:tcPr marL="6350" marR="6350" marT="6350" marB="0" anchor="ctr">
                    <a:solidFill>
                      <a:schemeClr val="tx1">
                        <a:lumMod val="75000"/>
                        <a:lumOff val="25000"/>
                      </a:schemeClr>
                    </a:solidFill>
                  </a:tcPr>
                </a:tc>
                <a:tc>
                  <a:txBody>
                    <a:bodyPr/>
                    <a:lstStyle/>
                    <a:p>
                      <a:pPr algn="ctr" fontAlgn="ctr"/>
                      <a:r>
                        <a:rPr lang="en-US" altLang="ko-KR" sz="1400" b="0" i="0" u="none" strike="noStrike" dirty="0">
                          <a:solidFill>
                            <a:srgbClr val="000000"/>
                          </a:solidFill>
                          <a:effectLst/>
                          <a:latin typeface="+mn-lt"/>
                          <a:ea typeface="맑은 고딕" panose="020B0503020000020004" pitchFamily="50" charset="-127"/>
                        </a:rPr>
                        <a:t>1</a:t>
                      </a:r>
                    </a:p>
                  </a:txBody>
                  <a:tcPr marL="6350" marR="6350" marT="6350" marB="0" anchor="ctr">
                    <a:solidFill>
                      <a:schemeClr val="tx1">
                        <a:lumMod val="75000"/>
                        <a:lumOff val="25000"/>
                      </a:schemeClr>
                    </a:solidFill>
                  </a:tcPr>
                </a:tc>
                <a:tc>
                  <a:txBody>
                    <a:bodyPr/>
                    <a:lstStyle/>
                    <a:p>
                      <a:pPr algn="ctr" fontAlgn="ctr"/>
                      <a:r>
                        <a:rPr lang="en-US" altLang="ko-KR" sz="1400" b="0" i="0" u="none" strike="noStrike" dirty="0">
                          <a:solidFill>
                            <a:srgbClr val="000000"/>
                          </a:solidFill>
                          <a:effectLst/>
                          <a:latin typeface="+mn-lt"/>
                          <a:ea typeface="맑은 고딕" panose="020B0503020000020004" pitchFamily="50" charset="-127"/>
                        </a:rPr>
                        <a:t>0</a:t>
                      </a:r>
                    </a:p>
                  </a:txBody>
                  <a:tcPr marL="6350" marR="6350" marT="6350" marB="0" anchor="ctr">
                    <a:solidFill>
                      <a:schemeClr val="bg1">
                        <a:lumMod val="75000"/>
                      </a:schemeClr>
                    </a:solidFill>
                  </a:tcPr>
                </a:tc>
                <a:tc>
                  <a:txBody>
                    <a:bodyPr/>
                    <a:lstStyle/>
                    <a:p>
                      <a:pPr algn="ctr" fontAlgn="ctr"/>
                      <a:r>
                        <a:rPr lang="en-US" altLang="ko-KR" sz="1400" b="0" i="0" u="none" strike="noStrike" dirty="0">
                          <a:solidFill>
                            <a:srgbClr val="000000"/>
                          </a:solidFill>
                          <a:effectLst/>
                          <a:latin typeface="+mn-lt"/>
                          <a:ea typeface="맑은 고딕" panose="020B0503020000020004" pitchFamily="50" charset="-127"/>
                        </a:rPr>
                        <a:t>0</a:t>
                      </a:r>
                    </a:p>
                  </a:txBody>
                  <a:tcPr marL="6350" marR="6350" marT="6350" marB="0" anchor="ctr">
                    <a:solidFill>
                      <a:schemeClr val="bg1">
                        <a:lumMod val="75000"/>
                      </a:schemeClr>
                    </a:solidFill>
                  </a:tcPr>
                </a:tc>
                <a:tc>
                  <a:txBody>
                    <a:bodyPr/>
                    <a:lstStyle/>
                    <a:p>
                      <a:pPr algn="ctr" fontAlgn="ctr"/>
                      <a:r>
                        <a:rPr lang="en-US" altLang="ko-KR" sz="1400" b="0" i="0" u="none" strike="noStrike">
                          <a:solidFill>
                            <a:srgbClr val="000000"/>
                          </a:solidFill>
                          <a:effectLst/>
                          <a:latin typeface="+mn-lt"/>
                          <a:ea typeface="맑은 고딕" panose="020B0503020000020004" pitchFamily="50" charset="-127"/>
                        </a:rPr>
                        <a:t>0</a:t>
                      </a:r>
                    </a:p>
                  </a:txBody>
                  <a:tcPr marL="6350" marR="6350" marT="6350" marB="0" anchor="ctr">
                    <a:solidFill>
                      <a:schemeClr val="bg1">
                        <a:lumMod val="75000"/>
                      </a:schemeClr>
                    </a:solidFill>
                  </a:tcPr>
                </a:tc>
                <a:extLst>
                  <a:ext uri="{0D108BD9-81ED-4DB2-BD59-A6C34878D82A}">
                    <a16:rowId xmlns:a16="http://schemas.microsoft.com/office/drawing/2014/main" val="1512267534"/>
                  </a:ext>
                </a:extLst>
              </a:tr>
              <a:tr h="396014">
                <a:tc>
                  <a:txBody>
                    <a:bodyPr/>
                    <a:lstStyle/>
                    <a:p>
                      <a:pPr algn="ctr" fontAlgn="ctr"/>
                      <a:r>
                        <a:rPr lang="en-US" altLang="ko-KR" sz="1400" b="0" i="0" u="none" strike="noStrike">
                          <a:solidFill>
                            <a:srgbClr val="000000"/>
                          </a:solidFill>
                          <a:effectLst/>
                          <a:latin typeface="+mn-lt"/>
                          <a:ea typeface="맑은 고딕" panose="020B0503020000020004" pitchFamily="50" charset="-127"/>
                        </a:rPr>
                        <a:t>0</a:t>
                      </a:r>
                    </a:p>
                  </a:txBody>
                  <a:tcPr marL="6350" marR="6350" marT="6350" marB="0" anchor="ctr">
                    <a:solidFill>
                      <a:schemeClr val="bg1">
                        <a:lumMod val="75000"/>
                      </a:schemeClr>
                    </a:solidFill>
                  </a:tcPr>
                </a:tc>
                <a:tc>
                  <a:txBody>
                    <a:bodyPr/>
                    <a:lstStyle/>
                    <a:p>
                      <a:pPr algn="ctr" fontAlgn="ctr"/>
                      <a:r>
                        <a:rPr lang="en-US" altLang="ko-KR" sz="1400" b="0" i="0" u="none" strike="noStrike" dirty="0">
                          <a:solidFill>
                            <a:srgbClr val="000000"/>
                          </a:solidFill>
                          <a:effectLst/>
                          <a:latin typeface="+mn-lt"/>
                          <a:ea typeface="맑은 고딕" panose="020B0503020000020004" pitchFamily="50" charset="-127"/>
                        </a:rPr>
                        <a:t>-1</a:t>
                      </a:r>
                    </a:p>
                  </a:txBody>
                  <a:tcPr marL="6350" marR="6350" marT="6350" marB="0" anchor="ctr">
                    <a:solidFill>
                      <a:schemeClr val="bg1"/>
                    </a:solidFill>
                  </a:tcPr>
                </a:tc>
                <a:tc>
                  <a:txBody>
                    <a:bodyPr/>
                    <a:lstStyle/>
                    <a:p>
                      <a:pPr algn="ctr" fontAlgn="ctr"/>
                      <a:r>
                        <a:rPr lang="en-US" altLang="ko-KR" sz="1400" b="0" i="0" u="none" strike="noStrike" dirty="0">
                          <a:solidFill>
                            <a:srgbClr val="000000"/>
                          </a:solidFill>
                          <a:effectLst/>
                          <a:latin typeface="+mn-lt"/>
                          <a:ea typeface="맑은 고딕" panose="020B0503020000020004" pitchFamily="50" charset="-127"/>
                        </a:rPr>
                        <a:t>-2</a:t>
                      </a:r>
                    </a:p>
                  </a:txBody>
                  <a:tcPr marL="6350" marR="6350" marT="6350" marB="0" anchor="ctr">
                    <a:solidFill>
                      <a:schemeClr val="bg1"/>
                    </a:solidFill>
                  </a:tcPr>
                </a:tc>
                <a:tc>
                  <a:txBody>
                    <a:bodyPr/>
                    <a:lstStyle/>
                    <a:p>
                      <a:pPr algn="ctr" fontAlgn="ctr"/>
                      <a:r>
                        <a:rPr lang="en-US" altLang="ko-KR" sz="1400" b="0" i="0" u="none" strike="noStrike">
                          <a:solidFill>
                            <a:srgbClr val="000000"/>
                          </a:solidFill>
                          <a:effectLst/>
                          <a:latin typeface="+mn-lt"/>
                          <a:ea typeface="맑은 고딕" panose="020B0503020000020004" pitchFamily="50" charset="-127"/>
                        </a:rPr>
                        <a:t>-3</a:t>
                      </a:r>
                    </a:p>
                  </a:txBody>
                  <a:tcPr marL="6350" marR="6350" marT="6350" marB="0" anchor="ctr">
                    <a:solidFill>
                      <a:schemeClr val="bg1"/>
                    </a:solidFill>
                  </a:tcPr>
                </a:tc>
                <a:tc>
                  <a:txBody>
                    <a:bodyPr/>
                    <a:lstStyle/>
                    <a:p>
                      <a:pPr algn="ctr" fontAlgn="ctr"/>
                      <a:r>
                        <a:rPr lang="en-US" altLang="ko-KR" sz="1400" b="0" i="0" u="none" strike="noStrike" dirty="0">
                          <a:solidFill>
                            <a:srgbClr val="000000"/>
                          </a:solidFill>
                          <a:effectLst/>
                          <a:latin typeface="+mn-lt"/>
                          <a:ea typeface="맑은 고딕" panose="020B0503020000020004" pitchFamily="50" charset="-127"/>
                        </a:rPr>
                        <a:t>-2</a:t>
                      </a:r>
                    </a:p>
                  </a:txBody>
                  <a:tcPr marL="6350" marR="6350" marT="6350" marB="0" anchor="ctr">
                    <a:solidFill>
                      <a:schemeClr val="bg1"/>
                    </a:solidFill>
                  </a:tcPr>
                </a:tc>
                <a:tc>
                  <a:txBody>
                    <a:bodyPr/>
                    <a:lstStyle/>
                    <a:p>
                      <a:pPr algn="ctr" fontAlgn="ctr"/>
                      <a:r>
                        <a:rPr lang="en-US" altLang="ko-KR" sz="1400" b="0" i="0" u="none" strike="noStrike" dirty="0">
                          <a:solidFill>
                            <a:srgbClr val="000000"/>
                          </a:solidFill>
                          <a:effectLst/>
                          <a:latin typeface="+mn-lt"/>
                          <a:ea typeface="맑은 고딕" panose="020B0503020000020004" pitchFamily="50" charset="-127"/>
                        </a:rPr>
                        <a:t>-1</a:t>
                      </a:r>
                    </a:p>
                  </a:txBody>
                  <a:tcPr marL="6350" marR="6350" marT="6350" marB="0" anchor="ctr">
                    <a:solidFill>
                      <a:schemeClr val="bg1"/>
                    </a:solidFill>
                  </a:tcPr>
                </a:tc>
                <a:tc>
                  <a:txBody>
                    <a:bodyPr/>
                    <a:lstStyle/>
                    <a:p>
                      <a:pPr algn="ctr" fontAlgn="ctr"/>
                      <a:r>
                        <a:rPr lang="en-US" altLang="ko-KR" sz="1400" b="0" i="0" u="none" strike="noStrike" dirty="0">
                          <a:solidFill>
                            <a:srgbClr val="000000"/>
                          </a:solidFill>
                          <a:effectLst/>
                          <a:latin typeface="+mn-lt"/>
                          <a:ea typeface="맑은 고딕" panose="020B0503020000020004" pitchFamily="50" charset="-127"/>
                        </a:rPr>
                        <a:t>0</a:t>
                      </a:r>
                    </a:p>
                  </a:txBody>
                  <a:tcPr marL="6350" marR="6350" marT="6350" marB="0" anchor="ctr">
                    <a:solidFill>
                      <a:schemeClr val="bg1">
                        <a:lumMod val="75000"/>
                      </a:schemeClr>
                    </a:solidFill>
                  </a:tcPr>
                </a:tc>
                <a:tc>
                  <a:txBody>
                    <a:bodyPr/>
                    <a:lstStyle/>
                    <a:p>
                      <a:pPr algn="ctr" fontAlgn="ctr"/>
                      <a:r>
                        <a:rPr lang="en-US" altLang="ko-KR" sz="1400" b="0" i="0" u="none" strike="noStrike">
                          <a:solidFill>
                            <a:srgbClr val="000000"/>
                          </a:solidFill>
                          <a:effectLst/>
                          <a:latin typeface="+mn-lt"/>
                          <a:ea typeface="맑은 고딕" panose="020B0503020000020004" pitchFamily="50" charset="-127"/>
                        </a:rPr>
                        <a:t>0</a:t>
                      </a:r>
                    </a:p>
                  </a:txBody>
                  <a:tcPr marL="6350" marR="6350" marT="6350" marB="0" anchor="ctr">
                    <a:solidFill>
                      <a:schemeClr val="bg1">
                        <a:lumMod val="75000"/>
                      </a:schemeClr>
                    </a:solidFill>
                  </a:tcPr>
                </a:tc>
                <a:extLst>
                  <a:ext uri="{0D108BD9-81ED-4DB2-BD59-A6C34878D82A}">
                    <a16:rowId xmlns:a16="http://schemas.microsoft.com/office/drawing/2014/main" val="2877872470"/>
                  </a:ext>
                </a:extLst>
              </a:tr>
              <a:tr h="396014">
                <a:tc>
                  <a:txBody>
                    <a:bodyPr/>
                    <a:lstStyle/>
                    <a:p>
                      <a:pPr algn="ctr" fontAlgn="ctr"/>
                      <a:r>
                        <a:rPr lang="en-US" altLang="ko-KR" sz="1400" b="0" i="0" u="none" strike="noStrike">
                          <a:solidFill>
                            <a:srgbClr val="000000"/>
                          </a:solidFill>
                          <a:effectLst/>
                          <a:latin typeface="+mn-lt"/>
                          <a:ea typeface="맑은 고딕" panose="020B0503020000020004" pitchFamily="50" charset="-127"/>
                        </a:rPr>
                        <a:t>0</a:t>
                      </a:r>
                    </a:p>
                  </a:txBody>
                  <a:tcPr marL="6350" marR="6350" marT="6350" marB="0" anchor="ctr">
                    <a:solidFill>
                      <a:schemeClr val="bg1">
                        <a:lumMod val="75000"/>
                      </a:schemeClr>
                    </a:solidFill>
                  </a:tcPr>
                </a:tc>
                <a:tc>
                  <a:txBody>
                    <a:bodyPr/>
                    <a:lstStyle/>
                    <a:p>
                      <a:pPr algn="ctr" fontAlgn="ctr"/>
                      <a:r>
                        <a:rPr lang="en-US" altLang="ko-KR" sz="1400" b="0" i="0" u="none" strike="noStrike">
                          <a:solidFill>
                            <a:srgbClr val="000000"/>
                          </a:solidFill>
                          <a:effectLst/>
                          <a:latin typeface="+mn-lt"/>
                          <a:ea typeface="맑은 고딕" panose="020B0503020000020004" pitchFamily="50" charset="-127"/>
                        </a:rPr>
                        <a:t>0</a:t>
                      </a:r>
                    </a:p>
                  </a:txBody>
                  <a:tcPr marL="6350" marR="6350" marT="6350" marB="0" anchor="ctr">
                    <a:solidFill>
                      <a:schemeClr val="bg1">
                        <a:lumMod val="75000"/>
                      </a:schemeClr>
                    </a:solidFill>
                  </a:tcPr>
                </a:tc>
                <a:tc>
                  <a:txBody>
                    <a:bodyPr/>
                    <a:lstStyle/>
                    <a:p>
                      <a:pPr algn="ctr" fontAlgn="ctr"/>
                      <a:r>
                        <a:rPr lang="en-US" altLang="ko-KR" sz="1400" b="0" i="0" u="none" strike="noStrike">
                          <a:solidFill>
                            <a:srgbClr val="000000"/>
                          </a:solidFill>
                          <a:effectLst/>
                          <a:latin typeface="+mn-lt"/>
                          <a:ea typeface="맑은 고딕" panose="020B0503020000020004" pitchFamily="50" charset="-127"/>
                        </a:rPr>
                        <a:t>0</a:t>
                      </a:r>
                    </a:p>
                  </a:txBody>
                  <a:tcPr marL="6350" marR="6350" marT="6350" marB="0" anchor="ctr">
                    <a:solidFill>
                      <a:schemeClr val="bg1">
                        <a:lumMod val="75000"/>
                      </a:schemeClr>
                    </a:solidFill>
                  </a:tcPr>
                </a:tc>
                <a:tc>
                  <a:txBody>
                    <a:bodyPr/>
                    <a:lstStyle/>
                    <a:p>
                      <a:pPr algn="ctr" fontAlgn="ctr"/>
                      <a:r>
                        <a:rPr lang="en-US" altLang="ko-KR" sz="1400" b="0" i="0" u="none" strike="noStrike">
                          <a:solidFill>
                            <a:srgbClr val="000000"/>
                          </a:solidFill>
                          <a:effectLst/>
                          <a:latin typeface="+mn-lt"/>
                          <a:ea typeface="맑은 고딕" panose="020B0503020000020004" pitchFamily="50" charset="-127"/>
                        </a:rPr>
                        <a:t>0</a:t>
                      </a:r>
                    </a:p>
                  </a:txBody>
                  <a:tcPr marL="6350" marR="6350" marT="6350" marB="0" anchor="ctr">
                    <a:solidFill>
                      <a:schemeClr val="bg1">
                        <a:lumMod val="75000"/>
                      </a:schemeClr>
                    </a:solidFill>
                  </a:tcPr>
                </a:tc>
                <a:tc>
                  <a:txBody>
                    <a:bodyPr/>
                    <a:lstStyle/>
                    <a:p>
                      <a:pPr algn="ctr" fontAlgn="ctr"/>
                      <a:r>
                        <a:rPr lang="en-US" altLang="ko-KR" sz="1400" b="0" i="0" u="none" strike="noStrike">
                          <a:solidFill>
                            <a:srgbClr val="000000"/>
                          </a:solidFill>
                          <a:effectLst/>
                          <a:latin typeface="+mn-lt"/>
                          <a:ea typeface="맑은 고딕" panose="020B0503020000020004" pitchFamily="50" charset="-127"/>
                        </a:rPr>
                        <a:t>0</a:t>
                      </a:r>
                    </a:p>
                  </a:txBody>
                  <a:tcPr marL="6350" marR="6350" marT="6350" marB="0" anchor="ctr">
                    <a:solidFill>
                      <a:schemeClr val="bg1">
                        <a:lumMod val="75000"/>
                      </a:schemeClr>
                    </a:solidFill>
                  </a:tcPr>
                </a:tc>
                <a:tc>
                  <a:txBody>
                    <a:bodyPr/>
                    <a:lstStyle/>
                    <a:p>
                      <a:pPr algn="ctr" fontAlgn="ctr"/>
                      <a:r>
                        <a:rPr lang="en-US" altLang="ko-KR" sz="1400" b="0" i="0" u="none" strike="noStrike">
                          <a:solidFill>
                            <a:srgbClr val="000000"/>
                          </a:solidFill>
                          <a:effectLst/>
                          <a:latin typeface="+mn-lt"/>
                          <a:ea typeface="맑은 고딕" panose="020B0503020000020004" pitchFamily="50" charset="-127"/>
                        </a:rPr>
                        <a:t>0</a:t>
                      </a:r>
                    </a:p>
                  </a:txBody>
                  <a:tcPr marL="6350" marR="6350" marT="6350" marB="0" anchor="ctr">
                    <a:solidFill>
                      <a:schemeClr val="bg1">
                        <a:lumMod val="75000"/>
                      </a:schemeClr>
                    </a:solidFill>
                  </a:tcPr>
                </a:tc>
                <a:tc>
                  <a:txBody>
                    <a:bodyPr/>
                    <a:lstStyle/>
                    <a:p>
                      <a:pPr algn="ctr" fontAlgn="ctr"/>
                      <a:r>
                        <a:rPr lang="en-US" altLang="ko-KR" sz="1400" b="0" i="0" u="none" strike="noStrike" dirty="0">
                          <a:solidFill>
                            <a:srgbClr val="000000"/>
                          </a:solidFill>
                          <a:effectLst/>
                          <a:latin typeface="+mn-lt"/>
                          <a:ea typeface="맑은 고딕" panose="020B0503020000020004" pitchFamily="50" charset="-127"/>
                        </a:rPr>
                        <a:t>0</a:t>
                      </a:r>
                    </a:p>
                  </a:txBody>
                  <a:tcPr marL="6350" marR="6350" marT="6350" marB="0" anchor="ctr">
                    <a:solidFill>
                      <a:schemeClr val="bg1">
                        <a:lumMod val="75000"/>
                      </a:schemeClr>
                    </a:solidFill>
                  </a:tcPr>
                </a:tc>
                <a:tc>
                  <a:txBody>
                    <a:bodyPr/>
                    <a:lstStyle/>
                    <a:p>
                      <a:pPr algn="ctr" fontAlgn="ctr"/>
                      <a:r>
                        <a:rPr lang="en-US" altLang="ko-KR" sz="1400" b="0" i="0" u="none" strike="noStrike" dirty="0">
                          <a:solidFill>
                            <a:srgbClr val="000000"/>
                          </a:solidFill>
                          <a:effectLst/>
                          <a:latin typeface="+mn-lt"/>
                          <a:ea typeface="맑은 고딕" panose="020B0503020000020004" pitchFamily="50" charset="-127"/>
                        </a:rPr>
                        <a:t>0</a:t>
                      </a:r>
                    </a:p>
                  </a:txBody>
                  <a:tcPr marL="6350" marR="6350" marT="6350" marB="0" anchor="ctr">
                    <a:solidFill>
                      <a:schemeClr val="bg1">
                        <a:lumMod val="75000"/>
                      </a:schemeClr>
                    </a:solidFill>
                  </a:tcPr>
                </a:tc>
                <a:extLst>
                  <a:ext uri="{0D108BD9-81ED-4DB2-BD59-A6C34878D82A}">
                    <a16:rowId xmlns:a16="http://schemas.microsoft.com/office/drawing/2014/main" val="2721098563"/>
                  </a:ext>
                </a:extLst>
              </a:tr>
            </a:tbl>
          </a:graphicData>
        </a:graphic>
      </p:graphicFrame>
      <p:sp>
        <p:nvSpPr>
          <p:cNvPr id="2" name="Title 1"/>
          <p:cNvSpPr>
            <a:spLocks noGrp="1"/>
          </p:cNvSpPr>
          <p:nvPr>
            <p:ph type="title"/>
          </p:nvPr>
        </p:nvSpPr>
        <p:spPr/>
        <p:txBody>
          <a:bodyPr/>
          <a:lstStyle/>
          <a:p>
            <a:r>
              <a:rPr lang="en-US" altLang="ko-KR" dirty="0"/>
              <a:t>Ex) Convolution filter detecting edges</a:t>
            </a:r>
            <a:endParaRPr lang="ko-KR" altLang="en-US" dirty="0"/>
          </a:p>
        </p:txBody>
      </p:sp>
      <p:sp>
        <p:nvSpPr>
          <p:cNvPr id="3" name="Slide Number Placeholder 2"/>
          <p:cNvSpPr>
            <a:spLocks noGrp="1"/>
          </p:cNvSpPr>
          <p:nvPr>
            <p:ph type="sldNum" sz="quarter" idx="12"/>
          </p:nvPr>
        </p:nvSpPr>
        <p:spPr/>
        <p:txBody>
          <a:bodyPr/>
          <a:lstStyle/>
          <a:p>
            <a:fld id="{E7B612BC-FA30-47E7-8F83-60B8876EFC04}" type="slidenum">
              <a:rPr lang="ko-KR" altLang="en-US" smtClean="0">
                <a:solidFill>
                  <a:prstClr val="black">
                    <a:tint val="75000"/>
                  </a:prstClr>
                </a:solidFill>
              </a:rPr>
              <a:pPr/>
              <a:t>89</a:t>
            </a:fld>
            <a:endParaRPr lang="ko-KR" altLang="en-US">
              <a:solidFill>
                <a:prstClr val="black">
                  <a:tint val="75000"/>
                </a:prstClr>
              </a:solidFill>
            </a:endParaRPr>
          </a:p>
        </p:txBody>
      </p:sp>
      <p:sp>
        <p:nvSpPr>
          <p:cNvPr id="34" name="Rectangle 33"/>
          <p:cNvSpPr/>
          <p:nvPr/>
        </p:nvSpPr>
        <p:spPr>
          <a:xfrm>
            <a:off x="3361273" y="5166099"/>
            <a:ext cx="1179369" cy="1154802"/>
          </a:xfrm>
          <a:prstGeom prst="rect">
            <a:avLst/>
          </a:prstGeom>
          <a:noFill/>
          <a:ln w="5715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7" name="TextBox 36"/>
          <p:cNvSpPr txBox="1"/>
          <p:nvPr/>
        </p:nvSpPr>
        <p:spPr>
          <a:xfrm>
            <a:off x="2875295" y="6352271"/>
            <a:ext cx="2503318" cy="400110"/>
          </a:xfrm>
          <a:prstGeom prst="rect">
            <a:avLst/>
          </a:prstGeom>
          <a:noFill/>
        </p:spPr>
        <p:txBody>
          <a:bodyPr wrap="square" rtlCol="0">
            <a:spAutoFit/>
          </a:bodyPr>
          <a:lstStyle/>
          <a:p>
            <a:r>
              <a:rPr lang="en-US" altLang="ko-KR" sz="2000" b="1" dirty="0" smtClean="0">
                <a:solidFill>
                  <a:srgbClr val="0000CC"/>
                </a:solidFill>
                <a:latin typeface="나눔명조" panose="02020603020101020101" pitchFamily="18" charset="-127"/>
                <a:ea typeface="나눔명조" panose="02020603020101020101" pitchFamily="18" charset="-127"/>
              </a:rPr>
              <a:t>Convolutional filter</a:t>
            </a:r>
            <a:endParaRPr lang="ko-KR" altLang="en-US" sz="2000" b="1" dirty="0">
              <a:solidFill>
                <a:srgbClr val="0000CC"/>
              </a:solidFill>
              <a:latin typeface="나눔명조" panose="02020603020101020101" pitchFamily="18" charset="-127"/>
              <a:ea typeface="나눔명조" panose="02020603020101020101" pitchFamily="18" charset="-127"/>
            </a:endParaRPr>
          </a:p>
        </p:txBody>
      </p:sp>
      <p:cxnSp>
        <p:nvCxnSpPr>
          <p:cNvPr id="38" name="Elbow Connector 37"/>
          <p:cNvCxnSpPr/>
          <p:nvPr/>
        </p:nvCxnSpPr>
        <p:spPr>
          <a:xfrm rot="16200000" flipH="1">
            <a:off x="2166866" y="4555475"/>
            <a:ext cx="952453" cy="1436364"/>
          </a:xfrm>
          <a:prstGeom prst="bentConnector2">
            <a:avLst/>
          </a:prstGeom>
          <a:ln w="76200">
            <a:solidFill>
              <a:srgbClr val="0000CC"/>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9" name="Elbow Connector 38"/>
          <p:cNvCxnSpPr>
            <a:endCxn id="71" idx="2"/>
          </p:cNvCxnSpPr>
          <p:nvPr/>
        </p:nvCxnSpPr>
        <p:spPr>
          <a:xfrm flipV="1">
            <a:off x="4540642" y="4798110"/>
            <a:ext cx="1970093" cy="951774"/>
          </a:xfrm>
          <a:prstGeom prst="bentConnector2">
            <a:avLst/>
          </a:prstGeom>
          <a:ln w="76200">
            <a:solidFill>
              <a:srgbClr val="0000CC"/>
            </a:solidFill>
            <a:headEnd type="none" w="med" len="med"/>
            <a:tailEnd type="triangle"/>
          </a:ln>
        </p:spPr>
        <p:style>
          <a:lnRef idx="1">
            <a:schemeClr val="accent1"/>
          </a:lnRef>
          <a:fillRef idx="0">
            <a:schemeClr val="accent1"/>
          </a:fillRef>
          <a:effectRef idx="0">
            <a:schemeClr val="accent1"/>
          </a:effectRef>
          <a:fontRef idx="minor">
            <a:schemeClr val="tx1"/>
          </a:fontRef>
        </p:style>
      </p:cxnSp>
      <p:graphicFrame>
        <p:nvGraphicFramePr>
          <p:cNvPr id="71" name="Table 70"/>
          <p:cNvGraphicFramePr>
            <a:graphicFrameLocks noGrp="1"/>
          </p:cNvGraphicFramePr>
          <p:nvPr>
            <p:extLst>
              <p:ext uri="{D42A27DB-BD31-4B8C-83A1-F6EECF244321}">
                <p14:modId xmlns:p14="http://schemas.microsoft.com/office/powerpoint/2010/main" val="3658686169"/>
              </p:ext>
            </p:extLst>
          </p:nvPr>
        </p:nvGraphicFramePr>
        <p:xfrm>
          <a:off x="4933767" y="1629998"/>
          <a:ext cx="3153936" cy="3168112"/>
        </p:xfrm>
        <a:graphic>
          <a:graphicData uri="http://schemas.openxmlformats.org/drawingml/2006/table">
            <a:tbl>
              <a:tblPr>
                <a:tableStyleId>{5940675A-B579-460E-94D1-54222C63F5DA}</a:tableStyleId>
              </a:tblPr>
              <a:tblGrid>
                <a:gridCol w="394242">
                  <a:extLst>
                    <a:ext uri="{9D8B030D-6E8A-4147-A177-3AD203B41FA5}">
                      <a16:colId xmlns:a16="http://schemas.microsoft.com/office/drawing/2014/main" val="229315872"/>
                    </a:ext>
                  </a:extLst>
                </a:gridCol>
                <a:gridCol w="394242">
                  <a:extLst>
                    <a:ext uri="{9D8B030D-6E8A-4147-A177-3AD203B41FA5}">
                      <a16:colId xmlns:a16="http://schemas.microsoft.com/office/drawing/2014/main" val="1150535717"/>
                    </a:ext>
                  </a:extLst>
                </a:gridCol>
                <a:gridCol w="394242">
                  <a:extLst>
                    <a:ext uri="{9D8B030D-6E8A-4147-A177-3AD203B41FA5}">
                      <a16:colId xmlns:a16="http://schemas.microsoft.com/office/drawing/2014/main" val="377251786"/>
                    </a:ext>
                  </a:extLst>
                </a:gridCol>
                <a:gridCol w="394242">
                  <a:extLst>
                    <a:ext uri="{9D8B030D-6E8A-4147-A177-3AD203B41FA5}">
                      <a16:colId xmlns:a16="http://schemas.microsoft.com/office/drawing/2014/main" val="1941661102"/>
                    </a:ext>
                  </a:extLst>
                </a:gridCol>
                <a:gridCol w="394242">
                  <a:extLst>
                    <a:ext uri="{9D8B030D-6E8A-4147-A177-3AD203B41FA5}">
                      <a16:colId xmlns:a16="http://schemas.microsoft.com/office/drawing/2014/main" val="3600163452"/>
                    </a:ext>
                  </a:extLst>
                </a:gridCol>
                <a:gridCol w="394242">
                  <a:extLst>
                    <a:ext uri="{9D8B030D-6E8A-4147-A177-3AD203B41FA5}">
                      <a16:colId xmlns:a16="http://schemas.microsoft.com/office/drawing/2014/main" val="3797108327"/>
                    </a:ext>
                  </a:extLst>
                </a:gridCol>
                <a:gridCol w="394242">
                  <a:extLst>
                    <a:ext uri="{9D8B030D-6E8A-4147-A177-3AD203B41FA5}">
                      <a16:colId xmlns:a16="http://schemas.microsoft.com/office/drawing/2014/main" val="3352901516"/>
                    </a:ext>
                  </a:extLst>
                </a:gridCol>
                <a:gridCol w="394242">
                  <a:extLst>
                    <a:ext uri="{9D8B030D-6E8A-4147-A177-3AD203B41FA5}">
                      <a16:colId xmlns:a16="http://schemas.microsoft.com/office/drawing/2014/main" val="527937011"/>
                    </a:ext>
                  </a:extLst>
                </a:gridCol>
              </a:tblGrid>
              <a:tr h="396014">
                <a:tc>
                  <a:txBody>
                    <a:bodyPr/>
                    <a:lstStyle/>
                    <a:p>
                      <a:pPr algn="ctr" fontAlgn="ctr"/>
                      <a:r>
                        <a:rPr lang="en-US" altLang="ko-KR" sz="1400" b="0" i="0" u="none" strike="noStrike" dirty="0">
                          <a:solidFill>
                            <a:srgbClr val="000000"/>
                          </a:solidFill>
                          <a:effectLst/>
                          <a:latin typeface="+mn-lt"/>
                          <a:ea typeface="맑은 고딕" panose="020B0503020000020004" pitchFamily="50" charset="-127"/>
                        </a:rPr>
                        <a:t>-4 </a:t>
                      </a:r>
                    </a:p>
                  </a:txBody>
                  <a:tcPr marL="6350" marR="6350" marT="6350" marB="0" anchor="ctr">
                    <a:solidFill>
                      <a:schemeClr val="bg1"/>
                    </a:solidFill>
                  </a:tcPr>
                </a:tc>
                <a:tc>
                  <a:txBody>
                    <a:bodyPr/>
                    <a:lstStyle/>
                    <a:p>
                      <a:pPr algn="ctr" fontAlgn="ctr"/>
                      <a:r>
                        <a:rPr lang="en-US" altLang="ko-KR" sz="1400" b="0" i="0" u="none" strike="noStrike">
                          <a:solidFill>
                            <a:srgbClr val="000000"/>
                          </a:solidFill>
                          <a:effectLst/>
                          <a:latin typeface="+mn-lt"/>
                          <a:ea typeface="맑은 고딕" panose="020B0503020000020004" pitchFamily="50" charset="-127"/>
                        </a:rPr>
                        <a:t>-9 </a:t>
                      </a:r>
                    </a:p>
                  </a:txBody>
                  <a:tcPr marL="6350" marR="6350" marT="6350" marB="0" anchor="ctr">
                    <a:solidFill>
                      <a:schemeClr val="bg1"/>
                    </a:solidFill>
                  </a:tcPr>
                </a:tc>
                <a:tc>
                  <a:txBody>
                    <a:bodyPr/>
                    <a:lstStyle/>
                    <a:p>
                      <a:pPr algn="ctr" fontAlgn="ctr"/>
                      <a:r>
                        <a:rPr lang="en-US" altLang="ko-KR" sz="1400" b="0" i="0" u="none" strike="noStrike" dirty="0">
                          <a:solidFill>
                            <a:srgbClr val="000000"/>
                          </a:solidFill>
                          <a:effectLst/>
                          <a:latin typeface="+mn-lt"/>
                          <a:ea typeface="맑은 고딕" panose="020B0503020000020004" pitchFamily="50" charset="-127"/>
                        </a:rPr>
                        <a:t>-12 </a:t>
                      </a:r>
                    </a:p>
                  </a:txBody>
                  <a:tcPr marL="6350" marR="6350" marT="6350" marB="0" anchor="ctr">
                    <a:solidFill>
                      <a:schemeClr val="bg1"/>
                    </a:solidFill>
                  </a:tcPr>
                </a:tc>
                <a:tc>
                  <a:txBody>
                    <a:bodyPr/>
                    <a:lstStyle/>
                    <a:p>
                      <a:pPr algn="ctr" fontAlgn="ctr"/>
                      <a:r>
                        <a:rPr lang="en-US" altLang="ko-KR" sz="1400" b="0" i="0" u="none" strike="noStrike" dirty="0">
                          <a:solidFill>
                            <a:srgbClr val="000000"/>
                          </a:solidFill>
                          <a:effectLst/>
                          <a:latin typeface="+mn-lt"/>
                          <a:ea typeface="맑은 고딕" panose="020B0503020000020004" pitchFamily="50" charset="-127"/>
                        </a:rPr>
                        <a:t>-11 </a:t>
                      </a:r>
                    </a:p>
                  </a:txBody>
                  <a:tcPr marL="6350" marR="6350" marT="6350" marB="0" anchor="ctr">
                    <a:solidFill>
                      <a:schemeClr val="bg1"/>
                    </a:solidFill>
                  </a:tcPr>
                </a:tc>
                <a:tc>
                  <a:txBody>
                    <a:bodyPr/>
                    <a:lstStyle/>
                    <a:p>
                      <a:pPr algn="ctr" fontAlgn="ctr"/>
                      <a:r>
                        <a:rPr lang="en-US" altLang="ko-KR" sz="1400" b="0" i="0" u="none" strike="noStrike" dirty="0">
                          <a:solidFill>
                            <a:srgbClr val="000000"/>
                          </a:solidFill>
                          <a:effectLst/>
                          <a:latin typeface="+mn-lt"/>
                          <a:ea typeface="맑은 고딕" panose="020B0503020000020004" pitchFamily="50" charset="-127"/>
                        </a:rPr>
                        <a:t>-6 </a:t>
                      </a:r>
                    </a:p>
                  </a:txBody>
                  <a:tcPr marL="6350" marR="6350" marT="6350" marB="0" anchor="ctr">
                    <a:solidFill>
                      <a:schemeClr val="bg1"/>
                    </a:solidFill>
                  </a:tcPr>
                </a:tc>
                <a:tc>
                  <a:txBody>
                    <a:bodyPr/>
                    <a:lstStyle/>
                    <a:p>
                      <a:pPr algn="ctr" fontAlgn="ctr"/>
                      <a:r>
                        <a:rPr lang="en-US" altLang="ko-KR" sz="1400" b="0" i="0" u="none" strike="noStrike" dirty="0">
                          <a:solidFill>
                            <a:srgbClr val="000000"/>
                          </a:solidFill>
                          <a:effectLst/>
                          <a:latin typeface="+mn-lt"/>
                          <a:ea typeface="맑은 고딕" panose="020B0503020000020004" pitchFamily="50" charset="-127"/>
                        </a:rPr>
                        <a:t>-2 </a:t>
                      </a:r>
                    </a:p>
                  </a:txBody>
                  <a:tcPr marL="6350" marR="6350" marT="6350" marB="0" anchor="ctr">
                    <a:solidFill>
                      <a:schemeClr val="bg1"/>
                    </a:solidFill>
                  </a:tcPr>
                </a:tc>
                <a:tc>
                  <a:txBody>
                    <a:bodyPr/>
                    <a:lstStyle/>
                    <a:p>
                      <a:pPr algn="ctr" fontAlgn="ctr"/>
                      <a:r>
                        <a:rPr lang="en-US" altLang="ko-KR" sz="1400" b="0" i="0" u="none" strike="noStrike">
                          <a:solidFill>
                            <a:srgbClr val="000000"/>
                          </a:solidFill>
                          <a:effectLst/>
                          <a:latin typeface="+mn-lt"/>
                          <a:ea typeface="맑은 고딕" panose="020B0503020000020004" pitchFamily="50" charset="-127"/>
                        </a:rPr>
                        <a:t>0 </a:t>
                      </a:r>
                    </a:p>
                  </a:txBody>
                  <a:tcPr marL="6350" marR="6350" marT="6350" marB="0" anchor="ctr">
                    <a:solidFill>
                      <a:schemeClr val="bg1">
                        <a:lumMod val="75000"/>
                      </a:schemeClr>
                    </a:solidFill>
                  </a:tcPr>
                </a:tc>
                <a:tc>
                  <a:txBody>
                    <a:bodyPr/>
                    <a:lstStyle/>
                    <a:p>
                      <a:pPr algn="ctr" fontAlgn="ctr"/>
                      <a:r>
                        <a:rPr lang="en-US" altLang="ko-KR" sz="1400" b="0" i="0" u="none" strike="noStrike">
                          <a:solidFill>
                            <a:srgbClr val="000000"/>
                          </a:solidFill>
                          <a:effectLst/>
                          <a:latin typeface="+mn-lt"/>
                          <a:ea typeface="맑은 고딕" panose="020B0503020000020004" pitchFamily="50" charset="-127"/>
                        </a:rPr>
                        <a:t>0 </a:t>
                      </a:r>
                    </a:p>
                  </a:txBody>
                  <a:tcPr marL="6350" marR="6350" marT="6350" marB="0" anchor="ctr">
                    <a:solidFill>
                      <a:schemeClr val="bg1">
                        <a:lumMod val="75000"/>
                      </a:schemeClr>
                    </a:solidFill>
                  </a:tcPr>
                </a:tc>
                <a:extLst>
                  <a:ext uri="{0D108BD9-81ED-4DB2-BD59-A6C34878D82A}">
                    <a16:rowId xmlns:a16="http://schemas.microsoft.com/office/drawing/2014/main" val="2042968440"/>
                  </a:ext>
                </a:extLst>
              </a:tr>
              <a:tr h="396014">
                <a:tc>
                  <a:txBody>
                    <a:bodyPr/>
                    <a:lstStyle/>
                    <a:p>
                      <a:pPr algn="ctr" fontAlgn="ctr"/>
                      <a:r>
                        <a:rPr lang="en-US" altLang="ko-KR" sz="1400" b="0" i="0" u="none" strike="noStrike" dirty="0">
                          <a:solidFill>
                            <a:srgbClr val="000000"/>
                          </a:solidFill>
                          <a:effectLst/>
                          <a:latin typeface="+mn-lt"/>
                          <a:ea typeface="맑은 고딕" panose="020B0503020000020004" pitchFamily="50" charset="-127"/>
                        </a:rPr>
                        <a:t>2 </a:t>
                      </a:r>
                    </a:p>
                  </a:txBody>
                  <a:tcPr marL="6350" marR="6350" marT="6350" marB="0" anchor="ctr">
                    <a:solidFill>
                      <a:schemeClr val="tx1">
                        <a:lumMod val="75000"/>
                        <a:lumOff val="25000"/>
                      </a:schemeClr>
                    </a:solidFill>
                  </a:tcPr>
                </a:tc>
                <a:tc>
                  <a:txBody>
                    <a:bodyPr/>
                    <a:lstStyle/>
                    <a:p>
                      <a:pPr algn="ctr" fontAlgn="ctr"/>
                      <a:r>
                        <a:rPr lang="en-US" altLang="ko-KR" sz="1400" b="0" i="0" u="none" strike="noStrike">
                          <a:solidFill>
                            <a:srgbClr val="000000"/>
                          </a:solidFill>
                          <a:effectLst/>
                          <a:latin typeface="+mn-lt"/>
                          <a:ea typeface="맑은 고딕" panose="020B0503020000020004" pitchFamily="50" charset="-127"/>
                        </a:rPr>
                        <a:t>6 </a:t>
                      </a:r>
                    </a:p>
                  </a:txBody>
                  <a:tcPr marL="6350" marR="6350" marT="6350" marB="0" anchor="ctr">
                    <a:solidFill>
                      <a:schemeClr val="tx1">
                        <a:lumMod val="75000"/>
                        <a:lumOff val="25000"/>
                      </a:schemeClr>
                    </a:solidFill>
                  </a:tcPr>
                </a:tc>
                <a:tc>
                  <a:txBody>
                    <a:bodyPr/>
                    <a:lstStyle/>
                    <a:p>
                      <a:pPr algn="ctr" fontAlgn="ctr"/>
                      <a:r>
                        <a:rPr lang="en-US" altLang="ko-KR" sz="1400" b="0" i="0" u="none" strike="noStrike">
                          <a:solidFill>
                            <a:srgbClr val="000000"/>
                          </a:solidFill>
                          <a:effectLst/>
                          <a:latin typeface="+mn-lt"/>
                          <a:ea typeface="맑은 고딕" panose="020B0503020000020004" pitchFamily="50" charset="-127"/>
                        </a:rPr>
                        <a:t>10 </a:t>
                      </a:r>
                    </a:p>
                  </a:txBody>
                  <a:tcPr marL="6350" marR="6350" marT="6350" marB="0" anchor="ctr">
                    <a:solidFill>
                      <a:schemeClr val="tx1">
                        <a:lumMod val="75000"/>
                        <a:lumOff val="25000"/>
                      </a:schemeClr>
                    </a:solidFill>
                  </a:tcPr>
                </a:tc>
                <a:tc>
                  <a:txBody>
                    <a:bodyPr/>
                    <a:lstStyle/>
                    <a:p>
                      <a:pPr algn="ctr" fontAlgn="ctr"/>
                      <a:r>
                        <a:rPr lang="en-US" altLang="ko-KR" sz="1400" b="0" i="0" u="none" strike="noStrike" dirty="0">
                          <a:solidFill>
                            <a:srgbClr val="000000"/>
                          </a:solidFill>
                          <a:effectLst/>
                          <a:latin typeface="+mn-lt"/>
                          <a:ea typeface="맑은 고딕" panose="020B0503020000020004" pitchFamily="50" charset="-127"/>
                        </a:rPr>
                        <a:t>10 </a:t>
                      </a:r>
                    </a:p>
                  </a:txBody>
                  <a:tcPr marL="6350" marR="6350" marT="6350" marB="0" anchor="ctr">
                    <a:solidFill>
                      <a:schemeClr val="tx1">
                        <a:lumMod val="75000"/>
                        <a:lumOff val="25000"/>
                      </a:schemeClr>
                    </a:solidFill>
                  </a:tcPr>
                </a:tc>
                <a:tc>
                  <a:txBody>
                    <a:bodyPr/>
                    <a:lstStyle/>
                    <a:p>
                      <a:pPr algn="ctr" fontAlgn="ctr"/>
                      <a:r>
                        <a:rPr lang="en-US" altLang="ko-KR" sz="1400" b="0" i="0" u="none" strike="noStrike" dirty="0">
                          <a:solidFill>
                            <a:srgbClr val="000000"/>
                          </a:solidFill>
                          <a:effectLst/>
                          <a:latin typeface="+mn-lt"/>
                          <a:ea typeface="맑은 고딕" panose="020B0503020000020004" pitchFamily="50" charset="-127"/>
                        </a:rPr>
                        <a:t>6 </a:t>
                      </a:r>
                    </a:p>
                  </a:txBody>
                  <a:tcPr marL="6350" marR="6350" marT="6350" marB="0" anchor="ctr">
                    <a:solidFill>
                      <a:schemeClr val="tx1">
                        <a:lumMod val="75000"/>
                        <a:lumOff val="25000"/>
                      </a:schemeClr>
                    </a:solidFill>
                  </a:tcPr>
                </a:tc>
                <a:tc>
                  <a:txBody>
                    <a:bodyPr/>
                    <a:lstStyle/>
                    <a:p>
                      <a:pPr algn="ctr" fontAlgn="ctr"/>
                      <a:r>
                        <a:rPr lang="en-US" altLang="ko-KR" sz="1400" b="0" i="0" u="none" strike="noStrike" dirty="0">
                          <a:solidFill>
                            <a:srgbClr val="000000"/>
                          </a:solidFill>
                          <a:effectLst/>
                          <a:latin typeface="+mn-lt"/>
                          <a:ea typeface="맑은 고딕" panose="020B0503020000020004" pitchFamily="50" charset="-127"/>
                        </a:rPr>
                        <a:t>2 </a:t>
                      </a:r>
                    </a:p>
                  </a:txBody>
                  <a:tcPr marL="6350" marR="6350" marT="6350" marB="0" anchor="ctr">
                    <a:solidFill>
                      <a:schemeClr val="tx1">
                        <a:lumMod val="75000"/>
                        <a:lumOff val="25000"/>
                      </a:schemeClr>
                    </a:solidFill>
                  </a:tcPr>
                </a:tc>
                <a:tc>
                  <a:txBody>
                    <a:bodyPr/>
                    <a:lstStyle/>
                    <a:p>
                      <a:pPr algn="ctr" fontAlgn="ctr"/>
                      <a:r>
                        <a:rPr lang="en-US" altLang="ko-KR" sz="1400" b="0" i="0" u="none" strike="noStrike">
                          <a:solidFill>
                            <a:srgbClr val="000000"/>
                          </a:solidFill>
                          <a:effectLst/>
                          <a:latin typeface="+mn-lt"/>
                          <a:ea typeface="맑은 고딕" panose="020B0503020000020004" pitchFamily="50" charset="-127"/>
                        </a:rPr>
                        <a:t>0 </a:t>
                      </a:r>
                    </a:p>
                  </a:txBody>
                  <a:tcPr marL="6350" marR="6350" marT="6350" marB="0" anchor="ctr">
                    <a:solidFill>
                      <a:schemeClr val="bg1">
                        <a:lumMod val="75000"/>
                      </a:schemeClr>
                    </a:solidFill>
                  </a:tcPr>
                </a:tc>
                <a:tc>
                  <a:txBody>
                    <a:bodyPr/>
                    <a:lstStyle/>
                    <a:p>
                      <a:pPr algn="ctr" fontAlgn="ctr"/>
                      <a:r>
                        <a:rPr lang="en-US" altLang="ko-KR" sz="1400" b="0" i="0" u="none" strike="noStrike">
                          <a:solidFill>
                            <a:srgbClr val="000000"/>
                          </a:solidFill>
                          <a:effectLst/>
                          <a:latin typeface="+mn-lt"/>
                          <a:ea typeface="맑은 고딕" panose="020B0503020000020004" pitchFamily="50" charset="-127"/>
                        </a:rPr>
                        <a:t>0 </a:t>
                      </a:r>
                    </a:p>
                  </a:txBody>
                  <a:tcPr marL="6350" marR="6350" marT="6350" marB="0" anchor="ctr">
                    <a:solidFill>
                      <a:schemeClr val="bg1">
                        <a:lumMod val="75000"/>
                      </a:schemeClr>
                    </a:solidFill>
                  </a:tcPr>
                </a:tc>
                <a:extLst>
                  <a:ext uri="{0D108BD9-81ED-4DB2-BD59-A6C34878D82A}">
                    <a16:rowId xmlns:a16="http://schemas.microsoft.com/office/drawing/2014/main" val="2390779753"/>
                  </a:ext>
                </a:extLst>
              </a:tr>
              <a:tr h="396014">
                <a:tc>
                  <a:txBody>
                    <a:bodyPr/>
                    <a:lstStyle/>
                    <a:p>
                      <a:pPr algn="ctr" fontAlgn="ctr"/>
                      <a:r>
                        <a:rPr lang="en-US" altLang="ko-KR" sz="1400" b="0" i="0" u="none" strike="noStrike" dirty="0">
                          <a:solidFill>
                            <a:srgbClr val="000000"/>
                          </a:solidFill>
                          <a:effectLst/>
                          <a:latin typeface="+mn-lt"/>
                          <a:ea typeface="맑은 고딕" panose="020B0503020000020004" pitchFamily="50" charset="-127"/>
                        </a:rPr>
                        <a:t>-4 </a:t>
                      </a:r>
                    </a:p>
                  </a:txBody>
                  <a:tcPr marL="6350" marR="6350" marT="6350" marB="0" anchor="ctr">
                    <a:solidFill>
                      <a:schemeClr val="bg1"/>
                    </a:solidFill>
                  </a:tcPr>
                </a:tc>
                <a:tc>
                  <a:txBody>
                    <a:bodyPr/>
                    <a:lstStyle/>
                    <a:p>
                      <a:pPr algn="ctr" fontAlgn="ctr"/>
                      <a:r>
                        <a:rPr lang="en-US" altLang="ko-KR" sz="1400" b="0" i="0" u="none" strike="noStrike" dirty="0">
                          <a:solidFill>
                            <a:srgbClr val="000000"/>
                          </a:solidFill>
                          <a:effectLst/>
                          <a:latin typeface="+mn-lt"/>
                          <a:ea typeface="맑은 고딕" panose="020B0503020000020004" pitchFamily="50" charset="-127"/>
                        </a:rPr>
                        <a:t>-8 </a:t>
                      </a:r>
                    </a:p>
                  </a:txBody>
                  <a:tcPr marL="6350" marR="6350" marT="6350" marB="0" anchor="ctr">
                    <a:solidFill>
                      <a:schemeClr val="bg1"/>
                    </a:solidFill>
                  </a:tcPr>
                </a:tc>
                <a:tc>
                  <a:txBody>
                    <a:bodyPr/>
                    <a:lstStyle/>
                    <a:p>
                      <a:pPr algn="ctr" fontAlgn="ctr"/>
                      <a:r>
                        <a:rPr lang="en-US" altLang="ko-KR" sz="1400" b="0" i="0" u="none" strike="noStrike">
                          <a:solidFill>
                            <a:srgbClr val="000000"/>
                          </a:solidFill>
                          <a:effectLst/>
                          <a:latin typeface="+mn-lt"/>
                          <a:ea typeface="맑은 고딕" panose="020B0503020000020004" pitchFamily="50" charset="-127"/>
                        </a:rPr>
                        <a:t>-10 </a:t>
                      </a:r>
                    </a:p>
                  </a:txBody>
                  <a:tcPr marL="6350" marR="6350" marT="6350" marB="0" anchor="ctr">
                    <a:solidFill>
                      <a:schemeClr val="bg1"/>
                    </a:solidFill>
                  </a:tcPr>
                </a:tc>
                <a:tc>
                  <a:txBody>
                    <a:bodyPr/>
                    <a:lstStyle/>
                    <a:p>
                      <a:pPr algn="ctr" fontAlgn="ctr"/>
                      <a:r>
                        <a:rPr lang="en-US" altLang="ko-KR" sz="1400" b="0" i="0" u="none" strike="noStrike" dirty="0">
                          <a:solidFill>
                            <a:srgbClr val="000000"/>
                          </a:solidFill>
                          <a:effectLst/>
                          <a:latin typeface="+mn-lt"/>
                          <a:ea typeface="맑은 고딕" panose="020B0503020000020004" pitchFamily="50" charset="-127"/>
                        </a:rPr>
                        <a:t>-8 </a:t>
                      </a:r>
                    </a:p>
                  </a:txBody>
                  <a:tcPr marL="6350" marR="6350" marT="6350" marB="0" anchor="ctr">
                    <a:solidFill>
                      <a:schemeClr val="bg1"/>
                    </a:solidFill>
                  </a:tcPr>
                </a:tc>
                <a:tc>
                  <a:txBody>
                    <a:bodyPr/>
                    <a:lstStyle/>
                    <a:p>
                      <a:pPr algn="ctr" fontAlgn="ctr"/>
                      <a:r>
                        <a:rPr lang="en-US" altLang="ko-KR" sz="1400" b="0" i="0" u="none" strike="noStrike" dirty="0">
                          <a:solidFill>
                            <a:srgbClr val="000000"/>
                          </a:solidFill>
                          <a:effectLst/>
                          <a:latin typeface="+mn-lt"/>
                          <a:ea typeface="맑은 고딕" panose="020B0503020000020004" pitchFamily="50" charset="-127"/>
                        </a:rPr>
                        <a:t>-4 </a:t>
                      </a:r>
                    </a:p>
                  </a:txBody>
                  <a:tcPr marL="6350" marR="6350" marT="6350" marB="0" anchor="ctr">
                    <a:solidFill>
                      <a:schemeClr val="bg1"/>
                    </a:solidFill>
                  </a:tcPr>
                </a:tc>
                <a:tc>
                  <a:txBody>
                    <a:bodyPr/>
                    <a:lstStyle/>
                    <a:p>
                      <a:pPr algn="ctr" fontAlgn="ctr"/>
                      <a:r>
                        <a:rPr lang="en-US" altLang="ko-KR" sz="1400" b="0" i="0" u="none" strike="noStrike" dirty="0">
                          <a:solidFill>
                            <a:srgbClr val="000000"/>
                          </a:solidFill>
                          <a:effectLst/>
                          <a:latin typeface="+mn-lt"/>
                          <a:ea typeface="맑은 고딕" panose="020B0503020000020004" pitchFamily="50" charset="-127"/>
                        </a:rPr>
                        <a:t>-1 </a:t>
                      </a:r>
                    </a:p>
                  </a:txBody>
                  <a:tcPr marL="6350" marR="6350" marT="6350" marB="0" anchor="ctr">
                    <a:solidFill>
                      <a:schemeClr val="bg1"/>
                    </a:solidFill>
                  </a:tcPr>
                </a:tc>
                <a:tc>
                  <a:txBody>
                    <a:bodyPr/>
                    <a:lstStyle/>
                    <a:p>
                      <a:pPr algn="ctr" fontAlgn="ctr"/>
                      <a:r>
                        <a:rPr lang="en-US" altLang="ko-KR" sz="1400" b="0" i="0" u="none" strike="noStrike">
                          <a:solidFill>
                            <a:srgbClr val="000000"/>
                          </a:solidFill>
                          <a:effectLst/>
                          <a:latin typeface="+mn-lt"/>
                          <a:ea typeface="맑은 고딕" panose="020B0503020000020004" pitchFamily="50" charset="-127"/>
                        </a:rPr>
                        <a:t>0 </a:t>
                      </a:r>
                    </a:p>
                  </a:txBody>
                  <a:tcPr marL="6350" marR="6350" marT="6350" marB="0" anchor="ctr">
                    <a:solidFill>
                      <a:schemeClr val="bg1">
                        <a:lumMod val="75000"/>
                      </a:schemeClr>
                    </a:solidFill>
                  </a:tcPr>
                </a:tc>
                <a:tc>
                  <a:txBody>
                    <a:bodyPr/>
                    <a:lstStyle/>
                    <a:p>
                      <a:pPr algn="ctr" fontAlgn="ctr"/>
                      <a:r>
                        <a:rPr lang="en-US" altLang="ko-KR" sz="1400" b="0" i="0" u="none" strike="noStrike">
                          <a:solidFill>
                            <a:srgbClr val="000000"/>
                          </a:solidFill>
                          <a:effectLst/>
                          <a:latin typeface="+mn-lt"/>
                          <a:ea typeface="맑은 고딕" panose="020B0503020000020004" pitchFamily="50" charset="-127"/>
                        </a:rPr>
                        <a:t>0 </a:t>
                      </a:r>
                    </a:p>
                  </a:txBody>
                  <a:tcPr marL="6350" marR="6350" marT="6350" marB="0" anchor="ctr">
                    <a:solidFill>
                      <a:schemeClr val="bg1">
                        <a:lumMod val="75000"/>
                      </a:schemeClr>
                    </a:solidFill>
                  </a:tcPr>
                </a:tc>
                <a:extLst>
                  <a:ext uri="{0D108BD9-81ED-4DB2-BD59-A6C34878D82A}">
                    <a16:rowId xmlns:a16="http://schemas.microsoft.com/office/drawing/2014/main" val="1769609976"/>
                  </a:ext>
                </a:extLst>
              </a:tr>
              <a:tr h="396014">
                <a:tc>
                  <a:txBody>
                    <a:bodyPr/>
                    <a:lstStyle/>
                    <a:p>
                      <a:pPr algn="ctr" fontAlgn="ctr"/>
                      <a:r>
                        <a:rPr lang="en-US" altLang="ko-KR" sz="1400" b="0" i="0" u="none" strike="noStrike" dirty="0">
                          <a:solidFill>
                            <a:srgbClr val="000000"/>
                          </a:solidFill>
                          <a:effectLst/>
                          <a:latin typeface="+mn-lt"/>
                          <a:ea typeface="맑은 고딕" panose="020B0503020000020004" pitchFamily="50" charset="-127"/>
                        </a:rPr>
                        <a:t>3 </a:t>
                      </a:r>
                    </a:p>
                  </a:txBody>
                  <a:tcPr marL="6350" marR="6350" marT="6350" marB="0" anchor="ctr">
                    <a:solidFill>
                      <a:schemeClr val="tx1">
                        <a:lumMod val="75000"/>
                        <a:lumOff val="25000"/>
                      </a:schemeClr>
                    </a:solidFill>
                  </a:tcPr>
                </a:tc>
                <a:tc>
                  <a:txBody>
                    <a:bodyPr/>
                    <a:lstStyle/>
                    <a:p>
                      <a:pPr algn="ctr" fontAlgn="ctr"/>
                      <a:r>
                        <a:rPr lang="en-US" altLang="ko-KR" sz="1400" b="0" i="0" u="none" strike="noStrike" dirty="0">
                          <a:solidFill>
                            <a:srgbClr val="000000"/>
                          </a:solidFill>
                          <a:effectLst/>
                          <a:latin typeface="+mn-lt"/>
                          <a:ea typeface="맑은 고딕" panose="020B0503020000020004" pitchFamily="50" charset="-127"/>
                        </a:rPr>
                        <a:t>5 </a:t>
                      </a:r>
                    </a:p>
                  </a:txBody>
                  <a:tcPr marL="6350" marR="6350" marT="6350" marB="0" anchor="ctr">
                    <a:solidFill>
                      <a:schemeClr val="tx1">
                        <a:lumMod val="75000"/>
                        <a:lumOff val="25000"/>
                      </a:schemeClr>
                    </a:solidFill>
                  </a:tcPr>
                </a:tc>
                <a:tc>
                  <a:txBody>
                    <a:bodyPr/>
                    <a:lstStyle/>
                    <a:p>
                      <a:pPr algn="ctr" fontAlgn="ctr"/>
                      <a:r>
                        <a:rPr lang="en-US" altLang="ko-KR" sz="1400" b="0" i="0" u="none" strike="noStrike" dirty="0">
                          <a:solidFill>
                            <a:srgbClr val="000000"/>
                          </a:solidFill>
                          <a:effectLst/>
                          <a:latin typeface="+mn-lt"/>
                          <a:ea typeface="맑은 고딕" panose="020B0503020000020004" pitchFamily="50" charset="-127"/>
                        </a:rPr>
                        <a:t>5 </a:t>
                      </a:r>
                    </a:p>
                  </a:txBody>
                  <a:tcPr marL="6350" marR="6350" marT="6350" marB="0" anchor="ctr">
                    <a:solidFill>
                      <a:schemeClr val="tx1">
                        <a:lumMod val="75000"/>
                        <a:lumOff val="25000"/>
                      </a:schemeClr>
                    </a:solidFill>
                  </a:tcPr>
                </a:tc>
                <a:tc>
                  <a:txBody>
                    <a:bodyPr/>
                    <a:lstStyle/>
                    <a:p>
                      <a:pPr algn="ctr" fontAlgn="ctr"/>
                      <a:r>
                        <a:rPr lang="en-US" altLang="ko-KR" sz="1400" b="0" i="0" u="none" strike="noStrike" dirty="0">
                          <a:solidFill>
                            <a:srgbClr val="000000"/>
                          </a:solidFill>
                          <a:effectLst/>
                          <a:latin typeface="+mn-lt"/>
                          <a:ea typeface="맑은 고딕" panose="020B0503020000020004" pitchFamily="50" charset="-127"/>
                        </a:rPr>
                        <a:t>3 </a:t>
                      </a:r>
                    </a:p>
                  </a:txBody>
                  <a:tcPr marL="6350" marR="6350" marT="6350" marB="0" anchor="ctr">
                    <a:solidFill>
                      <a:schemeClr val="tx1">
                        <a:lumMod val="75000"/>
                        <a:lumOff val="25000"/>
                      </a:schemeClr>
                    </a:solidFill>
                  </a:tcPr>
                </a:tc>
                <a:tc>
                  <a:txBody>
                    <a:bodyPr/>
                    <a:lstStyle/>
                    <a:p>
                      <a:pPr algn="ctr" fontAlgn="ctr"/>
                      <a:r>
                        <a:rPr lang="en-US" altLang="ko-KR" sz="1400" b="0" i="0" u="none" strike="noStrike">
                          <a:solidFill>
                            <a:srgbClr val="000000"/>
                          </a:solidFill>
                          <a:effectLst/>
                          <a:latin typeface="+mn-lt"/>
                          <a:ea typeface="맑은 고딕" panose="020B0503020000020004" pitchFamily="50" charset="-127"/>
                        </a:rPr>
                        <a:t>1 </a:t>
                      </a:r>
                    </a:p>
                  </a:txBody>
                  <a:tcPr marL="6350" marR="6350" marT="6350" marB="0" anchor="ctr">
                    <a:solidFill>
                      <a:schemeClr val="tx1">
                        <a:lumMod val="75000"/>
                        <a:lumOff val="25000"/>
                      </a:schemeClr>
                    </a:solidFill>
                  </a:tcPr>
                </a:tc>
                <a:tc>
                  <a:txBody>
                    <a:bodyPr/>
                    <a:lstStyle/>
                    <a:p>
                      <a:pPr algn="ctr" fontAlgn="ctr"/>
                      <a:r>
                        <a:rPr lang="en-US" altLang="ko-KR" sz="1400" b="0" i="0" u="none" strike="noStrike">
                          <a:solidFill>
                            <a:srgbClr val="000000"/>
                          </a:solidFill>
                          <a:effectLst/>
                          <a:latin typeface="+mn-lt"/>
                          <a:ea typeface="맑은 고딕" panose="020B0503020000020004" pitchFamily="50" charset="-127"/>
                        </a:rPr>
                        <a:t>0 </a:t>
                      </a:r>
                    </a:p>
                  </a:txBody>
                  <a:tcPr marL="6350" marR="6350" marT="6350" marB="0" anchor="ctr">
                    <a:solidFill>
                      <a:schemeClr val="bg1">
                        <a:lumMod val="75000"/>
                      </a:schemeClr>
                    </a:solidFill>
                  </a:tcPr>
                </a:tc>
                <a:tc>
                  <a:txBody>
                    <a:bodyPr/>
                    <a:lstStyle/>
                    <a:p>
                      <a:pPr algn="ctr" fontAlgn="ctr"/>
                      <a:r>
                        <a:rPr lang="en-US" altLang="ko-KR" sz="1400" b="0" i="0" u="none" strike="noStrike">
                          <a:solidFill>
                            <a:srgbClr val="000000"/>
                          </a:solidFill>
                          <a:effectLst/>
                          <a:latin typeface="+mn-lt"/>
                          <a:ea typeface="맑은 고딕" panose="020B0503020000020004" pitchFamily="50" charset="-127"/>
                        </a:rPr>
                        <a:t>0 </a:t>
                      </a:r>
                    </a:p>
                  </a:txBody>
                  <a:tcPr marL="6350" marR="6350" marT="6350" marB="0" anchor="ctr">
                    <a:solidFill>
                      <a:schemeClr val="bg1">
                        <a:lumMod val="75000"/>
                      </a:schemeClr>
                    </a:solidFill>
                  </a:tcPr>
                </a:tc>
                <a:tc>
                  <a:txBody>
                    <a:bodyPr/>
                    <a:lstStyle/>
                    <a:p>
                      <a:pPr algn="ctr" fontAlgn="ctr"/>
                      <a:r>
                        <a:rPr lang="en-US" altLang="ko-KR" sz="1400" b="0" i="0" u="none" strike="noStrike">
                          <a:solidFill>
                            <a:srgbClr val="000000"/>
                          </a:solidFill>
                          <a:effectLst/>
                          <a:latin typeface="+mn-lt"/>
                          <a:ea typeface="맑은 고딕" panose="020B0503020000020004" pitchFamily="50" charset="-127"/>
                        </a:rPr>
                        <a:t>0 </a:t>
                      </a:r>
                    </a:p>
                  </a:txBody>
                  <a:tcPr marL="6350" marR="6350" marT="6350" marB="0" anchor="ctr">
                    <a:solidFill>
                      <a:schemeClr val="bg1">
                        <a:lumMod val="75000"/>
                      </a:schemeClr>
                    </a:solidFill>
                  </a:tcPr>
                </a:tc>
                <a:extLst>
                  <a:ext uri="{0D108BD9-81ED-4DB2-BD59-A6C34878D82A}">
                    <a16:rowId xmlns:a16="http://schemas.microsoft.com/office/drawing/2014/main" val="1237793770"/>
                  </a:ext>
                </a:extLst>
              </a:tr>
              <a:tr h="396014">
                <a:tc>
                  <a:txBody>
                    <a:bodyPr/>
                    <a:lstStyle/>
                    <a:p>
                      <a:pPr algn="ctr" fontAlgn="ctr"/>
                      <a:r>
                        <a:rPr lang="en-US" altLang="ko-KR" sz="1400" b="0" i="0" u="none" strike="noStrike">
                          <a:solidFill>
                            <a:srgbClr val="000000"/>
                          </a:solidFill>
                          <a:effectLst/>
                          <a:latin typeface="+mn-lt"/>
                          <a:ea typeface="맑은 고딕" panose="020B0503020000020004" pitchFamily="50" charset="-127"/>
                        </a:rPr>
                        <a:t>3 </a:t>
                      </a:r>
                    </a:p>
                  </a:txBody>
                  <a:tcPr marL="6350" marR="6350" marT="6350" marB="0" anchor="ctr">
                    <a:solidFill>
                      <a:schemeClr val="tx1">
                        <a:lumMod val="75000"/>
                        <a:lumOff val="25000"/>
                      </a:schemeClr>
                    </a:solidFill>
                  </a:tcPr>
                </a:tc>
                <a:tc>
                  <a:txBody>
                    <a:bodyPr/>
                    <a:lstStyle/>
                    <a:p>
                      <a:pPr algn="ctr" fontAlgn="ctr"/>
                      <a:r>
                        <a:rPr lang="en-US" altLang="ko-KR" sz="1400" b="0" i="0" u="none" strike="noStrike">
                          <a:solidFill>
                            <a:srgbClr val="000000"/>
                          </a:solidFill>
                          <a:effectLst/>
                          <a:latin typeface="+mn-lt"/>
                          <a:ea typeface="맑은 고딕" panose="020B0503020000020004" pitchFamily="50" charset="-127"/>
                        </a:rPr>
                        <a:t>5 </a:t>
                      </a:r>
                    </a:p>
                  </a:txBody>
                  <a:tcPr marL="6350" marR="6350" marT="6350" marB="0" anchor="ctr">
                    <a:solidFill>
                      <a:schemeClr val="tx1">
                        <a:lumMod val="75000"/>
                        <a:lumOff val="25000"/>
                      </a:schemeClr>
                    </a:solidFill>
                  </a:tcPr>
                </a:tc>
                <a:tc>
                  <a:txBody>
                    <a:bodyPr/>
                    <a:lstStyle/>
                    <a:p>
                      <a:pPr algn="ctr" fontAlgn="ctr"/>
                      <a:r>
                        <a:rPr lang="en-US" altLang="ko-KR" sz="1400" b="0" i="0" u="none" strike="noStrike">
                          <a:solidFill>
                            <a:srgbClr val="000000"/>
                          </a:solidFill>
                          <a:effectLst/>
                          <a:latin typeface="+mn-lt"/>
                          <a:ea typeface="맑은 고딕" panose="020B0503020000020004" pitchFamily="50" charset="-127"/>
                        </a:rPr>
                        <a:t>5 </a:t>
                      </a:r>
                    </a:p>
                  </a:txBody>
                  <a:tcPr marL="6350" marR="6350" marT="6350" marB="0" anchor="ctr">
                    <a:solidFill>
                      <a:schemeClr val="tx1">
                        <a:lumMod val="75000"/>
                        <a:lumOff val="25000"/>
                      </a:schemeClr>
                    </a:solidFill>
                  </a:tcPr>
                </a:tc>
                <a:tc>
                  <a:txBody>
                    <a:bodyPr/>
                    <a:lstStyle/>
                    <a:p>
                      <a:pPr algn="ctr" fontAlgn="ctr"/>
                      <a:r>
                        <a:rPr lang="en-US" altLang="ko-KR" sz="1400" b="0" i="0" u="none" strike="noStrike" dirty="0">
                          <a:solidFill>
                            <a:srgbClr val="000000"/>
                          </a:solidFill>
                          <a:effectLst/>
                          <a:latin typeface="+mn-lt"/>
                          <a:ea typeface="맑은 고딕" panose="020B0503020000020004" pitchFamily="50" charset="-127"/>
                        </a:rPr>
                        <a:t>3 </a:t>
                      </a:r>
                    </a:p>
                  </a:txBody>
                  <a:tcPr marL="6350" marR="6350" marT="6350" marB="0" anchor="ctr">
                    <a:solidFill>
                      <a:schemeClr val="tx1">
                        <a:lumMod val="75000"/>
                        <a:lumOff val="25000"/>
                      </a:schemeClr>
                    </a:solidFill>
                  </a:tcPr>
                </a:tc>
                <a:tc>
                  <a:txBody>
                    <a:bodyPr/>
                    <a:lstStyle/>
                    <a:p>
                      <a:pPr algn="ctr" fontAlgn="ctr"/>
                      <a:r>
                        <a:rPr lang="en-US" altLang="ko-KR" sz="1400" b="0" i="0" u="none" strike="noStrike" dirty="0">
                          <a:solidFill>
                            <a:srgbClr val="000000"/>
                          </a:solidFill>
                          <a:effectLst/>
                          <a:latin typeface="+mn-lt"/>
                          <a:ea typeface="맑은 고딕" panose="020B0503020000020004" pitchFamily="50" charset="-127"/>
                        </a:rPr>
                        <a:t>1 </a:t>
                      </a:r>
                    </a:p>
                  </a:txBody>
                  <a:tcPr marL="6350" marR="6350" marT="6350" marB="0" anchor="ctr">
                    <a:solidFill>
                      <a:schemeClr val="tx1">
                        <a:lumMod val="75000"/>
                        <a:lumOff val="25000"/>
                      </a:schemeClr>
                    </a:solidFill>
                  </a:tcPr>
                </a:tc>
                <a:tc>
                  <a:txBody>
                    <a:bodyPr/>
                    <a:lstStyle/>
                    <a:p>
                      <a:pPr algn="ctr" fontAlgn="ctr"/>
                      <a:r>
                        <a:rPr lang="en-US" altLang="ko-KR" sz="1400" b="0" i="0" u="none" strike="noStrike" dirty="0">
                          <a:solidFill>
                            <a:srgbClr val="000000"/>
                          </a:solidFill>
                          <a:effectLst/>
                          <a:latin typeface="+mn-lt"/>
                          <a:ea typeface="맑은 고딕" panose="020B0503020000020004" pitchFamily="50" charset="-127"/>
                        </a:rPr>
                        <a:t>0 </a:t>
                      </a:r>
                    </a:p>
                  </a:txBody>
                  <a:tcPr marL="6350" marR="6350" marT="6350" marB="0" anchor="ctr">
                    <a:solidFill>
                      <a:schemeClr val="bg1">
                        <a:lumMod val="75000"/>
                      </a:schemeClr>
                    </a:solidFill>
                  </a:tcPr>
                </a:tc>
                <a:tc>
                  <a:txBody>
                    <a:bodyPr/>
                    <a:lstStyle/>
                    <a:p>
                      <a:pPr algn="ctr" fontAlgn="ctr"/>
                      <a:r>
                        <a:rPr lang="en-US" altLang="ko-KR" sz="1400" b="0" i="0" u="none" strike="noStrike">
                          <a:solidFill>
                            <a:srgbClr val="000000"/>
                          </a:solidFill>
                          <a:effectLst/>
                          <a:latin typeface="+mn-lt"/>
                          <a:ea typeface="맑은 고딕" panose="020B0503020000020004" pitchFamily="50" charset="-127"/>
                        </a:rPr>
                        <a:t>0 </a:t>
                      </a:r>
                    </a:p>
                  </a:txBody>
                  <a:tcPr marL="6350" marR="6350" marT="6350" marB="0" anchor="ctr">
                    <a:solidFill>
                      <a:schemeClr val="bg1">
                        <a:lumMod val="75000"/>
                      </a:schemeClr>
                    </a:solidFill>
                  </a:tcPr>
                </a:tc>
                <a:tc>
                  <a:txBody>
                    <a:bodyPr/>
                    <a:lstStyle/>
                    <a:p>
                      <a:pPr algn="ctr" fontAlgn="ctr"/>
                      <a:r>
                        <a:rPr lang="en-US" altLang="ko-KR" sz="1400" b="0" i="0" u="none" strike="noStrike">
                          <a:solidFill>
                            <a:srgbClr val="000000"/>
                          </a:solidFill>
                          <a:effectLst/>
                          <a:latin typeface="+mn-lt"/>
                          <a:ea typeface="맑은 고딕" panose="020B0503020000020004" pitchFamily="50" charset="-127"/>
                        </a:rPr>
                        <a:t>0 </a:t>
                      </a:r>
                    </a:p>
                  </a:txBody>
                  <a:tcPr marL="6350" marR="6350" marT="6350" marB="0" anchor="ctr">
                    <a:solidFill>
                      <a:schemeClr val="bg1">
                        <a:lumMod val="75000"/>
                      </a:schemeClr>
                    </a:solidFill>
                  </a:tcPr>
                </a:tc>
                <a:extLst>
                  <a:ext uri="{0D108BD9-81ED-4DB2-BD59-A6C34878D82A}">
                    <a16:rowId xmlns:a16="http://schemas.microsoft.com/office/drawing/2014/main" val="3224334439"/>
                  </a:ext>
                </a:extLst>
              </a:tr>
              <a:tr h="396014">
                <a:tc>
                  <a:txBody>
                    <a:bodyPr/>
                    <a:lstStyle/>
                    <a:p>
                      <a:pPr algn="ctr" fontAlgn="ctr"/>
                      <a:r>
                        <a:rPr lang="en-US" altLang="ko-KR" sz="1400" b="0" i="0" u="none" strike="noStrike" dirty="0">
                          <a:solidFill>
                            <a:srgbClr val="000000"/>
                          </a:solidFill>
                          <a:effectLst/>
                          <a:latin typeface="+mn-lt"/>
                          <a:ea typeface="맑은 고딕" panose="020B0503020000020004" pitchFamily="50" charset="-127"/>
                        </a:rPr>
                        <a:t>-6 </a:t>
                      </a:r>
                    </a:p>
                  </a:txBody>
                  <a:tcPr marL="6350" marR="6350" marT="6350" marB="0" anchor="ctr">
                    <a:solidFill>
                      <a:schemeClr val="bg1"/>
                    </a:solidFill>
                  </a:tcPr>
                </a:tc>
                <a:tc>
                  <a:txBody>
                    <a:bodyPr/>
                    <a:lstStyle/>
                    <a:p>
                      <a:pPr algn="ctr" fontAlgn="ctr"/>
                      <a:r>
                        <a:rPr lang="en-US" altLang="ko-KR" sz="1400" b="0" i="0" u="none" strike="noStrike">
                          <a:solidFill>
                            <a:srgbClr val="000000"/>
                          </a:solidFill>
                          <a:effectLst/>
                          <a:latin typeface="+mn-lt"/>
                          <a:ea typeface="맑은 고딕" panose="020B0503020000020004" pitchFamily="50" charset="-127"/>
                        </a:rPr>
                        <a:t>-11 </a:t>
                      </a:r>
                    </a:p>
                  </a:txBody>
                  <a:tcPr marL="6350" marR="6350" marT="6350" marB="0" anchor="ctr">
                    <a:solidFill>
                      <a:schemeClr val="bg1"/>
                    </a:solidFill>
                  </a:tcPr>
                </a:tc>
                <a:tc>
                  <a:txBody>
                    <a:bodyPr/>
                    <a:lstStyle/>
                    <a:p>
                      <a:pPr algn="ctr" fontAlgn="ctr"/>
                      <a:r>
                        <a:rPr lang="en-US" altLang="ko-KR" sz="1400" b="0" i="0" u="none" strike="noStrike">
                          <a:solidFill>
                            <a:srgbClr val="000000"/>
                          </a:solidFill>
                          <a:effectLst/>
                          <a:latin typeface="+mn-lt"/>
                          <a:ea typeface="맑은 고딕" panose="020B0503020000020004" pitchFamily="50" charset="-127"/>
                        </a:rPr>
                        <a:t>-12 </a:t>
                      </a:r>
                    </a:p>
                  </a:txBody>
                  <a:tcPr marL="6350" marR="6350" marT="6350" marB="0" anchor="ctr">
                    <a:solidFill>
                      <a:schemeClr val="bg1"/>
                    </a:solidFill>
                  </a:tcPr>
                </a:tc>
                <a:tc>
                  <a:txBody>
                    <a:bodyPr/>
                    <a:lstStyle/>
                    <a:p>
                      <a:pPr algn="ctr" fontAlgn="ctr"/>
                      <a:r>
                        <a:rPr lang="en-US" altLang="ko-KR" sz="1400" b="0" i="0" u="none" strike="noStrike" dirty="0">
                          <a:solidFill>
                            <a:srgbClr val="000000"/>
                          </a:solidFill>
                          <a:effectLst/>
                          <a:latin typeface="+mn-lt"/>
                          <a:ea typeface="맑은 고딕" panose="020B0503020000020004" pitchFamily="50" charset="-127"/>
                        </a:rPr>
                        <a:t>-9 </a:t>
                      </a:r>
                    </a:p>
                  </a:txBody>
                  <a:tcPr marL="6350" marR="6350" marT="6350" marB="0" anchor="ctr">
                    <a:solidFill>
                      <a:schemeClr val="bg1"/>
                    </a:solidFill>
                  </a:tcPr>
                </a:tc>
                <a:tc>
                  <a:txBody>
                    <a:bodyPr/>
                    <a:lstStyle/>
                    <a:p>
                      <a:pPr algn="ctr" fontAlgn="ctr"/>
                      <a:r>
                        <a:rPr lang="en-US" altLang="ko-KR" sz="1400" b="0" i="0" u="none" strike="noStrike" dirty="0">
                          <a:solidFill>
                            <a:srgbClr val="000000"/>
                          </a:solidFill>
                          <a:effectLst/>
                          <a:latin typeface="+mn-lt"/>
                          <a:ea typeface="맑은 고딕" panose="020B0503020000020004" pitchFamily="50" charset="-127"/>
                        </a:rPr>
                        <a:t>-4 </a:t>
                      </a:r>
                    </a:p>
                  </a:txBody>
                  <a:tcPr marL="6350" marR="6350" marT="6350" marB="0" anchor="ctr">
                    <a:solidFill>
                      <a:schemeClr val="bg1"/>
                    </a:solidFill>
                  </a:tcPr>
                </a:tc>
                <a:tc>
                  <a:txBody>
                    <a:bodyPr/>
                    <a:lstStyle/>
                    <a:p>
                      <a:pPr algn="ctr" fontAlgn="ctr"/>
                      <a:r>
                        <a:rPr lang="en-US" altLang="ko-KR" sz="1400" b="0" i="0" u="none" strike="noStrike" dirty="0">
                          <a:solidFill>
                            <a:srgbClr val="000000"/>
                          </a:solidFill>
                          <a:effectLst/>
                          <a:latin typeface="+mn-lt"/>
                          <a:ea typeface="맑은 고딕" panose="020B0503020000020004" pitchFamily="50" charset="-127"/>
                        </a:rPr>
                        <a:t>-1 </a:t>
                      </a:r>
                    </a:p>
                  </a:txBody>
                  <a:tcPr marL="6350" marR="6350" marT="6350" marB="0" anchor="ctr">
                    <a:solidFill>
                      <a:schemeClr val="bg1"/>
                    </a:solidFill>
                  </a:tcPr>
                </a:tc>
                <a:tc>
                  <a:txBody>
                    <a:bodyPr/>
                    <a:lstStyle/>
                    <a:p>
                      <a:pPr algn="ctr" fontAlgn="ctr"/>
                      <a:r>
                        <a:rPr lang="en-US" altLang="ko-KR" sz="1400" b="0" i="0" u="none" strike="noStrike" dirty="0">
                          <a:solidFill>
                            <a:srgbClr val="000000"/>
                          </a:solidFill>
                          <a:effectLst/>
                          <a:latin typeface="+mn-lt"/>
                          <a:ea typeface="맑은 고딕" panose="020B0503020000020004" pitchFamily="50" charset="-127"/>
                        </a:rPr>
                        <a:t>0 </a:t>
                      </a:r>
                    </a:p>
                  </a:txBody>
                  <a:tcPr marL="6350" marR="6350" marT="6350" marB="0" anchor="ctr">
                    <a:solidFill>
                      <a:schemeClr val="bg1">
                        <a:lumMod val="75000"/>
                      </a:schemeClr>
                    </a:solidFill>
                  </a:tcPr>
                </a:tc>
                <a:tc>
                  <a:txBody>
                    <a:bodyPr/>
                    <a:lstStyle/>
                    <a:p>
                      <a:pPr algn="ctr" fontAlgn="ctr"/>
                      <a:r>
                        <a:rPr lang="en-US" altLang="ko-KR" sz="1400" b="0" i="0" u="none" strike="noStrike">
                          <a:solidFill>
                            <a:srgbClr val="000000"/>
                          </a:solidFill>
                          <a:effectLst/>
                          <a:latin typeface="+mn-lt"/>
                          <a:ea typeface="맑은 고딕" panose="020B0503020000020004" pitchFamily="50" charset="-127"/>
                        </a:rPr>
                        <a:t>0 </a:t>
                      </a:r>
                    </a:p>
                  </a:txBody>
                  <a:tcPr marL="6350" marR="6350" marT="6350" marB="0" anchor="ctr">
                    <a:solidFill>
                      <a:schemeClr val="bg1">
                        <a:lumMod val="75000"/>
                      </a:schemeClr>
                    </a:solidFill>
                  </a:tcPr>
                </a:tc>
                <a:extLst>
                  <a:ext uri="{0D108BD9-81ED-4DB2-BD59-A6C34878D82A}">
                    <a16:rowId xmlns:a16="http://schemas.microsoft.com/office/drawing/2014/main" val="1512267534"/>
                  </a:ext>
                </a:extLst>
              </a:tr>
              <a:tr h="396014">
                <a:tc>
                  <a:txBody>
                    <a:bodyPr/>
                    <a:lstStyle/>
                    <a:p>
                      <a:pPr algn="ctr" fontAlgn="ctr"/>
                      <a:r>
                        <a:rPr lang="en-US" altLang="ko-KR" sz="1400" b="0" i="0" u="none" strike="noStrike" dirty="0">
                          <a:solidFill>
                            <a:srgbClr val="000000"/>
                          </a:solidFill>
                          <a:effectLst/>
                          <a:latin typeface="+mn-lt"/>
                          <a:ea typeface="맑은 고딕" panose="020B0503020000020004" pitchFamily="50" charset="-127"/>
                        </a:rPr>
                        <a:t>3 </a:t>
                      </a:r>
                    </a:p>
                  </a:txBody>
                  <a:tcPr marL="6350" marR="6350" marT="6350" marB="0" anchor="ctr">
                    <a:solidFill>
                      <a:schemeClr val="tx1">
                        <a:lumMod val="75000"/>
                        <a:lumOff val="25000"/>
                      </a:schemeClr>
                    </a:solidFill>
                  </a:tcPr>
                </a:tc>
                <a:tc>
                  <a:txBody>
                    <a:bodyPr/>
                    <a:lstStyle/>
                    <a:p>
                      <a:pPr algn="ctr" fontAlgn="ctr"/>
                      <a:r>
                        <a:rPr lang="en-US" altLang="ko-KR" sz="1400" b="0" i="0" u="none" strike="noStrike" dirty="0">
                          <a:solidFill>
                            <a:srgbClr val="000000"/>
                          </a:solidFill>
                          <a:effectLst/>
                          <a:latin typeface="+mn-lt"/>
                          <a:ea typeface="맑은 고딕" panose="020B0503020000020004" pitchFamily="50" charset="-127"/>
                        </a:rPr>
                        <a:t>6 </a:t>
                      </a:r>
                    </a:p>
                  </a:txBody>
                  <a:tcPr marL="6350" marR="6350" marT="6350" marB="0" anchor="ctr">
                    <a:solidFill>
                      <a:schemeClr val="tx1">
                        <a:lumMod val="75000"/>
                        <a:lumOff val="25000"/>
                      </a:schemeClr>
                    </a:solidFill>
                  </a:tcPr>
                </a:tc>
                <a:tc>
                  <a:txBody>
                    <a:bodyPr/>
                    <a:lstStyle/>
                    <a:p>
                      <a:pPr algn="ctr" fontAlgn="ctr"/>
                      <a:r>
                        <a:rPr lang="en-US" altLang="ko-KR" sz="1400" b="0" i="0" u="none" strike="noStrike" dirty="0">
                          <a:solidFill>
                            <a:srgbClr val="000000"/>
                          </a:solidFill>
                          <a:effectLst/>
                          <a:latin typeface="+mn-lt"/>
                          <a:ea typeface="맑은 고딕" panose="020B0503020000020004" pitchFamily="50" charset="-127"/>
                        </a:rPr>
                        <a:t>7 </a:t>
                      </a:r>
                    </a:p>
                  </a:txBody>
                  <a:tcPr marL="6350" marR="6350" marT="6350" marB="0" anchor="ctr">
                    <a:solidFill>
                      <a:schemeClr val="tx1">
                        <a:lumMod val="75000"/>
                        <a:lumOff val="25000"/>
                      </a:schemeClr>
                    </a:solidFill>
                  </a:tcPr>
                </a:tc>
                <a:tc>
                  <a:txBody>
                    <a:bodyPr/>
                    <a:lstStyle/>
                    <a:p>
                      <a:pPr algn="ctr" fontAlgn="ctr"/>
                      <a:r>
                        <a:rPr lang="en-US" altLang="ko-KR" sz="1400" b="0" i="0" u="none" strike="noStrike" dirty="0">
                          <a:solidFill>
                            <a:srgbClr val="000000"/>
                          </a:solidFill>
                          <a:effectLst/>
                          <a:latin typeface="+mn-lt"/>
                          <a:ea typeface="맑은 고딕" panose="020B0503020000020004" pitchFamily="50" charset="-127"/>
                        </a:rPr>
                        <a:t>6 </a:t>
                      </a:r>
                    </a:p>
                  </a:txBody>
                  <a:tcPr marL="6350" marR="6350" marT="6350" marB="0" anchor="ctr">
                    <a:solidFill>
                      <a:schemeClr val="tx1">
                        <a:lumMod val="75000"/>
                        <a:lumOff val="25000"/>
                      </a:schemeClr>
                    </a:solidFill>
                  </a:tcPr>
                </a:tc>
                <a:tc>
                  <a:txBody>
                    <a:bodyPr/>
                    <a:lstStyle/>
                    <a:p>
                      <a:pPr algn="ctr" fontAlgn="ctr"/>
                      <a:r>
                        <a:rPr lang="en-US" altLang="ko-KR" sz="1400" b="0" i="0" u="none" strike="noStrike" dirty="0">
                          <a:solidFill>
                            <a:srgbClr val="000000"/>
                          </a:solidFill>
                          <a:effectLst/>
                          <a:latin typeface="+mn-lt"/>
                          <a:ea typeface="맑은 고딕" panose="020B0503020000020004" pitchFamily="50" charset="-127"/>
                        </a:rPr>
                        <a:t>3 </a:t>
                      </a:r>
                    </a:p>
                  </a:txBody>
                  <a:tcPr marL="6350" marR="6350" marT="6350" marB="0" anchor="ctr">
                    <a:solidFill>
                      <a:schemeClr val="tx1">
                        <a:lumMod val="75000"/>
                        <a:lumOff val="25000"/>
                      </a:schemeClr>
                    </a:solidFill>
                  </a:tcPr>
                </a:tc>
                <a:tc>
                  <a:txBody>
                    <a:bodyPr/>
                    <a:lstStyle/>
                    <a:p>
                      <a:pPr algn="ctr" fontAlgn="ctr"/>
                      <a:r>
                        <a:rPr lang="en-US" altLang="ko-KR" sz="1400" b="0" i="0" u="none" strike="noStrike" dirty="0">
                          <a:solidFill>
                            <a:srgbClr val="000000"/>
                          </a:solidFill>
                          <a:effectLst/>
                          <a:latin typeface="+mn-lt"/>
                          <a:ea typeface="맑은 고딕" panose="020B0503020000020004" pitchFamily="50" charset="-127"/>
                        </a:rPr>
                        <a:t>1 </a:t>
                      </a:r>
                    </a:p>
                  </a:txBody>
                  <a:tcPr marL="6350" marR="6350" marT="6350" marB="0" anchor="ctr">
                    <a:solidFill>
                      <a:schemeClr val="tx1">
                        <a:lumMod val="75000"/>
                        <a:lumOff val="25000"/>
                      </a:schemeClr>
                    </a:solidFill>
                  </a:tcPr>
                </a:tc>
                <a:tc>
                  <a:txBody>
                    <a:bodyPr/>
                    <a:lstStyle/>
                    <a:p>
                      <a:pPr algn="ctr" fontAlgn="ctr"/>
                      <a:r>
                        <a:rPr lang="en-US" altLang="ko-KR" sz="1400" b="0" i="0" u="none" strike="noStrike">
                          <a:solidFill>
                            <a:srgbClr val="000000"/>
                          </a:solidFill>
                          <a:effectLst/>
                          <a:latin typeface="+mn-lt"/>
                          <a:ea typeface="맑은 고딕" panose="020B0503020000020004" pitchFamily="50" charset="-127"/>
                        </a:rPr>
                        <a:t>0 </a:t>
                      </a:r>
                    </a:p>
                  </a:txBody>
                  <a:tcPr marL="6350" marR="6350" marT="6350" marB="0" anchor="ctr">
                    <a:solidFill>
                      <a:schemeClr val="bg1">
                        <a:lumMod val="75000"/>
                      </a:schemeClr>
                    </a:solidFill>
                  </a:tcPr>
                </a:tc>
                <a:tc>
                  <a:txBody>
                    <a:bodyPr/>
                    <a:lstStyle/>
                    <a:p>
                      <a:pPr algn="ctr" fontAlgn="ctr"/>
                      <a:r>
                        <a:rPr lang="en-US" altLang="ko-KR" sz="1400" b="0" i="0" u="none" strike="noStrike">
                          <a:solidFill>
                            <a:srgbClr val="000000"/>
                          </a:solidFill>
                          <a:effectLst/>
                          <a:latin typeface="+mn-lt"/>
                          <a:ea typeface="맑은 고딕" panose="020B0503020000020004" pitchFamily="50" charset="-127"/>
                        </a:rPr>
                        <a:t>0 </a:t>
                      </a:r>
                    </a:p>
                  </a:txBody>
                  <a:tcPr marL="6350" marR="6350" marT="6350" marB="0" anchor="ctr">
                    <a:solidFill>
                      <a:schemeClr val="bg1">
                        <a:lumMod val="75000"/>
                      </a:schemeClr>
                    </a:solidFill>
                  </a:tcPr>
                </a:tc>
                <a:extLst>
                  <a:ext uri="{0D108BD9-81ED-4DB2-BD59-A6C34878D82A}">
                    <a16:rowId xmlns:a16="http://schemas.microsoft.com/office/drawing/2014/main" val="2877872470"/>
                  </a:ext>
                </a:extLst>
              </a:tr>
              <a:tr h="396014">
                <a:tc>
                  <a:txBody>
                    <a:bodyPr/>
                    <a:lstStyle/>
                    <a:p>
                      <a:pPr algn="ctr" fontAlgn="ctr"/>
                      <a:r>
                        <a:rPr lang="en-US" altLang="ko-KR" sz="1400" b="0" i="0" u="none" strike="noStrike">
                          <a:solidFill>
                            <a:srgbClr val="000000"/>
                          </a:solidFill>
                          <a:effectLst/>
                          <a:latin typeface="+mn-lt"/>
                          <a:ea typeface="맑은 고딕" panose="020B0503020000020004" pitchFamily="50" charset="-127"/>
                        </a:rPr>
                        <a:t>0 </a:t>
                      </a:r>
                    </a:p>
                  </a:txBody>
                  <a:tcPr marL="6350" marR="6350" marT="6350" marB="0" anchor="ctr">
                    <a:solidFill>
                      <a:schemeClr val="bg1">
                        <a:lumMod val="75000"/>
                      </a:schemeClr>
                    </a:solidFill>
                  </a:tcPr>
                </a:tc>
                <a:tc>
                  <a:txBody>
                    <a:bodyPr/>
                    <a:lstStyle/>
                    <a:p>
                      <a:pPr algn="ctr" fontAlgn="ctr"/>
                      <a:r>
                        <a:rPr lang="en-US" altLang="ko-KR" sz="1400" b="0" i="0" u="none" strike="noStrike">
                          <a:solidFill>
                            <a:srgbClr val="000000"/>
                          </a:solidFill>
                          <a:effectLst/>
                          <a:latin typeface="+mn-lt"/>
                          <a:ea typeface="맑은 고딕" panose="020B0503020000020004" pitchFamily="50" charset="-127"/>
                        </a:rPr>
                        <a:t>0 </a:t>
                      </a:r>
                    </a:p>
                  </a:txBody>
                  <a:tcPr marL="6350" marR="6350" marT="6350" marB="0" anchor="ctr">
                    <a:solidFill>
                      <a:schemeClr val="bg1">
                        <a:lumMod val="75000"/>
                      </a:schemeClr>
                    </a:solidFill>
                  </a:tcPr>
                </a:tc>
                <a:tc>
                  <a:txBody>
                    <a:bodyPr/>
                    <a:lstStyle/>
                    <a:p>
                      <a:pPr algn="ctr" fontAlgn="ctr"/>
                      <a:r>
                        <a:rPr lang="en-US" altLang="ko-KR" sz="1400" b="0" i="0" u="none" strike="noStrike">
                          <a:solidFill>
                            <a:srgbClr val="000000"/>
                          </a:solidFill>
                          <a:effectLst/>
                          <a:latin typeface="+mn-lt"/>
                          <a:ea typeface="맑은 고딕" panose="020B0503020000020004" pitchFamily="50" charset="-127"/>
                        </a:rPr>
                        <a:t>0 </a:t>
                      </a:r>
                    </a:p>
                  </a:txBody>
                  <a:tcPr marL="6350" marR="6350" marT="6350" marB="0" anchor="ctr">
                    <a:solidFill>
                      <a:schemeClr val="bg1">
                        <a:lumMod val="75000"/>
                      </a:schemeClr>
                    </a:solidFill>
                  </a:tcPr>
                </a:tc>
                <a:tc>
                  <a:txBody>
                    <a:bodyPr/>
                    <a:lstStyle/>
                    <a:p>
                      <a:pPr algn="ctr" fontAlgn="ctr"/>
                      <a:r>
                        <a:rPr lang="en-US" altLang="ko-KR" sz="1400" b="0" i="0" u="none" strike="noStrike">
                          <a:solidFill>
                            <a:srgbClr val="000000"/>
                          </a:solidFill>
                          <a:effectLst/>
                          <a:latin typeface="+mn-lt"/>
                          <a:ea typeface="맑은 고딕" panose="020B0503020000020004" pitchFamily="50" charset="-127"/>
                        </a:rPr>
                        <a:t>0 </a:t>
                      </a:r>
                    </a:p>
                  </a:txBody>
                  <a:tcPr marL="6350" marR="6350" marT="6350" marB="0" anchor="ctr">
                    <a:solidFill>
                      <a:schemeClr val="bg1">
                        <a:lumMod val="75000"/>
                      </a:schemeClr>
                    </a:solidFill>
                  </a:tcPr>
                </a:tc>
                <a:tc>
                  <a:txBody>
                    <a:bodyPr/>
                    <a:lstStyle/>
                    <a:p>
                      <a:pPr algn="ctr" fontAlgn="ctr"/>
                      <a:r>
                        <a:rPr lang="en-US" altLang="ko-KR" sz="1400" b="0" i="0" u="none" strike="noStrike">
                          <a:solidFill>
                            <a:srgbClr val="000000"/>
                          </a:solidFill>
                          <a:effectLst/>
                          <a:latin typeface="+mn-lt"/>
                          <a:ea typeface="맑은 고딕" panose="020B0503020000020004" pitchFamily="50" charset="-127"/>
                        </a:rPr>
                        <a:t>0 </a:t>
                      </a:r>
                    </a:p>
                  </a:txBody>
                  <a:tcPr marL="6350" marR="6350" marT="6350" marB="0" anchor="ctr">
                    <a:solidFill>
                      <a:schemeClr val="bg1">
                        <a:lumMod val="75000"/>
                      </a:schemeClr>
                    </a:solidFill>
                  </a:tcPr>
                </a:tc>
                <a:tc>
                  <a:txBody>
                    <a:bodyPr/>
                    <a:lstStyle/>
                    <a:p>
                      <a:pPr algn="ctr" fontAlgn="ctr"/>
                      <a:r>
                        <a:rPr lang="en-US" altLang="ko-KR" sz="1400" b="0" i="0" u="none" strike="noStrike">
                          <a:solidFill>
                            <a:srgbClr val="000000"/>
                          </a:solidFill>
                          <a:effectLst/>
                          <a:latin typeface="+mn-lt"/>
                          <a:ea typeface="맑은 고딕" panose="020B0503020000020004" pitchFamily="50" charset="-127"/>
                        </a:rPr>
                        <a:t>0 </a:t>
                      </a:r>
                    </a:p>
                  </a:txBody>
                  <a:tcPr marL="6350" marR="6350" marT="6350" marB="0" anchor="ctr">
                    <a:solidFill>
                      <a:schemeClr val="bg1">
                        <a:lumMod val="75000"/>
                      </a:schemeClr>
                    </a:solidFill>
                  </a:tcPr>
                </a:tc>
                <a:tc>
                  <a:txBody>
                    <a:bodyPr/>
                    <a:lstStyle/>
                    <a:p>
                      <a:pPr algn="ctr" fontAlgn="ctr"/>
                      <a:r>
                        <a:rPr lang="en-US" altLang="ko-KR" sz="1400" b="0" i="0" u="none" strike="noStrike">
                          <a:solidFill>
                            <a:srgbClr val="000000"/>
                          </a:solidFill>
                          <a:effectLst/>
                          <a:latin typeface="+mn-lt"/>
                          <a:ea typeface="맑은 고딕" panose="020B0503020000020004" pitchFamily="50" charset="-127"/>
                        </a:rPr>
                        <a:t>0 </a:t>
                      </a:r>
                    </a:p>
                  </a:txBody>
                  <a:tcPr marL="6350" marR="6350" marT="6350" marB="0" anchor="ctr">
                    <a:solidFill>
                      <a:schemeClr val="bg1">
                        <a:lumMod val="75000"/>
                      </a:schemeClr>
                    </a:solidFill>
                  </a:tcPr>
                </a:tc>
                <a:tc>
                  <a:txBody>
                    <a:bodyPr/>
                    <a:lstStyle/>
                    <a:p>
                      <a:pPr algn="ctr" fontAlgn="ctr"/>
                      <a:r>
                        <a:rPr lang="en-US" altLang="ko-KR" sz="1400" b="0" i="0" u="none" strike="noStrike" dirty="0">
                          <a:solidFill>
                            <a:srgbClr val="000000"/>
                          </a:solidFill>
                          <a:effectLst/>
                          <a:latin typeface="+mn-lt"/>
                          <a:ea typeface="맑은 고딕" panose="020B0503020000020004" pitchFamily="50" charset="-127"/>
                        </a:rPr>
                        <a:t>0 </a:t>
                      </a:r>
                    </a:p>
                  </a:txBody>
                  <a:tcPr marL="6350" marR="6350" marT="6350" marB="0" anchor="ctr">
                    <a:solidFill>
                      <a:schemeClr val="bg1">
                        <a:lumMod val="75000"/>
                      </a:schemeClr>
                    </a:solidFill>
                  </a:tcPr>
                </a:tc>
                <a:extLst>
                  <a:ext uri="{0D108BD9-81ED-4DB2-BD59-A6C34878D82A}">
                    <a16:rowId xmlns:a16="http://schemas.microsoft.com/office/drawing/2014/main" val="2721098563"/>
                  </a:ext>
                </a:extLst>
              </a:tr>
            </a:tbl>
          </a:graphicData>
        </a:graphic>
      </p:graphicFrame>
      <p:cxnSp>
        <p:nvCxnSpPr>
          <p:cNvPr id="75" name="Straight Connector 74"/>
          <p:cNvCxnSpPr/>
          <p:nvPr/>
        </p:nvCxnSpPr>
        <p:spPr>
          <a:xfrm>
            <a:off x="1148315" y="2371061"/>
            <a:ext cx="1573620" cy="0"/>
          </a:xfrm>
          <a:prstGeom prst="line">
            <a:avLst/>
          </a:prstGeom>
          <a:ln w="127000">
            <a:solidFill>
              <a:srgbClr val="0000CC"/>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a:off x="744486" y="3182679"/>
            <a:ext cx="1562779" cy="0"/>
          </a:xfrm>
          <a:prstGeom prst="line">
            <a:avLst/>
          </a:prstGeom>
          <a:ln w="127000">
            <a:solidFill>
              <a:srgbClr val="0000CC"/>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a:off x="744486" y="4408967"/>
            <a:ext cx="1977449" cy="0"/>
          </a:xfrm>
          <a:prstGeom prst="line">
            <a:avLst/>
          </a:prstGeom>
          <a:ln w="127000">
            <a:solidFill>
              <a:srgbClr val="0000CC"/>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3" name="TextBox 82"/>
          <p:cNvSpPr txBox="1"/>
          <p:nvPr/>
        </p:nvSpPr>
        <p:spPr>
          <a:xfrm>
            <a:off x="744486" y="1156904"/>
            <a:ext cx="2530342" cy="400110"/>
          </a:xfrm>
          <a:prstGeom prst="rect">
            <a:avLst/>
          </a:prstGeom>
          <a:noFill/>
        </p:spPr>
        <p:txBody>
          <a:bodyPr wrap="square" rtlCol="0">
            <a:spAutoFit/>
          </a:bodyPr>
          <a:lstStyle/>
          <a:p>
            <a:r>
              <a:rPr lang="en-US" altLang="ko-KR" sz="2000" b="1" dirty="0">
                <a:latin typeface="나눔명조" panose="02020603020101020101" pitchFamily="18" charset="-127"/>
                <a:ea typeface="나눔명조" panose="02020603020101020101" pitchFamily="18" charset="-127"/>
              </a:rPr>
              <a:t>Convolution layer 1</a:t>
            </a:r>
            <a:endParaRPr lang="ko-KR" altLang="en-US" sz="2000" b="1" dirty="0">
              <a:latin typeface="나눔명조" panose="02020603020101020101" pitchFamily="18" charset="-127"/>
              <a:ea typeface="나눔명조" panose="02020603020101020101" pitchFamily="18" charset="-127"/>
            </a:endParaRPr>
          </a:p>
        </p:txBody>
      </p:sp>
      <p:sp>
        <p:nvSpPr>
          <p:cNvPr id="84" name="TextBox 83"/>
          <p:cNvSpPr txBox="1"/>
          <p:nvPr/>
        </p:nvSpPr>
        <p:spPr>
          <a:xfrm>
            <a:off x="4984584" y="1150663"/>
            <a:ext cx="2511369" cy="400110"/>
          </a:xfrm>
          <a:prstGeom prst="rect">
            <a:avLst/>
          </a:prstGeom>
          <a:noFill/>
        </p:spPr>
        <p:txBody>
          <a:bodyPr wrap="square" rtlCol="0">
            <a:spAutoFit/>
          </a:bodyPr>
          <a:lstStyle/>
          <a:p>
            <a:r>
              <a:rPr lang="en-US" altLang="ko-KR" sz="2000" b="1" dirty="0" smtClean="0">
                <a:latin typeface="나눔명조" panose="02020603020101020101" pitchFamily="18" charset="-127"/>
                <a:ea typeface="나눔명조" panose="02020603020101020101" pitchFamily="18" charset="-127"/>
              </a:rPr>
              <a:t>Convolution layer 2</a:t>
            </a:r>
            <a:endParaRPr lang="ko-KR" altLang="en-US" sz="2000" b="1" dirty="0">
              <a:latin typeface="나눔명조" panose="02020603020101020101" pitchFamily="18" charset="-127"/>
              <a:ea typeface="나눔명조" panose="02020603020101020101" pitchFamily="18" charset="-127"/>
            </a:endParaRPr>
          </a:p>
        </p:txBody>
      </p:sp>
      <p:sp>
        <p:nvSpPr>
          <p:cNvPr id="85" name="TextBox 84"/>
          <p:cNvSpPr txBox="1"/>
          <p:nvPr/>
        </p:nvSpPr>
        <p:spPr>
          <a:xfrm>
            <a:off x="6571144" y="5005659"/>
            <a:ext cx="2572856" cy="707886"/>
          </a:xfrm>
          <a:prstGeom prst="rect">
            <a:avLst/>
          </a:prstGeom>
          <a:noFill/>
        </p:spPr>
        <p:txBody>
          <a:bodyPr wrap="square" rtlCol="0">
            <a:spAutoFit/>
          </a:bodyPr>
          <a:lstStyle/>
          <a:p>
            <a:r>
              <a:rPr lang="en-US" altLang="ko-KR" sz="2000" b="1" dirty="0" smtClean="0">
                <a:solidFill>
                  <a:srgbClr val="0000CC"/>
                </a:solidFill>
                <a:latin typeface="나눔명조" panose="02020603020101020101" pitchFamily="18" charset="-127"/>
                <a:ea typeface="나눔명조" panose="02020603020101020101" pitchFamily="18" charset="-127"/>
              </a:rPr>
              <a:t>Highlights horizontal black edges</a:t>
            </a:r>
            <a:endParaRPr lang="ko-KR" altLang="en-US" sz="2000" b="1" dirty="0">
              <a:solidFill>
                <a:srgbClr val="0000CC"/>
              </a:solidFill>
              <a:latin typeface="나눔명조" panose="02020603020101020101" pitchFamily="18" charset="-127"/>
              <a:ea typeface="나눔명조" panose="02020603020101020101" pitchFamily="18" charset="-127"/>
            </a:endParaRPr>
          </a:p>
        </p:txBody>
      </p:sp>
    </p:spTree>
    <p:extLst>
      <p:ext uri="{BB962C8B-B14F-4D97-AF65-F5344CB8AC3E}">
        <p14:creationId xmlns:p14="http://schemas.microsoft.com/office/powerpoint/2010/main" val="2443896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5"/>
                                        </p:tgtEl>
                                        <p:attrNameLst>
                                          <p:attrName>style.visibility</p:attrName>
                                        </p:attrNameLst>
                                      </p:cBhvr>
                                      <p:to>
                                        <p:strVal val="visible"/>
                                      </p:to>
                                    </p:set>
                                    <p:animEffect transition="in" filter="wipe(left)">
                                      <p:cBhvr>
                                        <p:cTn id="7" dur="500"/>
                                        <p:tgtEl>
                                          <p:spTgt spid="7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76"/>
                                        </p:tgtEl>
                                        <p:attrNameLst>
                                          <p:attrName>style.visibility</p:attrName>
                                        </p:attrNameLst>
                                      </p:cBhvr>
                                      <p:to>
                                        <p:strVal val="visible"/>
                                      </p:to>
                                    </p:set>
                                    <p:animEffect transition="in" filter="wipe(left)">
                                      <p:cBhvr>
                                        <p:cTn id="12" dur="500"/>
                                        <p:tgtEl>
                                          <p:spTgt spid="7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77"/>
                                        </p:tgtEl>
                                        <p:attrNameLst>
                                          <p:attrName>style.visibility</p:attrName>
                                        </p:attrNameLst>
                                      </p:cBhvr>
                                      <p:to>
                                        <p:strVal val="visible"/>
                                      </p:to>
                                    </p:set>
                                    <p:animEffect transition="in" filter="wipe(left)">
                                      <p:cBhvr>
                                        <p:cTn id="17" dur="500"/>
                                        <p:tgtEl>
                                          <p:spTgt spid="7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1"/>
                                        </p:tgtEl>
                                        <p:attrNameLst>
                                          <p:attrName>style.visibility</p:attrName>
                                        </p:attrNameLst>
                                      </p:cBhvr>
                                      <p:to>
                                        <p:strVal val="visible"/>
                                      </p:to>
                                    </p:set>
                                    <p:animEffect transition="in" filter="fade">
                                      <p:cBhvr>
                                        <p:cTn id="22" dur="5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Recall, final mission of Capstone 1</a:t>
            </a:r>
            <a:endParaRPr lang="ko-KR" altLang="en-US" dirty="0"/>
          </a:p>
        </p:txBody>
      </p:sp>
      <p:sp>
        <p:nvSpPr>
          <p:cNvPr id="5" name="Rectangle 106"/>
          <p:cNvSpPr/>
          <p:nvPr/>
        </p:nvSpPr>
        <p:spPr>
          <a:xfrm rot="16200000">
            <a:off x="-14118" y="2853514"/>
            <a:ext cx="377987" cy="177997"/>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6" name="TextBox 5"/>
          <p:cNvSpPr txBox="1"/>
          <p:nvPr/>
        </p:nvSpPr>
        <p:spPr>
          <a:xfrm>
            <a:off x="7965604" y="4840042"/>
            <a:ext cx="1246203" cy="400110"/>
          </a:xfrm>
          <a:prstGeom prst="rect">
            <a:avLst/>
          </a:prstGeom>
          <a:noFill/>
        </p:spPr>
        <p:txBody>
          <a:bodyPr wrap="square" rtlCol="0">
            <a:spAutoFit/>
          </a:bodyPr>
          <a:lstStyle/>
          <a:p>
            <a:r>
              <a:rPr lang="en-US" altLang="ko-KR" sz="2000" dirty="0" err="1" smtClean="0">
                <a:solidFill>
                  <a:schemeClr val="bg1">
                    <a:lumMod val="85000"/>
                  </a:schemeClr>
                </a:solidFill>
                <a:latin typeface="나눔명조" panose="02020603020101020101" pitchFamily="18" charset="-127"/>
                <a:ea typeface="나눔명조" panose="02020603020101020101" pitchFamily="18" charset="-127"/>
              </a:rPr>
              <a:t>Pytorch</a:t>
            </a:r>
            <a:endParaRPr lang="ko-KR" altLang="en-US" sz="2000" dirty="0">
              <a:solidFill>
                <a:schemeClr val="bg1">
                  <a:lumMod val="85000"/>
                </a:schemeClr>
              </a:solidFill>
              <a:latin typeface="나눔명조" panose="02020603020101020101" pitchFamily="18" charset="-127"/>
              <a:ea typeface="나눔명조" panose="02020603020101020101" pitchFamily="18" charset="-127"/>
            </a:endParaRPr>
          </a:p>
        </p:txBody>
      </p:sp>
      <p:sp>
        <p:nvSpPr>
          <p:cNvPr id="7" name="TextBox 6"/>
          <p:cNvSpPr txBox="1"/>
          <p:nvPr/>
        </p:nvSpPr>
        <p:spPr>
          <a:xfrm>
            <a:off x="5689021" y="3990113"/>
            <a:ext cx="881313" cy="400110"/>
          </a:xfrm>
          <a:prstGeom prst="rect">
            <a:avLst/>
          </a:prstGeom>
          <a:noFill/>
        </p:spPr>
        <p:txBody>
          <a:bodyPr wrap="square" rtlCol="0">
            <a:spAutoFit/>
          </a:bodyPr>
          <a:lstStyle/>
          <a:p>
            <a:pPr algn="ctr"/>
            <a:r>
              <a:rPr lang="en-US" altLang="ko-KR" sz="2000" b="1" dirty="0" smtClean="0">
                <a:solidFill>
                  <a:schemeClr val="bg1">
                    <a:lumMod val="85000"/>
                  </a:schemeClr>
                </a:solidFill>
                <a:latin typeface="나눔명조" panose="02020603020101020101" pitchFamily="18" charset="-127"/>
                <a:ea typeface="나눔명조" panose="02020603020101020101" pitchFamily="18" charset="-127"/>
              </a:rPr>
              <a:t>ROS</a:t>
            </a:r>
            <a:endParaRPr lang="ko-KR" altLang="en-US" sz="2000" b="1" dirty="0">
              <a:solidFill>
                <a:schemeClr val="bg1">
                  <a:lumMod val="85000"/>
                </a:schemeClr>
              </a:solidFill>
              <a:latin typeface="나눔명조" panose="02020603020101020101" pitchFamily="18" charset="-127"/>
              <a:ea typeface="나눔명조" panose="02020603020101020101" pitchFamily="18" charset="-127"/>
            </a:endParaRPr>
          </a:p>
        </p:txBody>
      </p:sp>
      <p:sp>
        <p:nvSpPr>
          <p:cNvPr id="8" name="TextBox 7"/>
          <p:cNvSpPr txBox="1"/>
          <p:nvPr/>
        </p:nvSpPr>
        <p:spPr>
          <a:xfrm>
            <a:off x="3159999" y="4858853"/>
            <a:ext cx="1896626" cy="400110"/>
          </a:xfrm>
          <a:prstGeom prst="rect">
            <a:avLst/>
          </a:prstGeom>
          <a:noFill/>
        </p:spPr>
        <p:txBody>
          <a:bodyPr wrap="square" rtlCol="0">
            <a:spAutoFit/>
          </a:bodyPr>
          <a:lstStyle/>
          <a:p>
            <a:r>
              <a:rPr lang="en-US" altLang="ko-KR" sz="2000" dirty="0" smtClean="0">
                <a:solidFill>
                  <a:schemeClr val="bg1">
                    <a:lumMod val="85000"/>
                  </a:schemeClr>
                </a:solidFill>
                <a:latin typeface="나눔명조" panose="02020603020101020101" pitchFamily="18" charset="-127"/>
                <a:ea typeface="나눔명조" panose="02020603020101020101" pitchFamily="18" charset="-127"/>
              </a:rPr>
              <a:t>Hector SLAM</a:t>
            </a:r>
            <a:endParaRPr lang="ko-KR" altLang="en-US" sz="2000" dirty="0">
              <a:solidFill>
                <a:schemeClr val="bg1">
                  <a:lumMod val="85000"/>
                </a:schemeClr>
              </a:solidFill>
              <a:latin typeface="나눔명조" panose="02020603020101020101" pitchFamily="18" charset="-127"/>
              <a:ea typeface="나눔명조" panose="02020603020101020101" pitchFamily="18" charset="-127"/>
            </a:endParaRPr>
          </a:p>
        </p:txBody>
      </p:sp>
      <p:cxnSp>
        <p:nvCxnSpPr>
          <p:cNvPr id="9" name="Elbow Connector 6"/>
          <p:cNvCxnSpPr>
            <a:stCxn id="6" idx="0"/>
            <a:endCxn id="7" idx="3"/>
          </p:cNvCxnSpPr>
          <p:nvPr/>
        </p:nvCxnSpPr>
        <p:spPr>
          <a:xfrm rot="16200000" flipV="1">
            <a:off x="7254583" y="3505919"/>
            <a:ext cx="649874" cy="2018372"/>
          </a:xfrm>
          <a:prstGeom prst="bentConnector2">
            <a:avLst/>
          </a:prstGeom>
          <a:ln w="38100">
            <a:solidFill>
              <a:schemeClr val="bg1">
                <a:lumMod val="85000"/>
              </a:schemeClr>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0" name="Elbow Connector 7"/>
          <p:cNvCxnSpPr>
            <a:stCxn id="8" idx="3"/>
            <a:endCxn id="7" idx="2"/>
          </p:cNvCxnSpPr>
          <p:nvPr/>
        </p:nvCxnSpPr>
        <p:spPr>
          <a:xfrm flipV="1">
            <a:off x="5056625" y="4390223"/>
            <a:ext cx="1073053" cy="668685"/>
          </a:xfrm>
          <a:prstGeom prst="bentConnector2">
            <a:avLst/>
          </a:prstGeom>
          <a:ln w="38100">
            <a:solidFill>
              <a:schemeClr val="bg1">
                <a:lumMod val="85000"/>
              </a:schemeClr>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4882352" y="5248668"/>
            <a:ext cx="2590801" cy="400110"/>
          </a:xfrm>
          <a:prstGeom prst="rect">
            <a:avLst/>
          </a:prstGeom>
          <a:noFill/>
        </p:spPr>
        <p:txBody>
          <a:bodyPr wrap="square" rtlCol="0">
            <a:spAutoFit/>
          </a:bodyPr>
          <a:lstStyle/>
          <a:p>
            <a:r>
              <a:rPr lang="en-US" altLang="ko-KR" sz="2000" b="1" dirty="0" smtClean="0">
                <a:solidFill>
                  <a:schemeClr val="bg1">
                    <a:lumMod val="85000"/>
                  </a:schemeClr>
                </a:solidFill>
                <a:latin typeface="나눔명조" panose="02020603020101020101" pitchFamily="18" charset="-127"/>
                <a:ea typeface="나눔명조" panose="02020603020101020101" pitchFamily="18" charset="-127"/>
              </a:rPr>
              <a:t>“Machine learning”</a:t>
            </a:r>
            <a:endParaRPr lang="ko-KR" altLang="en-US" sz="2000" b="1" dirty="0">
              <a:solidFill>
                <a:schemeClr val="bg1">
                  <a:lumMod val="85000"/>
                </a:schemeClr>
              </a:solidFill>
              <a:latin typeface="나눔명조" panose="02020603020101020101" pitchFamily="18" charset="-127"/>
              <a:ea typeface="나눔명조" panose="02020603020101020101" pitchFamily="18" charset="-127"/>
            </a:endParaRPr>
          </a:p>
        </p:txBody>
      </p:sp>
      <p:sp>
        <p:nvSpPr>
          <p:cNvPr id="12" name="TextBox 11"/>
          <p:cNvSpPr txBox="1"/>
          <p:nvPr/>
        </p:nvSpPr>
        <p:spPr>
          <a:xfrm>
            <a:off x="3766420" y="5259623"/>
            <a:ext cx="1199060" cy="400110"/>
          </a:xfrm>
          <a:prstGeom prst="rect">
            <a:avLst/>
          </a:prstGeom>
          <a:noFill/>
        </p:spPr>
        <p:txBody>
          <a:bodyPr wrap="square" rtlCol="0">
            <a:spAutoFit/>
          </a:bodyPr>
          <a:lstStyle/>
          <a:p>
            <a:r>
              <a:rPr lang="en-US" altLang="ko-KR" sz="2000" b="1" dirty="0" smtClean="0">
                <a:solidFill>
                  <a:schemeClr val="bg1">
                    <a:lumMod val="85000"/>
                  </a:schemeClr>
                </a:solidFill>
                <a:latin typeface="나눔명조" panose="02020603020101020101" pitchFamily="18" charset="-127"/>
                <a:ea typeface="나눔명조" panose="02020603020101020101" pitchFamily="18" charset="-127"/>
              </a:rPr>
              <a:t>“SLAM”</a:t>
            </a:r>
            <a:endParaRPr lang="ko-KR" altLang="en-US" sz="2000" b="1" dirty="0">
              <a:solidFill>
                <a:schemeClr val="bg1">
                  <a:lumMod val="85000"/>
                </a:schemeClr>
              </a:solidFill>
              <a:latin typeface="나눔명조" panose="02020603020101020101" pitchFamily="18" charset="-127"/>
              <a:ea typeface="나눔명조" panose="02020603020101020101" pitchFamily="18" charset="-127"/>
            </a:endParaRPr>
          </a:p>
        </p:txBody>
      </p:sp>
      <p:sp>
        <p:nvSpPr>
          <p:cNvPr id="13" name="TextBox 12"/>
          <p:cNvSpPr txBox="1"/>
          <p:nvPr/>
        </p:nvSpPr>
        <p:spPr>
          <a:xfrm>
            <a:off x="5689021" y="5603283"/>
            <a:ext cx="2590801" cy="400110"/>
          </a:xfrm>
          <a:prstGeom prst="rect">
            <a:avLst/>
          </a:prstGeom>
          <a:noFill/>
        </p:spPr>
        <p:txBody>
          <a:bodyPr wrap="square" rtlCol="0">
            <a:spAutoFit/>
          </a:bodyPr>
          <a:lstStyle/>
          <a:p>
            <a:r>
              <a:rPr lang="en-US" altLang="ko-KR" sz="2000" b="1" dirty="0" smtClean="0">
                <a:solidFill>
                  <a:schemeClr val="bg1">
                    <a:lumMod val="85000"/>
                  </a:schemeClr>
                </a:solidFill>
                <a:latin typeface="나눔명조" panose="02020603020101020101" pitchFamily="18" charset="-127"/>
                <a:ea typeface="나눔명조" panose="02020603020101020101" pitchFamily="18" charset="-127"/>
              </a:rPr>
              <a:t>“Neural net CNN”</a:t>
            </a:r>
            <a:endParaRPr lang="ko-KR" altLang="en-US" sz="2000" b="1" dirty="0">
              <a:solidFill>
                <a:schemeClr val="bg1">
                  <a:lumMod val="85000"/>
                </a:schemeClr>
              </a:solidFill>
              <a:latin typeface="나눔명조" panose="02020603020101020101" pitchFamily="18" charset="-127"/>
              <a:ea typeface="나눔명조" panose="02020603020101020101" pitchFamily="18" charset="-127"/>
            </a:endParaRPr>
          </a:p>
        </p:txBody>
      </p:sp>
      <p:sp>
        <p:nvSpPr>
          <p:cNvPr id="14" name="TextBox 13"/>
          <p:cNvSpPr txBox="1"/>
          <p:nvPr/>
        </p:nvSpPr>
        <p:spPr>
          <a:xfrm>
            <a:off x="5689021" y="5963266"/>
            <a:ext cx="3112292" cy="400110"/>
          </a:xfrm>
          <a:prstGeom prst="rect">
            <a:avLst/>
          </a:prstGeom>
          <a:noFill/>
        </p:spPr>
        <p:txBody>
          <a:bodyPr wrap="square" rtlCol="0">
            <a:spAutoFit/>
          </a:bodyPr>
          <a:lstStyle/>
          <a:p>
            <a:r>
              <a:rPr lang="en-US" altLang="ko-KR" sz="2000" b="1" dirty="0" smtClean="0">
                <a:solidFill>
                  <a:schemeClr val="bg1">
                    <a:lumMod val="85000"/>
                  </a:schemeClr>
                </a:solidFill>
                <a:latin typeface="나눔명조" panose="02020603020101020101" pitchFamily="18" charset="-127"/>
                <a:ea typeface="나눔명조" panose="02020603020101020101" pitchFamily="18" charset="-127"/>
              </a:rPr>
              <a:t>“Reinforcement learning”</a:t>
            </a:r>
            <a:endParaRPr lang="ko-KR" altLang="en-US" sz="2000" b="1" dirty="0">
              <a:solidFill>
                <a:schemeClr val="bg1">
                  <a:lumMod val="85000"/>
                </a:schemeClr>
              </a:solidFill>
              <a:latin typeface="나눔명조" panose="02020603020101020101" pitchFamily="18" charset="-127"/>
              <a:ea typeface="나눔명조" panose="02020603020101020101" pitchFamily="18" charset="-127"/>
            </a:endParaRPr>
          </a:p>
        </p:txBody>
      </p:sp>
      <p:sp>
        <p:nvSpPr>
          <p:cNvPr id="15" name="TextBox 14"/>
          <p:cNvSpPr txBox="1"/>
          <p:nvPr/>
        </p:nvSpPr>
        <p:spPr>
          <a:xfrm>
            <a:off x="5689021" y="6307168"/>
            <a:ext cx="3112292" cy="400110"/>
          </a:xfrm>
          <a:prstGeom prst="rect">
            <a:avLst/>
          </a:prstGeom>
          <a:noFill/>
        </p:spPr>
        <p:txBody>
          <a:bodyPr wrap="square" rtlCol="0">
            <a:spAutoFit/>
          </a:bodyPr>
          <a:lstStyle/>
          <a:p>
            <a:r>
              <a:rPr lang="en-US" altLang="ko-KR" sz="2000" b="1" dirty="0" smtClean="0">
                <a:solidFill>
                  <a:schemeClr val="bg1">
                    <a:lumMod val="85000"/>
                  </a:schemeClr>
                </a:solidFill>
                <a:latin typeface="나눔명조" panose="02020603020101020101" pitchFamily="18" charset="-127"/>
                <a:ea typeface="나눔명조" panose="02020603020101020101" pitchFamily="18" charset="-127"/>
              </a:rPr>
              <a:t>“Deep learning”</a:t>
            </a:r>
            <a:endParaRPr lang="ko-KR" altLang="en-US" sz="2000" b="1" dirty="0">
              <a:solidFill>
                <a:schemeClr val="bg1">
                  <a:lumMod val="85000"/>
                </a:schemeClr>
              </a:solidFill>
              <a:latin typeface="나눔명조" panose="02020603020101020101" pitchFamily="18" charset="-127"/>
              <a:ea typeface="나눔명조" panose="02020603020101020101" pitchFamily="18" charset="-127"/>
            </a:endParaRPr>
          </a:p>
        </p:txBody>
      </p:sp>
      <p:sp>
        <p:nvSpPr>
          <p:cNvPr id="16" name="Rectangle 13"/>
          <p:cNvSpPr/>
          <p:nvPr/>
        </p:nvSpPr>
        <p:spPr>
          <a:xfrm>
            <a:off x="3260436" y="5248668"/>
            <a:ext cx="1621916" cy="439051"/>
          </a:xfrm>
          <a:prstGeom prst="rect">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bg1">
                  <a:lumMod val="65000"/>
                </a:schemeClr>
              </a:solidFill>
            </a:endParaRPr>
          </a:p>
        </p:txBody>
      </p:sp>
      <p:sp>
        <p:nvSpPr>
          <p:cNvPr id="17" name="Rectangle 14"/>
          <p:cNvSpPr/>
          <p:nvPr/>
        </p:nvSpPr>
        <p:spPr>
          <a:xfrm>
            <a:off x="4961190" y="5240152"/>
            <a:ext cx="4035027" cy="1467126"/>
          </a:xfrm>
          <a:prstGeom prst="rect">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bg1">
                  <a:lumMod val="65000"/>
                </a:schemeClr>
              </a:solidFill>
            </a:endParaRPr>
          </a:p>
        </p:txBody>
      </p:sp>
      <p:grpSp>
        <p:nvGrpSpPr>
          <p:cNvPr id="21" name="Group 38"/>
          <p:cNvGrpSpPr/>
          <p:nvPr/>
        </p:nvGrpSpPr>
        <p:grpSpPr>
          <a:xfrm>
            <a:off x="269681" y="1420256"/>
            <a:ext cx="5397446" cy="3066473"/>
            <a:chOff x="471055" y="1200727"/>
            <a:chExt cx="5397446" cy="3066473"/>
          </a:xfrm>
        </p:grpSpPr>
        <p:sp>
          <p:nvSpPr>
            <p:cNvPr id="22" name="Rectangle 26"/>
            <p:cNvSpPr/>
            <p:nvPr/>
          </p:nvSpPr>
          <p:spPr>
            <a:xfrm>
              <a:off x="471055" y="1200727"/>
              <a:ext cx="5397446" cy="3066473"/>
            </a:xfrm>
            <a:prstGeom prst="rect">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Oval 27"/>
            <p:cNvSpPr>
              <a:spLocks noChangeAspect="1"/>
            </p:cNvSpPr>
            <p:nvPr/>
          </p:nvSpPr>
          <p:spPr>
            <a:xfrm>
              <a:off x="3807549" y="1800015"/>
              <a:ext cx="154230" cy="154230"/>
            </a:xfrm>
            <a:prstGeom prst="ellipse">
              <a:avLst/>
            </a:prstGeom>
            <a:solidFill>
              <a:srgbClr val="A50021"/>
            </a:solidFill>
            <a:ln w="19050">
              <a:solidFill>
                <a:srgbClr val="A500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Oval 28"/>
            <p:cNvSpPr>
              <a:spLocks noChangeAspect="1"/>
            </p:cNvSpPr>
            <p:nvPr/>
          </p:nvSpPr>
          <p:spPr>
            <a:xfrm>
              <a:off x="4636963" y="1783525"/>
              <a:ext cx="154230" cy="154230"/>
            </a:xfrm>
            <a:prstGeom prst="ellipse">
              <a:avLst/>
            </a:prstGeom>
            <a:solidFill>
              <a:srgbClr val="0000CC"/>
            </a:solidFill>
            <a:ln w="1905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Oval 29"/>
            <p:cNvSpPr>
              <a:spLocks noChangeAspect="1"/>
            </p:cNvSpPr>
            <p:nvPr/>
          </p:nvSpPr>
          <p:spPr>
            <a:xfrm>
              <a:off x="4564581" y="2380236"/>
              <a:ext cx="154230" cy="154230"/>
            </a:xfrm>
            <a:prstGeom prst="ellipse">
              <a:avLst/>
            </a:prstGeom>
            <a:solidFill>
              <a:srgbClr val="A50021"/>
            </a:solidFill>
            <a:ln w="19050">
              <a:solidFill>
                <a:srgbClr val="A500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 name="Oval 30"/>
            <p:cNvSpPr>
              <a:spLocks noChangeAspect="1"/>
            </p:cNvSpPr>
            <p:nvPr/>
          </p:nvSpPr>
          <p:spPr>
            <a:xfrm>
              <a:off x="3861388" y="1321486"/>
              <a:ext cx="154230" cy="154230"/>
            </a:xfrm>
            <a:prstGeom prst="ellipse">
              <a:avLst/>
            </a:prstGeom>
            <a:solidFill>
              <a:srgbClr val="0000CC"/>
            </a:solidFill>
            <a:ln w="1905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7" name="Oval 31"/>
            <p:cNvSpPr>
              <a:spLocks noChangeAspect="1"/>
            </p:cNvSpPr>
            <p:nvPr/>
          </p:nvSpPr>
          <p:spPr>
            <a:xfrm>
              <a:off x="4499761" y="3086339"/>
              <a:ext cx="154230" cy="154230"/>
            </a:xfrm>
            <a:prstGeom prst="ellipse">
              <a:avLst/>
            </a:prstGeom>
            <a:solidFill>
              <a:srgbClr val="0000CC"/>
            </a:solidFill>
            <a:ln w="1905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Oval 32"/>
            <p:cNvSpPr>
              <a:spLocks noChangeAspect="1"/>
            </p:cNvSpPr>
            <p:nvPr/>
          </p:nvSpPr>
          <p:spPr>
            <a:xfrm>
              <a:off x="3764665" y="3638353"/>
              <a:ext cx="154230" cy="154230"/>
            </a:xfrm>
            <a:prstGeom prst="ellipse">
              <a:avLst/>
            </a:prstGeom>
            <a:solidFill>
              <a:srgbClr val="A50021"/>
            </a:solidFill>
            <a:ln w="19050">
              <a:solidFill>
                <a:srgbClr val="A500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Rectangle 33"/>
            <p:cNvSpPr/>
            <p:nvPr/>
          </p:nvSpPr>
          <p:spPr>
            <a:xfrm>
              <a:off x="868219" y="2592044"/>
              <a:ext cx="371368" cy="395921"/>
            </a:xfrm>
            <a:prstGeom prst="rect">
              <a:avLst/>
            </a:prstGeom>
            <a:solidFill>
              <a:schemeClr val="tx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cxnSp>
        <p:nvCxnSpPr>
          <p:cNvPr id="38" name="Straight Arrow Connector 69"/>
          <p:cNvCxnSpPr>
            <a:stCxn id="29" idx="3"/>
          </p:cNvCxnSpPr>
          <p:nvPr/>
        </p:nvCxnSpPr>
        <p:spPr>
          <a:xfrm>
            <a:off x="1038213" y="3009534"/>
            <a:ext cx="3171422" cy="373450"/>
          </a:xfrm>
          <a:prstGeom prst="straightConnector1">
            <a:avLst/>
          </a:prstGeom>
          <a:ln w="38100">
            <a:solidFill>
              <a:srgbClr val="0000CC"/>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77"/>
          <p:cNvCxnSpPr/>
          <p:nvPr/>
        </p:nvCxnSpPr>
        <p:spPr>
          <a:xfrm flipV="1">
            <a:off x="4521958" y="2671822"/>
            <a:ext cx="532330" cy="644810"/>
          </a:xfrm>
          <a:prstGeom prst="straightConnector1">
            <a:avLst/>
          </a:prstGeom>
          <a:ln w="38100">
            <a:solidFill>
              <a:srgbClr val="0000CC"/>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79"/>
          <p:cNvCxnSpPr/>
          <p:nvPr/>
        </p:nvCxnSpPr>
        <p:spPr>
          <a:xfrm flipH="1" flipV="1">
            <a:off x="4608574" y="2146988"/>
            <a:ext cx="449906" cy="510511"/>
          </a:xfrm>
          <a:prstGeom prst="straightConnector1">
            <a:avLst/>
          </a:prstGeom>
          <a:ln w="38100">
            <a:solidFill>
              <a:srgbClr val="0000CC"/>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81"/>
          <p:cNvCxnSpPr/>
          <p:nvPr/>
        </p:nvCxnSpPr>
        <p:spPr>
          <a:xfrm flipH="1" flipV="1">
            <a:off x="3814244" y="1695245"/>
            <a:ext cx="589030" cy="324300"/>
          </a:xfrm>
          <a:prstGeom prst="straightConnector1">
            <a:avLst/>
          </a:prstGeom>
          <a:ln w="38100">
            <a:solidFill>
              <a:srgbClr val="0000CC"/>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83"/>
          <p:cNvCxnSpPr/>
          <p:nvPr/>
        </p:nvCxnSpPr>
        <p:spPr>
          <a:xfrm flipH="1">
            <a:off x="338715" y="1741313"/>
            <a:ext cx="3315552" cy="1070260"/>
          </a:xfrm>
          <a:prstGeom prst="straightConnector1">
            <a:avLst/>
          </a:prstGeom>
          <a:ln w="38100">
            <a:solidFill>
              <a:srgbClr val="0000CC"/>
            </a:solidFill>
            <a:headEnd type="none" w="med"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5564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9"/>
                                        </p:tgtEl>
                                        <p:attrNameLst>
                                          <p:attrName>style.visibility</p:attrName>
                                        </p:attrNameLst>
                                      </p:cBhvr>
                                      <p:to>
                                        <p:strVal val="visible"/>
                                      </p:to>
                                    </p:set>
                                    <p:animEffect transition="in" filter="fade">
                                      <p:cBhvr>
                                        <p:cTn id="11" dur="500"/>
                                        <p:tgtEl>
                                          <p:spTgt spid="39"/>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40"/>
                                        </p:tgtEl>
                                        <p:attrNameLst>
                                          <p:attrName>style.visibility</p:attrName>
                                        </p:attrNameLst>
                                      </p:cBhvr>
                                      <p:to>
                                        <p:strVal val="visible"/>
                                      </p:to>
                                    </p:set>
                                    <p:animEffect transition="in" filter="fade">
                                      <p:cBhvr>
                                        <p:cTn id="15" dur="500"/>
                                        <p:tgtEl>
                                          <p:spTgt spid="40"/>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41"/>
                                        </p:tgtEl>
                                        <p:attrNameLst>
                                          <p:attrName>style.visibility</p:attrName>
                                        </p:attrNameLst>
                                      </p:cBhvr>
                                      <p:to>
                                        <p:strVal val="visible"/>
                                      </p:to>
                                    </p:set>
                                    <p:animEffect transition="in" filter="fade">
                                      <p:cBhvr>
                                        <p:cTn id="19" dur="500"/>
                                        <p:tgtEl>
                                          <p:spTgt spid="41"/>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42"/>
                                        </p:tgtEl>
                                        <p:attrNameLst>
                                          <p:attrName>style.visibility</p:attrName>
                                        </p:attrNameLst>
                                      </p:cBhvr>
                                      <p:to>
                                        <p:strVal val="visible"/>
                                      </p:to>
                                    </p:set>
                                    <p:animEffect transition="in" filter="fade">
                                      <p:cBhvr>
                                        <p:cTn id="23"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7" name="Table 46"/>
          <p:cNvGraphicFramePr>
            <a:graphicFrameLocks noGrp="1"/>
          </p:cNvGraphicFramePr>
          <p:nvPr>
            <p:extLst>
              <p:ext uri="{D42A27DB-BD31-4B8C-83A1-F6EECF244321}">
                <p14:modId xmlns:p14="http://schemas.microsoft.com/office/powerpoint/2010/main" val="949309783"/>
              </p:ext>
            </p:extLst>
          </p:nvPr>
        </p:nvGraphicFramePr>
        <p:xfrm>
          <a:off x="3361800" y="5151217"/>
          <a:ext cx="1179369" cy="1184565"/>
        </p:xfrm>
        <a:graphic>
          <a:graphicData uri="http://schemas.openxmlformats.org/drawingml/2006/table">
            <a:tbl>
              <a:tblPr firstRow="1" bandRow="1">
                <a:tableStyleId>{5940675A-B579-460E-94D1-54222C63F5DA}</a:tableStyleId>
              </a:tblPr>
              <a:tblGrid>
                <a:gridCol w="393123">
                  <a:extLst>
                    <a:ext uri="{9D8B030D-6E8A-4147-A177-3AD203B41FA5}">
                      <a16:colId xmlns:a16="http://schemas.microsoft.com/office/drawing/2014/main" val="2429367008"/>
                    </a:ext>
                  </a:extLst>
                </a:gridCol>
                <a:gridCol w="393123">
                  <a:extLst>
                    <a:ext uri="{9D8B030D-6E8A-4147-A177-3AD203B41FA5}">
                      <a16:colId xmlns:a16="http://schemas.microsoft.com/office/drawing/2014/main" val="3089876422"/>
                    </a:ext>
                  </a:extLst>
                </a:gridCol>
                <a:gridCol w="393123">
                  <a:extLst>
                    <a:ext uri="{9D8B030D-6E8A-4147-A177-3AD203B41FA5}">
                      <a16:colId xmlns:a16="http://schemas.microsoft.com/office/drawing/2014/main" val="3973165101"/>
                    </a:ext>
                  </a:extLst>
                </a:gridCol>
              </a:tblGrid>
              <a:tr h="394855">
                <a:tc>
                  <a:txBody>
                    <a:bodyPr/>
                    <a:lstStyle/>
                    <a:p>
                      <a:pPr algn="ctr" latinLnBrk="1"/>
                      <a:r>
                        <a:rPr lang="en-US" altLang="ko-KR" sz="1200" b="1" dirty="0" smtClean="0">
                          <a:solidFill>
                            <a:schemeClr val="tx1"/>
                          </a:solidFill>
                        </a:rPr>
                        <a:t>-1</a:t>
                      </a:r>
                      <a:endParaRPr lang="ko-KR" altLang="en-US" sz="1200" b="1" dirty="0">
                        <a:solidFill>
                          <a:schemeClr val="tx1"/>
                        </a:solidFill>
                      </a:endParaRPr>
                    </a:p>
                  </a:txBody>
                  <a:tcPr anchor="ctr">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200" b="1" dirty="0" smtClean="0">
                          <a:solidFill>
                            <a:schemeClr val="tx1"/>
                          </a:solidFill>
                        </a:rPr>
                        <a:t>1</a:t>
                      </a:r>
                      <a:endParaRPr lang="ko-KR" altLang="en-US" sz="1200" b="1" dirty="0">
                        <a:solidFill>
                          <a:schemeClr val="tx1"/>
                        </a:solidFill>
                      </a:endParaRPr>
                    </a:p>
                  </a:txBody>
                  <a:tcPr anchor="ctr">
                    <a:solidFill>
                      <a:schemeClr val="tx1">
                        <a:lumMod val="75000"/>
                        <a:lumOff val="25000"/>
                      </a:schemeClr>
                    </a:solidFill>
                  </a:tcPr>
                </a:tc>
                <a:tc>
                  <a:txBody>
                    <a:bodyPr/>
                    <a:lstStyle/>
                    <a:p>
                      <a:pPr algn="ctr" latinLnBrk="1"/>
                      <a:r>
                        <a:rPr lang="en-US" altLang="ko-KR" sz="1200" b="1" dirty="0" smtClean="0">
                          <a:solidFill>
                            <a:schemeClr val="tx1"/>
                          </a:solidFill>
                        </a:rPr>
                        <a:t>0</a:t>
                      </a:r>
                      <a:endParaRPr lang="ko-KR" altLang="en-US" sz="1200" b="1" dirty="0">
                        <a:solidFill>
                          <a:schemeClr val="tx1"/>
                        </a:solidFill>
                      </a:endParaRPr>
                    </a:p>
                  </a:txBody>
                  <a:tcPr anchor="ctr">
                    <a:solidFill>
                      <a:schemeClr val="bg1">
                        <a:lumMod val="75000"/>
                      </a:schemeClr>
                    </a:solidFill>
                  </a:tcPr>
                </a:tc>
                <a:extLst>
                  <a:ext uri="{0D108BD9-81ED-4DB2-BD59-A6C34878D82A}">
                    <a16:rowId xmlns:a16="http://schemas.microsoft.com/office/drawing/2014/main" val="3028594201"/>
                  </a:ext>
                </a:extLst>
              </a:tr>
              <a:tr h="394855">
                <a:tc>
                  <a:txBody>
                    <a:bodyPr/>
                    <a:lstStyle/>
                    <a:p>
                      <a:pPr algn="ctr" latinLnBrk="1"/>
                      <a:r>
                        <a:rPr lang="en-US" altLang="ko-KR" sz="1200" b="1" dirty="0" smtClean="0">
                          <a:solidFill>
                            <a:schemeClr val="tx1"/>
                          </a:solidFill>
                        </a:rPr>
                        <a:t>-1</a:t>
                      </a:r>
                      <a:endParaRPr lang="ko-KR" altLang="en-US" sz="1200" b="1" dirty="0">
                        <a:solidFill>
                          <a:schemeClr val="tx1"/>
                        </a:solidFill>
                      </a:endParaRPr>
                    </a:p>
                  </a:txBody>
                  <a:tcPr anchor="ctr">
                    <a:solidFill>
                      <a:schemeClr val="bg1"/>
                    </a:solidFill>
                  </a:tcPr>
                </a:tc>
                <a:tc>
                  <a:txBody>
                    <a:bodyPr/>
                    <a:lstStyle/>
                    <a:p>
                      <a:pPr algn="ctr" latinLnBrk="1"/>
                      <a:r>
                        <a:rPr lang="en-US" altLang="ko-KR" sz="1200" b="1" dirty="0" smtClean="0">
                          <a:solidFill>
                            <a:schemeClr val="tx1"/>
                          </a:solidFill>
                        </a:rPr>
                        <a:t>1</a:t>
                      </a:r>
                      <a:endParaRPr lang="ko-KR" altLang="en-US" sz="1200" b="1" dirty="0">
                        <a:solidFill>
                          <a:schemeClr val="tx1"/>
                        </a:solidFill>
                      </a:endParaRPr>
                    </a:p>
                  </a:txBody>
                  <a:tcPr anchor="ctr">
                    <a:solidFill>
                      <a:schemeClr val="tx1">
                        <a:lumMod val="75000"/>
                        <a:lumOff val="25000"/>
                      </a:schemeClr>
                    </a:solidFill>
                  </a:tcPr>
                </a:tc>
                <a:tc>
                  <a:txBody>
                    <a:bodyPr/>
                    <a:lstStyle/>
                    <a:p>
                      <a:pPr algn="ctr" latinLnBrk="1"/>
                      <a:r>
                        <a:rPr lang="en-US" altLang="ko-KR" sz="1200" b="1" dirty="0" smtClean="0">
                          <a:solidFill>
                            <a:schemeClr val="tx1"/>
                          </a:solidFill>
                        </a:rPr>
                        <a:t>0</a:t>
                      </a:r>
                      <a:endParaRPr lang="ko-KR" altLang="en-US" sz="1200" b="1" dirty="0">
                        <a:solidFill>
                          <a:schemeClr val="tx1"/>
                        </a:solidFill>
                      </a:endParaRPr>
                    </a:p>
                  </a:txBody>
                  <a:tcPr anchor="ctr">
                    <a:solidFill>
                      <a:schemeClr val="bg1">
                        <a:lumMod val="75000"/>
                      </a:schemeClr>
                    </a:solidFill>
                  </a:tcPr>
                </a:tc>
                <a:extLst>
                  <a:ext uri="{0D108BD9-81ED-4DB2-BD59-A6C34878D82A}">
                    <a16:rowId xmlns:a16="http://schemas.microsoft.com/office/drawing/2014/main" val="1403814802"/>
                  </a:ext>
                </a:extLst>
              </a:tr>
              <a:tr h="394855">
                <a:tc>
                  <a:txBody>
                    <a:bodyPr/>
                    <a:lstStyle/>
                    <a:p>
                      <a:pPr algn="ctr" latinLnBrk="1"/>
                      <a:r>
                        <a:rPr lang="en-US" altLang="ko-KR" sz="1200" b="1" dirty="0" smtClean="0">
                          <a:solidFill>
                            <a:schemeClr val="tx1"/>
                          </a:solidFill>
                        </a:rPr>
                        <a:t>-1</a:t>
                      </a:r>
                      <a:endParaRPr lang="ko-KR" altLang="en-US" sz="1200" b="1" dirty="0">
                        <a:solidFill>
                          <a:schemeClr val="tx1"/>
                        </a:solidFill>
                      </a:endParaRPr>
                    </a:p>
                  </a:txBody>
                  <a:tcPr anchor="ctr">
                    <a:solidFill>
                      <a:schemeClr val="bg1"/>
                    </a:solidFill>
                  </a:tcPr>
                </a:tc>
                <a:tc>
                  <a:txBody>
                    <a:bodyPr/>
                    <a:lstStyle/>
                    <a:p>
                      <a:pPr algn="ctr" latinLnBrk="1"/>
                      <a:r>
                        <a:rPr lang="en-US" altLang="ko-KR" sz="1200" b="1" dirty="0" smtClean="0">
                          <a:solidFill>
                            <a:schemeClr val="tx1"/>
                          </a:solidFill>
                        </a:rPr>
                        <a:t>1</a:t>
                      </a:r>
                      <a:endParaRPr lang="ko-KR" altLang="en-US" sz="1200" b="1" dirty="0">
                        <a:solidFill>
                          <a:schemeClr val="tx1"/>
                        </a:solidFill>
                      </a:endParaRPr>
                    </a:p>
                  </a:txBody>
                  <a:tcPr anchor="ctr">
                    <a:solidFill>
                      <a:schemeClr val="tx1">
                        <a:lumMod val="75000"/>
                        <a:lumOff val="25000"/>
                      </a:schemeClr>
                    </a:solidFill>
                  </a:tcPr>
                </a:tc>
                <a:tc>
                  <a:txBody>
                    <a:bodyPr/>
                    <a:lstStyle/>
                    <a:p>
                      <a:pPr algn="ctr" latinLnBrk="1"/>
                      <a:r>
                        <a:rPr lang="en-US" altLang="ko-KR" sz="1200" b="1" dirty="0" smtClean="0">
                          <a:solidFill>
                            <a:schemeClr val="tx1"/>
                          </a:solidFill>
                        </a:rPr>
                        <a:t>0</a:t>
                      </a:r>
                      <a:endParaRPr lang="ko-KR" altLang="en-US" sz="1200" b="1" dirty="0">
                        <a:solidFill>
                          <a:schemeClr val="tx1"/>
                        </a:solidFill>
                      </a:endParaRPr>
                    </a:p>
                  </a:txBody>
                  <a:tcPr anchor="ctr">
                    <a:solidFill>
                      <a:schemeClr val="bg1">
                        <a:lumMod val="75000"/>
                      </a:schemeClr>
                    </a:solidFill>
                  </a:tcPr>
                </a:tc>
                <a:extLst>
                  <a:ext uri="{0D108BD9-81ED-4DB2-BD59-A6C34878D82A}">
                    <a16:rowId xmlns:a16="http://schemas.microsoft.com/office/drawing/2014/main" val="119352512"/>
                  </a:ext>
                </a:extLst>
              </a:tr>
            </a:tbl>
          </a:graphicData>
        </a:graphic>
      </p:graphicFrame>
      <p:sp>
        <p:nvSpPr>
          <p:cNvPr id="2" name="Title 1"/>
          <p:cNvSpPr>
            <a:spLocks noGrp="1"/>
          </p:cNvSpPr>
          <p:nvPr>
            <p:ph type="title"/>
          </p:nvPr>
        </p:nvSpPr>
        <p:spPr/>
        <p:txBody>
          <a:bodyPr/>
          <a:lstStyle/>
          <a:p>
            <a:r>
              <a:rPr lang="en-US" altLang="ko-KR" dirty="0"/>
              <a:t>Ex) Convolution filter detecting edges</a:t>
            </a:r>
            <a:endParaRPr lang="ko-KR" altLang="en-US" dirty="0"/>
          </a:p>
        </p:txBody>
      </p:sp>
      <p:sp>
        <p:nvSpPr>
          <p:cNvPr id="3" name="Slide Number Placeholder 2"/>
          <p:cNvSpPr>
            <a:spLocks noGrp="1"/>
          </p:cNvSpPr>
          <p:nvPr>
            <p:ph type="sldNum" sz="quarter" idx="12"/>
          </p:nvPr>
        </p:nvSpPr>
        <p:spPr/>
        <p:txBody>
          <a:bodyPr/>
          <a:lstStyle/>
          <a:p>
            <a:fld id="{E7B612BC-FA30-47E7-8F83-60B8876EFC04}" type="slidenum">
              <a:rPr lang="ko-KR" altLang="en-US" smtClean="0">
                <a:solidFill>
                  <a:prstClr val="black">
                    <a:tint val="75000"/>
                  </a:prstClr>
                </a:solidFill>
              </a:rPr>
              <a:pPr/>
              <a:t>90</a:t>
            </a:fld>
            <a:endParaRPr lang="ko-KR" altLang="en-US">
              <a:solidFill>
                <a:prstClr val="black">
                  <a:tint val="75000"/>
                </a:prstClr>
              </a:solidFill>
            </a:endParaRPr>
          </a:p>
        </p:txBody>
      </p:sp>
      <p:graphicFrame>
        <p:nvGraphicFramePr>
          <p:cNvPr id="33" name="Table 32"/>
          <p:cNvGraphicFramePr>
            <a:graphicFrameLocks noGrp="1"/>
          </p:cNvGraphicFramePr>
          <p:nvPr>
            <p:extLst>
              <p:ext uri="{D42A27DB-BD31-4B8C-83A1-F6EECF244321}">
                <p14:modId xmlns:p14="http://schemas.microsoft.com/office/powerpoint/2010/main" val="2134038020"/>
              </p:ext>
            </p:extLst>
          </p:nvPr>
        </p:nvGraphicFramePr>
        <p:xfrm>
          <a:off x="4933767" y="1629998"/>
          <a:ext cx="3153936" cy="3168112"/>
        </p:xfrm>
        <a:graphic>
          <a:graphicData uri="http://schemas.openxmlformats.org/drawingml/2006/table">
            <a:tbl>
              <a:tblPr>
                <a:tableStyleId>{5940675A-B579-460E-94D1-54222C63F5DA}</a:tableStyleId>
              </a:tblPr>
              <a:tblGrid>
                <a:gridCol w="394242">
                  <a:extLst>
                    <a:ext uri="{9D8B030D-6E8A-4147-A177-3AD203B41FA5}">
                      <a16:colId xmlns:a16="http://schemas.microsoft.com/office/drawing/2014/main" val="229315872"/>
                    </a:ext>
                  </a:extLst>
                </a:gridCol>
                <a:gridCol w="394242">
                  <a:extLst>
                    <a:ext uri="{9D8B030D-6E8A-4147-A177-3AD203B41FA5}">
                      <a16:colId xmlns:a16="http://schemas.microsoft.com/office/drawing/2014/main" val="1150535717"/>
                    </a:ext>
                  </a:extLst>
                </a:gridCol>
                <a:gridCol w="394242">
                  <a:extLst>
                    <a:ext uri="{9D8B030D-6E8A-4147-A177-3AD203B41FA5}">
                      <a16:colId xmlns:a16="http://schemas.microsoft.com/office/drawing/2014/main" val="377251786"/>
                    </a:ext>
                  </a:extLst>
                </a:gridCol>
                <a:gridCol w="394242">
                  <a:extLst>
                    <a:ext uri="{9D8B030D-6E8A-4147-A177-3AD203B41FA5}">
                      <a16:colId xmlns:a16="http://schemas.microsoft.com/office/drawing/2014/main" val="1941661102"/>
                    </a:ext>
                  </a:extLst>
                </a:gridCol>
                <a:gridCol w="394242">
                  <a:extLst>
                    <a:ext uri="{9D8B030D-6E8A-4147-A177-3AD203B41FA5}">
                      <a16:colId xmlns:a16="http://schemas.microsoft.com/office/drawing/2014/main" val="3600163452"/>
                    </a:ext>
                  </a:extLst>
                </a:gridCol>
                <a:gridCol w="394242">
                  <a:extLst>
                    <a:ext uri="{9D8B030D-6E8A-4147-A177-3AD203B41FA5}">
                      <a16:colId xmlns:a16="http://schemas.microsoft.com/office/drawing/2014/main" val="3797108327"/>
                    </a:ext>
                  </a:extLst>
                </a:gridCol>
                <a:gridCol w="394242">
                  <a:extLst>
                    <a:ext uri="{9D8B030D-6E8A-4147-A177-3AD203B41FA5}">
                      <a16:colId xmlns:a16="http://schemas.microsoft.com/office/drawing/2014/main" val="3352901516"/>
                    </a:ext>
                  </a:extLst>
                </a:gridCol>
                <a:gridCol w="394242">
                  <a:extLst>
                    <a:ext uri="{9D8B030D-6E8A-4147-A177-3AD203B41FA5}">
                      <a16:colId xmlns:a16="http://schemas.microsoft.com/office/drawing/2014/main" val="527937011"/>
                    </a:ext>
                  </a:extLst>
                </a:gridCol>
              </a:tblGrid>
              <a:tr h="396014">
                <a:tc>
                  <a:txBody>
                    <a:bodyPr/>
                    <a:lstStyle/>
                    <a:p>
                      <a:pPr algn="ctr" fontAlgn="ctr"/>
                      <a:r>
                        <a:rPr lang="en-US" altLang="ko-KR" sz="1400" b="0" i="0" u="none" strike="noStrike" dirty="0">
                          <a:solidFill>
                            <a:srgbClr val="000000"/>
                          </a:solidFill>
                          <a:effectLst/>
                          <a:latin typeface="+mn-lt"/>
                          <a:ea typeface="맑은 고딕" panose="020B0503020000020004" pitchFamily="50" charset="-127"/>
                        </a:rPr>
                        <a:t>0</a:t>
                      </a:r>
                    </a:p>
                  </a:txBody>
                  <a:tcPr marL="6350" marR="6350" marT="6350" marB="0" anchor="ctr">
                    <a:solidFill>
                      <a:schemeClr val="bg1">
                        <a:lumMod val="75000"/>
                      </a:schemeClr>
                    </a:solidFill>
                  </a:tcPr>
                </a:tc>
                <a:tc>
                  <a:txBody>
                    <a:bodyPr/>
                    <a:lstStyle/>
                    <a:p>
                      <a:pPr algn="ctr" fontAlgn="ctr"/>
                      <a:r>
                        <a:rPr lang="en-US" altLang="ko-KR" sz="1400" b="0" i="0" u="none" strike="noStrike">
                          <a:solidFill>
                            <a:srgbClr val="000000"/>
                          </a:solidFill>
                          <a:effectLst/>
                          <a:latin typeface="+mn-lt"/>
                          <a:ea typeface="맑은 고딕" panose="020B0503020000020004" pitchFamily="50" charset="-127"/>
                        </a:rPr>
                        <a:t>0</a:t>
                      </a:r>
                    </a:p>
                  </a:txBody>
                  <a:tcPr marL="6350" marR="6350" marT="6350" marB="0" anchor="ctr">
                    <a:solidFill>
                      <a:schemeClr val="bg1">
                        <a:lumMod val="75000"/>
                      </a:schemeClr>
                    </a:solidFill>
                  </a:tcPr>
                </a:tc>
                <a:tc>
                  <a:txBody>
                    <a:bodyPr/>
                    <a:lstStyle/>
                    <a:p>
                      <a:pPr algn="ctr" fontAlgn="ctr"/>
                      <a:r>
                        <a:rPr lang="en-US" altLang="ko-KR" sz="1400" b="0" i="0" u="none" strike="noStrike" dirty="0">
                          <a:solidFill>
                            <a:srgbClr val="000000"/>
                          </a:solidFill>
                          <a:effectLst/>
                          <a:latin typeface="+mn-lt"/>
                          <a:ea typeface="맑은 고딕" panose="020B0503020000020004" pitchFamily="50" charset="-127"/>
                        </a:rPr>
                        <a:t>2</a:t>
                      </a:r>
                    </a:p>
                  </a:txBody>
                  <a:tcPr marL="6350" marR="6350" marT="6350" marB="0" anchor="ctr">
                    <a:solidFill>
                      <a:schemeClr val="tx1">
                        <a:lumMod val="75000"/>
                        <a:lumOff val="25000"/>
                      </a:schemeClr>
                    </a:solidFill>
                  </a:tcPr>
                </a:tc>
                <a:tc>
                  <a:txBody>
                    <a:bodyPr/>
                    <a:lstStyle/>
                    <a:p>
                      <a:pPr algn="ctr" fontAlgn="ctr"/>
                      <a:r>
                        <a:rPr lang="en-US" altLang="ko-KR" sz="1400" b="0" i="0" u="none" strike="noStrike" dirty="0">
                          <a:solidFill>
                            <a:srgbClr val="000000"/>
                          </a:solidFill>
                          <a:effectLst/>
                          <a:latin typeface="+mn-lt"/>
                          <a:ea typeface="맑은 고딕" panose="020B0503020000020004" pitchFamily="50" charset="-127"/>
                        </a:rPr>
                        <a:t>-1</a:t>
                      </a:r>
                    </a:p>
                  </a:txBody>
                  <a:tcPr marL="6350" marR="6350" marT="6350" marB="0" anchor="ctr">
                    <a:solidFill>
                      <a:schemeClr val="bg1"/>
                    </a:solidFill>
                  </a:tcPr>
                </a:tc>
                <a:tc>
                  <a:txBody>
                    <a:bodyPr/>
                    <a:lstStyle/>
                    <a:p>
                      <a:pPr algn="ctr" fontAlgn="ctr"/>
                      <a:r>
                        <a:rPr lang="en-US" altLang="ko-KR" sz="1400" b="0" i="0" u="none" strike="noStrike">
                          <a:solidFill>
                            <a:srgbClr val="000000"/>
                          </a:solidFill>
                          <a:effectLst/>
                          <a:latin typeface="+mn-lt"/>
                          <a:ea typeface="맑은 고딕" panose="020B0503020000020004" pitchFamily="50" charset="-127"/>
                        </a:rPr>
                        <a:t>0</a:t>
                      </a:r>
                    </a:p>
                  </a:txBody>
                  <a:tcPr marL="6350" marR="6350" marT="6350" marB="0" anchor="ctr">
                    <a:solidFill>
                      <a:schemeClr val="bg1">
                        <a:lumMod val="75000"/>
                      </a:schemeClr>
                    </a:solidFill>
                  </a:tcPr>
                </a:tc>
                <a:tc>
                  <a:txBody>
                    <a:bodyPr/>
                    <a:lstStyle/>
                    <a:p>
                      <a:pPr algn="ctr" fontAlgn="ctr"/>
                      <a:r>
                        <a:rPr lang="en-US" altLang="ko-KR" sz="1400" b="0" i="0" u="none" strike="noStrike" dirty="0">
                          <a:solidFill>
                            <a:srgbClr val="000000"/>
                          </a:solidFill>
                          <a:effectLst/>
                          <a:latin typeface="+mn-lt"/>
                          <a:ea typeface="맑은 고딕" panose="020B0503020000020004" pitchFamily="50" charset="-127"/>
                        </a:rPr>
                        <a:t>-1</a:t>
                      </a:r>
                    </a:p>
                  </a:txBody>
                  <a:tcPr marL="6350" marR="6350" marT="6350" marB="0" anchor="ctr">
                    <a:solidFill>
                      <a:schemeClr val="bg1"/>
                    </a:solidFill>
                  </a:tcPr>
                </a:tc>
                <a:tc>
                  <a:txBody>
                    <a:bodyPr/>
                    <a:lstStyle/>
                    <a:p>
                      <a:pPr algn="ctr" fontAlgn="ctr"/>
                      <a:r>
                        <a:rPr lang="en-US" altLang="ko-KR" sz="1400" b="0" i="0" u="none" strike="noStrike">
                          <a:solidFill>
                            <a:srgbClr val="000000"/>
                          </a:solidFill>
                          <a:effectLst/>
                          <a:latin typeface="+mn-lt"/>
                          <a:ea typeface="맑은 고딕" panose="020B0503020000020004" pitchFamily="50" charset="-127"/>
                        </a:rPr>
                        <a:t>0</a:t>
                      </a:r>
                    </a:p>
                  </a:txBody>
                  <a:tcPr marL="6350" marR="6350" marT="6350" marB="0" anchor="ctr">
                    <a:solidFill>
                      <a:schemeClr val="bg1">
                        <a:lumMod val="75000"/>
                      </a:schemeClr>
                    </a:solidFill>
                  </a:tcPr>
                </a:tc>
                <a:tc>
                  <a:txBody>
                    <a:bodyPr/>
                    <a:lstStyle/>
                    <a:p>
                      <a:pPr algn="ctr" fontAlgn="ctr"/>
                      <a:r>
                        <a:rPr lang="en-US" altLang="ko-KR" sz="1400" b="0" i="0" u="none" strike="noStrike">
                          <a:solidFill>
                            <a:srgbClr val="000000"/>
                          </a:solidFill>
                          <a:effectLst/>
                          <a:latin typeface="+mn-lt"/>
                          <a:ea typeface="맑은 고딕" panose="020B0503020000020004" pitchFamily="50" charset="-127"/>
                        </a:rPr>
                        <a:t>0</a:t>
                      </a:r>
                    </a:p>
                  </a:txBody>
                  <a:tcPr marL="6350" marR="6350" marT="6350" marB="0" anchor="ctr">
                    <a:solidFill>
                      <a:schemeClr val="bg1">
                        <a:lumMod val="75000"/>
                      </a:schemeClr>
                    </a:solidFill>
                  </a:tcPr>
                </a:tc>
                <a:extLst>
                  <a:ext uri="{0D108BD9-81ED-4DB2-BD59-A6C34878D82A}">
                    <a16:rowId xmlns:a16="http://schemas.microsoft.com/office/drawing/2014/main" val="2042968440"/>
                  </a:ext>
                </a:extLst>
              </a:tr>
              <a:tr h="396014">
                <a:tc>
                  <a:txBody>
                    <a:bodyPr/>
                    <a:lstStyle/>
                    <a:p>
                      <a:pPr algn="ctr" fontAlgn="ctr"/>
                      <a:r>
                        <a:rPr lang="en-US" altLang="ko-KR" sz="1400" b="0" i="0" u="none" strike="noStrike">
                          <a:solidFill>
                            <a:srgbClr val="000000"/>
                          </a:solidFill>
                          <a:effectLst/>
                          <a:latin typeface="+mn-lt"/>
                          <a:ea typeface="맑은 고딕" panose="020B0503020000020004" pitchFamily="50" charset="-127"/>
                        </a:rPr>
                        <a:t>0</a:t>
                      </a:r>
                    </a:p>
                  </a:txBody>
                  <a:tcPr marL="6350" marR="6350" marT="6350" marB="0" anchor="ctr">
                    <a:solidFill>
                      <a:schemeClr val="bg1">
                        <a:lumMod val="75000"/>
                      </a:schemeClr>
                    </a:solidFill>
                  </a:tcPr>
                </a:tc>
                <a:tc>
                  <a:txBody>
                    <a:bodyPr/>
                    <a:lstStyle/>
                    <a:p>
                      <a:pPr algn="ctr" fontAlgn="ctr"/>
                      <a:r>
                        <a:rPr lang="en-US" altLang="ko-KR" sz="1400" b="0" i="0" u="none" strike="noStrike">
                          <a:solidFill>
                            <a:srgbClr val="000000"/>
                          </a:solidFill>
                          <a:effectLst/>
                          <a:latin typeface="+mn-lt"/>
                          <a:ea typeface="맑은 고딕" panose="020B0503020000020004" pitchFamily="50" charset="-127"/>
                        </a:rPr>
                        <a:t>0</a:t>
                      </a:r>
                    </a:p>
                  </a:txBody>
                  <a:tcPr marL="6350" marR="6350" marT="6350" marB="0" anchor="ctr">
                    <a:solidFill>
                      <a:schemeClr val="bg1">
                        <a:lumMod val="75000"/>
                      </a:schemeClr>
                    </a:solidFill>
                  </a:tcPr>
                </a:tc>
                <a:tc>
                  <a:txBody>
                    <a:bodyPr/>
                    <a:lstStyle/>
                    <a:p>
                      <a:pPr algn="ctr" fontAlgn="ctr"/>
                      <a:r>
                        <a:rPr lang="en-US" altLang="ko-KR" sz="1400" b="0" i="0" u="none" strike="noStrike">
                          <a:solidFill>
                            <a:srgbClr val="000000"/>
                          </a:solidFill>
                          <a:effectLst/>
                          <a:latin typeface="+mn-lt"/>
                          <a:ea typeface="맑은 고딕" panose="020B0503020000020004" pitchFamily="50" charset="-127"/>
                        </a:rPr>
                        <a:t>3</a:t>
                      </a:r>
                    </a:p>
                  </a:txBody>
                  <a:tcPr marL="6350" marR="6350" marT="6350" marB="0" anchor="ctr">
                    <a:solidFill>
                      <a:schemeClr val="tx1">
                        <a:lumMod val="75000"/>
                        <a:lumOff val="25000"/>
                      </a:schemeClr>
                    </a:solidFill>
                  </a:tcPr>
                </a:tc>
                <a:tc>
                  <a:txBody>
                    <a:bodyPr/>
                    <a:lstStyle/>
                    <a:p>
                      <a:pPr algn="ctr" fontAlgn="ctr"/>
                      <a:r>
                        <a:rPr lang="en-US" altLang="ko-KR" sz="1400" b="0" i="0" u="none" strike="noStrike">
                          <a:solidFill>
                            <a:srgbClr val="000000"/>
                          </a:solidFill>
                          <a:effectLst/>
                          <a:latin typeface="+mn-lt"/>
                          <a:ea typeface="맑은 고딕" panose="020B0503020000020004" pitchFamily="50" charset="-127"/>
                        </a:rPr>
                        <a:t>-1</a:t>
                      </a:r>
                    </a:p>
                  </a:txBody>
                  <a:tcPr marL="6350" marR="6350" marT="6350" marB="0" anchor="ctr">
                    <a:solidFill>
                      <a:schemeClr val="bg1"/>
                    </a:solidFill>
                  </a:tcPr>
                </a:tc>
                <a:tc>
                  <a:txBody>
                    <a:bodyPr/>
                    <a:lstStyle/>
                    <a:p>
                      <a:pPr algn="ctr" fontAlgn="ctr"/>
                      <a:r>
                        <a:rPr lang="en-US" altLang="ko-KR" sz="1400" b="0" i="0" u="none" strike="noStrike">
                          <a:solidFill>
                            <a:srgbClr val="000000"/>
                          </a:solidFill>
                          <a:effectLst/>
                          <a:latin typeface="+mn-lt"/>
                          <a:ea typeface="맑은 고딕" panose="020B0503020000020004" pitchFamily="50" charset="-127"/>
                        </a:rPr>
                        <a:t>0</a:t>
                      </a:r>
                    </a:p>
                  </a:txBody>
                  <a:tcPr marL="6350" marR="6350" marT="6350" marB="0" anchor="ctr">
                    <a:solidFill>
                      <a:schemeClr val="bg1">
                        <a:lumMod val="75000"/>
                      </a:schemeClr>
                    </a:solidFill>
                  </a:tcPr>
                </a:tc>
                <a:tc>
                  <a:txBody>
                    <a:bodyPr/>
                    <a:lstStyle/>
                    <a:p>
                      <a:pPr algn="ctr" fontAlgn="ctr"/>
                      <a:r>
                        <a:rPr lang="en-US" altLang="ko-KR" sz="1400" b="0" i="0" u="none" strike="noStrike">
                          <a:solidFill>
                            <a:srgbClr val="000000"/>
                          </a:solidFill>
                          <a:effectLst/>
                          <a:latin typeface="+mn-lt"/>
                          <a:ea typeface="맑은 고딕" panose="020B0503020000020004" pitchFamily="50" charset="-127"/>
                        </a:rPr>
                        <a:t>-2</a:t>
                      </a:r>
                    </a:p>
                  </a:txBody>
                  <a:tcPr marL="6350" marR="6350" marT="6350" marB="0" anchor="ctr">
                    <a:solidFill>
                      <a:schemeClr val="bg1"/>
                    </a:solidFill>
                  </a:tcPr>
                </a:tc>
                <a:tc>
                  <a:txBody>
                    <a:bodyPr/>
                    <a:lstStyle/>
                    <a:p>
                      <a:pPr algn="ctr" fontAlgn="ctr"/>
                      <a:r>
                        <a:rPr lang="en-US" altLang="ko-KR" sz="1400" b="0" i="0" u="none" strike="noStrike">
                          <a:solidFill>
                            <a:srgbClr val="000000"/>
                          </a:solidFill>
                          <a:effectLst/>
                          <a:latin typeface="+mn-lt"/>
                          <a:ea typeface="맑은 고딕" panose="020B0503020000020004" pitchFamily="50" charset="-127"/>
                        </a:rPr>
                        <a:t>0</a:t>
                      </a:r>
                    </a:p>
                  </a:txBody>
                  <a:tcPr marL="6350" marR="6350" marT="6350" marB="0" anchor="ctr">
                    <a:solidFill>
                      <a:schemeClr val="bg1">
                        <a:lumMod val="75000"/>
                      </a:schemeClr>
                    </a:solidFill>
                  </a:tcPr>
                </a:tc>
                <a:tc>
                  <a:txBody>
                    <a:bodyPr/>
                    <a:lstStyle/>
                    <a:p>
                      <a:pPr algn="ctr" fontAlgn="ctr"/>
                      <a:r>
                        <a:rPr lang="en-US" altLang="ko-KR" sz="1400" b="0" i="0" u="none" strike="noStrike">
                          <a:solidFill>
                            <a:srgbClr val="000000"/>
                          </a:solidFill>
                          <a:effectLst/>
                          <a:latin typeface="+mn-lt"/>
                          <a:ea typeface="맑은 고딕" panose="020B0503020000020004" pitchFamily="50" charset="-127"/>
                        </a:rPr>
                        <a:t>0</a:t>
                      </a:r>
                    </a:p>
                  </a:txBody>
                  <a:tcPr marL="6350" marR="6350" marT="6350" marB="0" anchor="ctr">
                    <a:solidFill>
                      <a:schemeClr val="bg1">
                        <a:lumMod val="75000"/>
                      </a:schemeClr>
                    </a:solidFill>
                  </a:tcPr>
                </a:tc>
                <a:extLst>
                  <a:ext uri="{0D108BD9-81ED-4DB2-BD59-A6C34878D82A}">
                    <a16:rowId xmlns:a16="http://schemas.microsoft.com/office/drawing/2014/main" val="2390779753"/>
                  </a:ext>
                </a:extLst>
              </a:tr>
              <a:tr h="396014">
                <a:tc>
                  <a:txBody>
                    <a:bodyPr/>
                    <a:lstStyle/>
                    <a:p>
                      <a:pPr algn="ctr" fontAlgn="ctr"/>
                      <a:r>
                        <a:rPr lang="en-US" altLang="ko-KR" sz="1400" b="0" i="0" u="none" strike="noStrike">
                          <a:solidFill>
                            <a:srgbClr val="000000"/>
                          </a:solidFill>
                          <a:effectLst/>
                          <a:latin typeface="+mn-lt"/>
                          <a:ea typeface="맑은 고딕" panose="020B0503020000020004" pitchFamily="50" charset="-127"/>
                        </a:rPr>
                        <a:t>0</a:t>
                      </a:r>
                    </a:p>
                  </a:txBody>
                  <a:tcPr marL="6350" marR="6350" marT="6350" marB="0" anchor="ctr">
                    <a:solidFill>
                      <a:schemeClr val="bg1">
                        <a:lumMod val="75000"/>
                      </a:schemeClr>
                    </a:solidFill>
                  </a:tcPr>
                </a:tc>
                <a:tc>
                  <a:txBody>
                    <a:bodyPr/>
                    <a:lstStyle/>
                    <a:p>
                      <a:pPr algn="ctr" fontAlgn="ctr"/>
                      <a:r>
                        <a:rPr lang="en-US" altLang="ko-KR" sz="1400" b="0" i="0" u="none" strike="noStrike">
                          <a:solidFill>
                            <a:srgbClr val="000000"/>
                          </a:solidFill>
                          <a:effectLst/>
                          <a:latin typeface="+mn-lt"/>
                          <a:ea typeface="맑은 고딕" panose="020B0503020000020004" pitchFamily="50" charset="-127"/>
                        </a:rPr>
                        <a:t>0</a:t>
                      </a:r>
                    </a:p>
                  </a:txBody>
                  <a:tcPr marL="6350" marR="6350" marT="6350" marB="0" anchor="ctr">
                    <a:solidFill>
                      <a:schemeClr val="bg1">
                        <a:lumMod val="75000"/>
                      </a:schemeClr>
                    </a:solidFill>
                  </a:tcPr>
                </a:tc>
                <a:tc>
                  <a:txBody>
                    <a:bodyPr/>
                    <a:lstStyle/>
                    <a:p>
                      <a:pPr algn="ctr" fontAlgn="ctr"/>
                      <a:r>
                        <a:rPr lang="en-US" altLang="ko-KR" sz="1400" b="0" i="0" u="none" strike="noStrike">
                          <a:solidFill>
                            <a:srgbClr val="000000"/>
                          </a:solidFill>
                          <a:effectLst/>
                          <a:latin typeface="+mn-lt"/>
                          <a:ea typeface="맑은 고딕" panose="020B0503020000020004" pitchFamily="50" charset="-127"/>
                        </a:rPr>
                        <a:t>2</a:t>
                      </a:r>
                    </a:p>
                  </a:txBody>
                  <a:tcPr marL="6350" marR="6350" marT="6350" marB="0" anchor="ctr">
                    <a:solidFill>
                      <a:schemeClr val="tx1">
                        <a:lumMod val="75000"/>
                        <a:lumOff val="25000"/>
                      </a:schemeClr>
                    </a:solidFill>
                  </a:tcPr>
                </a:tc>
                <a:tc>
                  <a:txBody>
                    <a:bodyPr/>
                    <a:lstStyle/>
                    <a:p>
                      <a:pPr algn="ctr" fontAlgn="ctr"/>
                      <a:r>
                        <a:rPr lang="en-US" altLang="ko-KR" sz="1400" b="0" i="0" u="none" strike="noStrike" dirty="0">
                          <a:solidFill>
                            <a:srgbClr val="000000"/>
                          </a:solidFill>
                          <a:effectLst/>
                          <a:latin typeface="+mn-lt"/>
                          <a:ea typeface="맑은 고딕" panose="020B0503020000020004" pitchFamily="50" charset="-127"/>
                        </a:rPr>
                        <a:t>-1</a:t>
                      </a:r>
                    </a:p>
                  </a:txBody>
                  <a:tcPr marL="6350" marR="6350" marT="6350" marB="0" anchor="ctr">
                    <a:solidFill>
                      <a:schemeClr val="bg1"/>
                    </a:solidFill>
                  </a:tcPr>
                </a:tc>
                <a:tc>
                  <a:txBody>
                    <a:bodyPr/>
                    <a:lstStyle/>
                    <a:p>
                      <a:pPr algn="ctr" fontAlgn="ctr"/>
                      <a:r>
                        <a:rPr lang="en-US" altLang="ko-KR" sz="1400" b="0" i="0" u="none" strike="noStrike" dirty="0">
                          <a:solidFill>
                            <a:srgbClr val="000000"/>
                          </a:solidFill>
                          <a:effectLst/>
                          <a:latin typeface="+mn-lt"/>
                          <a:ea typeface="맑은 고딕" panose="020B0503020000020004" pitchFamily="50" charset="-127"/>
                        </a:rPr>
                        <a:t>1</a:t>
                      </a:r>
                    </a:p>
                  </a:txBody>
                  <a:tcPr marL="6350" marR="6350" marT="6350" marB="0" anchor="ctr">
                    <a:solidFill>
                      <a:schemeClr val="tx1">
                        <a:lumMod val="75000"/>
                        <a:lumOff val="25000"/>
                      </a:schemeClr>
                    </a:solidFill>
                  </a:tcPr>
                </a:tc>
                <a:tc>
                  <a:txBody>
                    <a:bodyPr/>
                    <a:lstStyle/>
                    <a:p>
                      <a:pPr algn="ctr" fontAlgn="ctr"/>
                      <a:r>
                        <a:rPr lang="en-US" altLang="ko-KR" sz="1400" b="0" i="0" u="none" strike="noStrike" dirty="0">
                          <a:solidFill>
                            <a:srgbClr val="000000"/>
                          </a:solidFill>
                          <a:effectLst/>
                          <a:latin typeface="+mn-lt"/>
                          <a:ea typeface="맑은 고딕" panose="020B0503020000020004" pitchFamily="50" charset="-127"/>
                        </a:rPr>
                        <a:t>-2</a:t>
                      </a:r>
                    </a:p>
                  </a:txBody>
                  <a:tcPr marL="6350" marR="6350" marT="6350" marB="0" anchor="ctr">
                    <a:solidFill>
                      <a:schemeClr val="bg1"/>
                    </a:solidFill>
                  </a:tcPr>
                </a:tc>
                <a:tc>
                  <a:txBody>
                    <a:bodyPr/>
                    <a:lstStyle/>
                    <a:p>
                      <a:pPr algn="ctr" fontAlgn="ctr"/>
                      <a:r>
                        <a:rPr lang="en-US" altLang="ko-KR" sz="1400" b="0" i="0" u="none" strike="noStrike">
                          <a:solidFill>
                            <a:srgbClr val="000000"/>
                          </a:solidFill>
                          <a:effectLst/>
                          <a:latin typeface="+mn-lt"/>
                          <a:ea typeface="맑은 고딕" panose="020B0503020000020004" pitchFamily="50" charset="-127"/>
                        </a:rPr>
                        <a:t>0</a:t>
                      </a:r>
                    </a:p>
                  </a:txBody>
                  <a:tcPr marL="6350" marR="6350" marT="6350" marB="0" anchor="ctr">
                    <a:solidFill>
                      <a:schemeClr val="bg1">
                        <a:lumMod val="75000"/>
                      </a:schemeClr>
                    </a:solidFill>
                  </a:tcPr>
                </a:tc>
                <a:tc>
                  <a:txBody>
                    <a:bodyPr/>
                    <a:lstStyle/>
                    <a:p>
                      <a:pPr algn="ctr" fontAlgn="ctr"/>
                      <a:r>
                        <a:rPr lang="en-US" altLang="ko-KR" sz="1400" b="0" i="0" u="none" strike="noStrike">
                          <a:solidFill>
                            <a:srgbClr val="000000"/>
                          </a:solidFill>
                          <a:effectLst/>
                          <a:latin typeface="+mn-lt"/>
                          <a:ea typeface="맑은 고딕" panose="020B0503020000020004" pitchFamily="50" charset="-127"/>
                        </a:rPr>
                        <a:t>0</a:t>
                      </a:r>
                    </a:p>
                  </a:txBody>
                  <a:tcPr marL="6350" marR="6350" marT="6350" marB="0" anchor="ctr">
                    <a:solidFill>
                      <a:schemeClr val="bg1">
                        <a:lumMod val="75000"/>
                      </a:schemeClr>
                    </a:solidFill>
                  </a:tcPr>
                </a:tc>
                <a:extLst>
                  <a:ext uri="{0D108BD9-81ED-4DB2-BD59-A6C34878D82A}">
                    <a16:rowId xmlns:a16="http://schemas.microsoft.com/office/drawing/2014/main" val="1769609976"/>
                  </a:ext>
                </a:extLst>
              </a:tr>
              <a:tr h="396014">
                <a:tc>
                  <a:txBody>
                    <a:bodyPr/>
                    <a:lstStyle/>
                    <a:p>
                      <a:pPr algn="ctr" fontAlgn="ctr"/>
                      <a:r>
                        <a:rPr lang="en-US" altLang="ko-KR" sz="1400" b="0" i="0" u="none" strike="noStrike">
                          <a:solidFill>
                            <a:srgbClr val="000000"/>
                          </a:solidFill>
                          <a:effectLst/>
                          <a:latin typeface="+mn-lt"/>
                          <a:ea typeface="맑은 고딕" panose="020B0503020000020004" pitchFamily="50" charset="-127"/>
                        </a:rPr>
                        <a:t>0</a:t>
                      </a:r>
                    </a:p>
                  </a:txBody>
                  <a:tcPr marL="6350" marR="6350" marT="6350" marB="0" anchor="ctr">
                    <a:solidFill>
                      <a:schemeClr val="bg1">
                        <a:lumMod val="75000"/>
                      </a:schemeClr>
                    </a:solidFill>
                  </a:tcPr>
                </a:tc>
                <a:tc>
                  <a:txBody>
                    <a:bodyPr/>
                    <a:lstStyle/>
                    <a:p>
                      <a:pPr algn="ctr" fontAlgn="ctr"/>
                      <a:r>
                        <a:rPr lang="en-US" altLang="ko-KR" sz="1400" b="0" i="0" u="none" strike="noStrike">
                          <a:solidFill>
                            <a:srgbClr val="000000"/>
                          </a:solidFill>
                          <a:effectLst/>
                          <a:latin typeface="+mn-lt"/>
                          <a:ea typeface="맑은 고딕" panose="020B0503020000020004" pitchFamily="50" charset="-127"/>
                        </a:rPr>
                        <a:t>0</a:t>
                      </a:r>
                    </a:p>
                  </a:txBody>
                  <a:tcPr marL="6350" marR="6350" marT="6350" marB="0" anchor="ctr">
                    <a:solidFill>
                      <a:schemeClr val="bg1">
                        <a:lumMod val="75000"/>
                      </a:schemeClr>
                    </a:solidFill>
                  </a:tcPr>
                </a:tc>
                <a:tc>
                  <a:txBody>
                    <a:bodyPr/>
                    <a:lstStyle/>
                    <a:p>
                      <a:pPr algn="ctr" fontAlgn="ctr"/>
                      <a:r>
                        <a:rPr lang="en-US" altLang="ko-KR" sz="1400" b="0" i="0" u="none" strike="noStrike">
                          <a:solidFill>
                            <a:srgbClr val="000000"/>
                          </a:solidFill>
                          <a:effectLst/>
                          <a:latin typeface="+mn-lt"/>
                          <a:ea typeface="맑은 고딕" panose="020B0503020000020004" pitchFamily="50" charset="-127"/>
                        </a:rPr>
                        <a:t>1</a:t>
                      </a:r>
                    </a:p>
                  </a:txBody>
                  <a:tcPr marL="6350" marR="6350" marT="6350" marB="0" anchor="ctr">
                    <a:solidFill>
                      <a:schemeClr val="tx1">
                        <a:lumMod val="75000"/>
                        <a:lumOff val="25000"/>
                      </a:schemeClr>
                    </a:solidFill>
                  </a:tcPr>
                </a:tc>
                <a:tc>
                  <a:txBody>
                    <a:bodyPr/>
                    <a:lstStyle/>
                    <a:p>
                      <a:pPr algn="ctr" fontAlgn="ctr"/>
                      <a:r>
                        <a:rPr lang="en-US" altLang="ko-KR" sz="1400" b="0" i="0" u="none" strike="noStrike">
                          <a:solidFill>
                            <a:srgbClr val="000000"/>
                          </a:solidFill>
                          <a:effectLst/>
                          <a:latin typeface="+mn-lt"/>
                          <a:ea typeface="맑은 고딕" panose="020B0503020000020004" pitchFamily="50" charset="-127"/>
                        </a:rPr>
                        <a:t>0</a:t>
                      </a:r>
                    </a:p>
                  </a:txBody>
                  <a:tcPr marL="6350" marR="6350" marT="6350" marB="0" anchor="ctr">
                    <a:solidFill>
                      <a:schemeClr val="bg1">
                        <a:lumMod val="75000"/>
                      </a:schemeClr>
                    </a:solidFill>
                  </a:tcPr>
                </a:tc>
                <a:tc>
                  <a:txBody>
                    <a:bodyPr/>
                    <a:lstStyle/>
                    <a:p>
                      <a:pPr algn="ctr" fontAlgn="ctr"/>
                      <a:r>
                        <a:rPr lang="en-US" altLang="ko-KR" sz="1400" b="0" i="0" u="none" strike="noStrike">
                          <a:solidFill>
                            <a:srgbClr val="000000"/>
                          </a:solidFill>
                          <a:effectLst/>
                          <a:latin typeface="+mn-lt"/>
                          <a:ea typeface="맑은 고딕" panose="020B0503020000020004" pitchFamily="50" charset="-127"/>
                        </a:rPr>
                        <a:t>2</a:t>
                      </a:r>
                    </a:p>
                  </a:txBody>
                  <a:tcPr marL="6350" marR="6350" marT="6350" marB="0" anchor="ctr">
                    <a:solidFill>
                      <a:schemeClr val="tx1">
                        <a:lumMod val="75000"/>
                        <a:lumOff val="25000"/>
                      </a:schemeClr>
                    </a:solidFill>
                  </a:tcPr>
                </a:tc>
                <a:tc>
                  <a:txBody>
                    <a:bodyPr/>
                    <a:lstStyle/>
                    <a:p>
                      <a:pPr algn="ctr" fontAlgn="ctr"/>
                      <a:r>
                        <a:rPr lang="en-US" altLang="ko-KR" sz="1400" b="0" i="0" u="none" strike="noStrike" dirty="0">
                          <a:solidFill>
                            <a:srgbClr val="000000"/>
                          </a:solidFill>
                          <a:effectLst/>
                          <a:latin typeface="+mn-lt"/>
                          <a:ea typeface="맑은 고딕" panose="020B0503020000020004" pitchFamily="50" charset="-127"/>
                        </a:rPr>
                        <a:t>-3</a:t>
                      </a:r>
                    </a:p>
                  </a:txBody>
                  <a:tcPr marL="6350" marR="6350" marT="6350" marB="0" anchor="ctr">
                    <a:solidFill>
                      <a:schemeClr val="bg1"/>
                    </a:solidFill>
                  </a:tcPr>
                </a:tc>
                <a:tc>
                  <a:txBody>
                    <a:bodyPr/>
                    <a:lstStyle/>
                    <a:p>
                      <a:pPr algn="ctr" fontAlgn="ctr"/>
                      <a:r>
                        <a:rPr lang="en-US" altLang="ko-KR" sz="1400" b="0" i="0" u="none" strike="noStrike">
                          <a:solidFill>
                            <a:srgbClr val="000000"/>
                          </a:solidFill>
                          <a:effectLst/>
                          <a:latin typeface="+mn-lt"/>
                          <a:ea typeface="맑은 고딕" panose="020B0503020000020004" pitchFamily="50" charset="-127"/>
                        </a:rPr>
                        <a:t>0</a:t>
                      </a:r>
                    </a:p>
                  </a:txBody>
                  <a:tcPr marL="6350" marR="6350" marT="6350" marB="0" anchor="ctr">
                    <a:solidFill>
                      <a:schemeClr val="bg1">
                        <a:lumMod val="75000"/>
                      </a:schemeClr>
                    </a:solidFill>
                  </a:tcPr>
                </a:tc>
                <a:tc>
                  <a:txBody>
                    <a:bodyPr/>
                    <a:lstStyle/>
                    <a:p>
                      <a:pPr algn="ctr" fontAlgn="ctr"/>
                      <a:r>
                        <a:rPr lang="en-US" altLang="ko-KR" sz="1400" b="0" i="0" u="none" strike="noStrike">
                          <a:solidFill>
                            <a:srgbClr val="000000"/>
                          </a:solidFill>
                          <a:effectLst/>
                          <a:latin typeface="+mn-lt"/>
                          <a:ea typeface="맑은 고딕" panose="020B0503020000020004" pitchFamily="50" charset="-127"/>
                        </a:rPr>
                        <a:t>0</a:t>
                      </a:r>
                    </a:p>
                  </a:txBody>
                  <a:tcPr marL="6350" marR="6350" marT="6350" marB="0" anchor="ctr">
                    <a:solidFill>
                      <a:schemeClr val="bg1">
                        <a:lumMod val="75000"/>
                      </a:schemeClr>
                    </a:solidFill>
                  </a:tcPr>
                </a:tc>
                <a:extLst>
                  <a:ext uri="{0D108BD9-81ED-4DB2-BD59-A6C34878D82A}">
                    <a16:rowId xmlns:a16="http://schemas.microsoft.com/office/drawing/2014/main" val="1237793770"/>
                  </a:ext>
                </a:extLst>
              </a:tr>
              <a:tr h="396014">
                <a:tc>
                  <a:txBody>
                    <a:bodyPr/>
                    <a:lstStyle/>
                    <a:p>
                      <a:pPr algn="ctr" fontAlgn="ctr"/>
                      <a:r>
                        <a:rPr lang="en-US" altLang="ko-KR" sz="1400" b="0" i="0" u="none" strike="noStrike">
                          <a:solidFill>
                            <a:srgbClr val="000000"/>
                          </a:solidFill>
                          <a:effectLst/>
                          <a:latin typeface="+mn-lt"/>
                          <a:ea typeface="맑은 고딕" panose="020B0503020000020004" pitchFamily="50" charset="-127"/>
                        </a:rPr>
                        <a:t>0</a:t>
                      </a:r>
                    </a:p>
                  </a:txBody>
                  <a:tcPr marL="6350" marR="6350" marT="6350" marB="0" anchor="ctr">
                    <a:solidFill>
                      <a:schemeClr val="bg1">
                        <a:lumMod val="75000"/>
                      </a:schemeClr>
                    </a:solidFill>
                  </a:tcPr>
                </a:tc>
                <a:tc>
                  <a:txBody>
                    <a:bodyPr/>
                    <a:lstStyle/>
                    <a:p>
                      <a:pPr algn="ctr" fontAlgn="ctr"/>
                      <a:r>
                        <a:rPr lang="en-US" altLang="ko-KR" sz="1400" b="0" i="0" u="none" strike="noStrike">
                          <a:solidFill>
                            <a:srgbClr val="000000"/>
                          </a:solidFill>
                          <a:effectLst/>
                          <a:latin typeface="+mn-lt"/>
                          <a:ea typeface="맑은 고딕" panose="020B0503020000020004" pitchFamily="50" charset="-127"/>
                        </a:rPr>
                        <a:t>0</a:t>
                      </a:r>
                    </a:p>
                  </a:txBody>
                  <a:tcPr marL="6350" marR="6350" marT="6350" marB="0" anchor="ctr">
                    <a:solidFill>
                      <a:schemeClr val="bg1">
                        <a:lumMod val="75000"/>
                      </a:schemeClr>
                    </a:solidFill>
                  </a:tcPr>
                </a:tc>
                <a:tc>
                  <a:txBody>
                    <a:bodyPr/>
                    <a:lstStyle/>
                    <a:p>
                      <a:pPr algn="ctr" fontAlgn="ctr"/>
                      <a:r>
                        <a:rPr lang="en-US" altLang="ko-KR" sz="1400" b="0" i="0" u="none" strike="noStrike" dirty="0">
                          <a:solidFill>
                            <a:srgbClr val="000000"/>
                          </a:solidFill>
                          <a:effectLst/>
                          <a:latin typeface="+mn-lt"/>
                          <a:ea typeface="맑은 고딕" panose="020B0503020000020004" pitchFamily="50" charset="-127"/>
                        </a:rPr>
                        <a:t>1</a:t>
                      </a:r>
                    </a:p>
                  </a:txBody>
                  <a:tcPr marL="6350" marR="6350" marT="6350" marB="0" anchor="ctr">
                    <a:solidFill>
                      <a:schemeClr val="tx1">
                        <a:lumMod val="75000"/>
                        <a:lumOff val="25000"/>
                      </a:schemeClr>
                    </a:solidFill>
                  </a:tcPr>
                </a:tc>
                <a:tc>
                  <a:txBody>
                    <a:bodyPr/>
                    <a:lstStyle/>
                    <a:p>
                      <a:pPr algn="ctr" fontAlgn="ctr"/>
                      <a:r>
                        <a:rPr lang="en-US" altLang="ko-KR" sz="1400" b="0" i="0" u="none" strike="noStrike">
                          <a:solidFill>
                            <a:srgbClr val="000000"/>
                          </a:solidFill>
                          <a:effectLst/>
                          <a:latin typeface="+mn-lt"/>
                          <a:ea typeface="맑은 고딕" panose="020B0503020000020004" pitchFamily="50" charset="-127"/>
                        </a:rPr>
                        <a:t>0</a:t>
                      </a:r>
                    </a:p>
                  </a:txBody>
                  <a:tcPr marL="6350" marR="6350" marT="6350" marB="0" anchor="ctr">
                    <a:solidFill>
                      <a:schemeClr val="bg1">
                        <a:lumMod val="75000"/>
                      </a:schemeClr>
                    </a:solidFill>
                  </a:tcPr>
                </a:tc>
                <a:tc>
                  <a:txBody>
                    <a:bodyPr/>
                    <a:lstStyle/>
                    <a:p>
                      <a:pPr algn="ctr" fontAlgn="ctr"/>
                      <a:r>
                        <a:rPr lang="en-US" altLang="ko-KR" sz="1400" b="0" i="0" u="none" strike="noStrike" dirty="0">
                          <a:solidFill>
                            <a:srgbClr val="000000"/>
                          </a:solidFill>
                          <a:effectLst/>
                          <a:latin typeface="+mn-lt"/>
                          <a:ea typeface="맑은 고딕" panose="020B0503020000020004" pitchFamily="50" charset="-127"/>
                        </a:rPr>
                        <a:t>2</a:t>
                      </a:r>
                    </a:p>
                  </a:txBody>
                  <a:tcPr marL="6350" marR="6350" marT="6350" marB="0" anchor="ctr">
                    <a:solidFill>
                      <a:schemeClr val="tx1">
                        <a:lumMod val="75000"/>
                        <a:lumOff val="25000"/>
                      </a:schemeClr>
                    </a:solidFill>
                  </a:tcPr>
                </a:tc>
                <a:tc>
                  <a:txBody>
                    <a:bodyPr/>
                    <a:lstStyle/>
                    <a:p>
                      <a:pPr algn="ctr" fontAlgn="ctr"/>
                      <a:r>
                        <a:rPr lang="en-US" altLang="ko-KR" sz="1400" b="0" i="0" u="none" strike="noStrike" dirty="0">
                          <a:solidFill>
                            <a:srgbClr val="000000"/>
                          </a:solidFill>
                          <a:effectLst/>
                          <a:latin typeface="+mn-lt"/>
                          <a:ea typeface="맑은 고딕" panose="020B0503020000020004" pitchFamily="50" charset="-127"/>
                        </a:rPr>
                        <a:t>-3</a:t>
                      </a:r>
                    </a:p>
                  </a:txBody>
                  <a:tcPr marL="6350" marR="6350" marT="6350" marB="0" anchor="ctr">
                    <a:solidFill>
                      <a:schemeClr val="bg1"/>
                    </a:solidFill>
                  </a:tcPr>
                </a:tc>
                <a:tc>
                  <a:txBody>
                    <a:bodyPr/>
                    <a:lstStyle/>
                    <a:p>
                      <a:pPr algn="ctr" fontAlgn="ctr"/>
                      <a:r>
                        <a:rPr lang="en-US" altLang="ko-KR" sz="1400" b="0" i="0" u="none" strike="noStrike">
                          <a:solidFill>
                            <a:srgbClr val="000000"/>
                          </a:solidFill>
                          <a:effectLst/>
                          <a:latin typeface="+mn-lt"/>
                          <a:ea typeface="맑은 고딕" panose="020B0503020000020004" pitchFamily="50" charset="-127"/>
                        </a:rPr>
                        <a:t>0</a:t>
                      </a:r>
                    </a:p>
                  </a:txBody>
                  <a:tcPr marL="6350" marR="6350" marT="6350" marB="0" anchor="ctr">
                    <a:solidFill>
                      <a:schemeClr val="bg1">
                        <a:lumMod val="75000"/>
                      </a:schemeClr>
                    </a:solidFill>
                  </a:tcPr>
                </a:tc>
                <a:tc>
                  <a:txBody>
                    <a:bodyPr/>
                    <a:lstStyle/>
                    <a:p>
                      <a:pPr algn="ctr" fontAlgn="ctr"/>
                      <a:r>
                        <a:rPr lang="en-US" altLang="ko-KR" sz="1400" b="0" i="0" u="none" strike="noStrike">
                          <a:solidFill>
                            <a:srgbClr val="000000"/>
                          </a:solidFill>
                          <a:effectLst/>
                          <a:latin typeface="+mn-lt"/>
                          <a:ea typeface="맑은 고딕" panose="020B0503020000020004" pitchFamily="50" charset="-127"/>
                        </a:rPr>
                        <a:t>0</a:t>
                      </a:r>
                    </a:p>
                  </a:txBody>
                  <a:tcPr marL="6350" marR="6350" marT="6350" marB="0" anchor="ctr">
                    <a:solidFill>
                      <a:schemeClr val="bg1">
                        <a:lumMod val="75000"/>
                      </a:schemeClr>
                    </a:solidFill>
                  </a:tcPr>
                </a:tc>
                <a:extLst>
                  <a:ext uri="{0D108BD9-81ED-4DB2-BD59-A6C34878D82A}">
                    <a16:rowId xmlns:a16="http://schemas.microsoft.com/office/drawing/2014/main" val="3224334439"/>
                  </a:ext>
                </a:extLst>
              </a:tr>
              <a:tr h="396014">
                <a:tc>
                  <a:txBody>
                    <a:bodyPr/>
                    <a:lstStyle/>
                    <a:p>
                      <a:pPr algn="ctr" fontAlgn="ctr"/>
                      <a:r>
                        <a:rPr lang="en-US" altLang="ko-KR" sz="1400" b="0" i="0" u="none" strike="noStrike">
                          <a:solidFill>
                            <a:srgbClr val="000000"/>
                          </a:solidFill>
                          <a:effectLst/>
                          <a:latin typeface="+mn-lt"/>
                          <a:ea typeface="맑은 고딕" panose="020B0503020000020004" pitchFamily="50" charset="-127"/>
                        </a:rPr>
                        <a:t>0</a:t>
                      </a:r>
                    </a:p>
                  </a:txBody>
                  <a:tcPr marL="6350" marR="6350" marT="6350" marB="0" anchor="ctr">
                    <a:solidFill>
                      <a:schemeClr val="bg1">
                        <a:lumMod val="75000"/>
                      </a:schemeClr>
                    </a:solidFill>
                  </a:tcPr>
                </a:tc>
                <a:tc>
                  <a:txBody>
                    <a:bodyPr/>
                    <a:lstStyle/>
                    <a:p>
                      <a:pPr algn="ctr" fontAlgn="ctr"/>
                      <a:r>
                        <a:rPr lang="en-US" altLang="ko-KR" sz="1400" b="0" i="0" u="none" strike="noStrike">
                          <a:solidFill>
                            <a:srgbClr val="000000"/>
                          </a:solidFill>
                          <a:effectLst/>
                          <a:latin typeface="+mn-lt"/>
                          <a:ea typeface="맑은 고딕" panose="020B0503020000020004" pitchFamily="50" charset="-127"/>
                        </a:rPr>
                        <a:t>0</a:t>
                      </a:r>
                    </a:p>
                  </a:txBody>
                  <a:tcPr marL="6350" marR="6350" marT="6350" marB="0" anchor="ctr">
                    <a:solidFill>
                      <a:schemeClr val="bg1">
                        <a:lumMod val="75000"/>
                      </a:schemeClr>
                    </a:solidFill>
                  </a:tcPr>
                </a:tc>
                <a:tc>
                  <a:txBody>
                    <a:bodyPr/>
                    <a:lstStyle/>
                    <a:p>
                      <a:pPr algn="ctr" fontAlgn="ctr"/>
                      <a:r>
                        <a:rPr lang="en-US" altLang="ko-KR" sz="1400" b="0" i="0" u="none" strike="noStrike" dirty="0">
                          <a:solidFill>
                            <a:srgbClr val="000000"/>
                          </a:solidFill>
                          <a:effectLst/>
                          <a:latin typeface="+mn-lt"/>
                          <a:ea typeface="맑은 고딕" panose="020B0503020000020004" pitchFamily="50" charset="-127"/>
                        </a:rPr>
                        <a:t>1</a:t>
                      </a:r>
                    </a:p>
                  </a:txBody>
                  <a:tcPr marL="6350" marR="6350" marT="6350" marB="0" anchor="ctr">
                    <a:solidFill>
                      <a:schemeClr val="tx1">
                        <a:lumMod val="75000"/>
                        <a:lumOff val="25000"/>
                      </a:schemeClr>
                    </a:solidFill>
                  </a:tcPr>
                </a:tc>
                <a:tc>
                  <a:txBody>
                    <a:bodyPr/>
                    <a:lstStyle/>
                    <a:p>
                      <a:pPr algn="ctr" fontAlgn="ctr"/>
                      <a:r>
                        <a:rPr lang="en-US" altLang="ko-KR" sz="1400" b="0" i="0" u="none" strike="noStrike">
                          <a:solidFill>
                            <a:srgbClr val="000000"/>
                          </a:solidFill>
                          <a:effectLst/>
                          <a:latin typeface="+mn-lt"/>
                          <a:ea typeface="맑은 고딕" panose="020B0503020000020004" pitchFamily="50" charset="-127"/>
                        </a:rPr>
                        <a:t>0</a:t>
                      </a:r>
                    </a:p>
                  </a:txBody>
                  <a:tcPr marL="6350" marR="6350" marT="6350" marB="0" anchor="ctr">
                    <a:solidFill>
                      <a:schemeClr val="bg1">
                        <a:lumMod val="75000"/>
                      </a:schemeClr>
                    </a:solidFill>
                  </a:tcPr>
                </a:tc>
                <a:tc>
                  <a:txBody>
                    <a:bodyPr/>
                    <a:lstStyle/>
                    <a:p>
                      <a:pPr algn="ctr" fontAlgn="ctr"/>
                      <a:r>
                        <a:rPr lang="en-US" altLang="ko-KR" sz="1400" b="0" i="0" u="none" strike="noStrike" dirty="0">
                          <a:solidFill>
                            <a:srgbClr val="000000"/>
                          </a:solidFill>
                          <a:effectLst/>
                          <a:latin typeface="+mn-lt"/>
                          <a:ea typeface="맑은 고딕" panose="020B0503020000020004" pitchFamily="50" charset="-127"/>
                        </a:rPr>
                        <a:t>1</a:t>
                      </a:r>
                    </a:p>
                  </a:txBody>
                  <a:tcPr marL="6350" marR="6350" marT="6350" marB="0" anchor="ctr">
                    <a:solidFill>
                      <a:schemeClr val="tx1">
                        <a:lumMod val="75000"/>
                        <a:lumOff val="25000"/>
                      </a:schemeClr>
                    </a:solidFill>
                  </a:tcPr>
                </a:tc>
                <a:tc>
                  <a:txBody>
                    <a:bodyPr/>
                    <a:lstStyle/>
                    <a:p>
                      <a:pPr algn="ctr" fontAlgn="ctr"/>
                      <a:r>
                        <a:rPr lang="en-US" altLang="ko-KR" sz="1400" b="0" i="0" u="none" strike="noStrike" dirty="0">
                          <a:solidFill>
                            <a:srgbClr val="000000"/>
                          </a:solidFill>
                          <a:effectLst/>
                          <a:latin typeface="+mn-lt"/>
                          <a:ea typeface="맑은 고딕" panose="020B0503020000020004" pitchFamily="50" charset="-127"/>
                        </a:rPr>
                        <a:t>-2</a:t>
                      </a:r>
                    </a:p>
                  </a:txBody>
                  <a:tcPr marL="6350" marR="6350" marT="6350" marB="0" anchor="ctr">
                    <a:solidFill>
                      <a:schemeClr val="bg1"/>
                    </a:solidFill>
                  </a:tcPr>
                </a:tc>
                <a:tc>
                  <a:txBody>
                    <a:bodyPr/>
                    <a:lstStyle/>
                    <a:p>
                      <a:pPr algn="ctr" fontAlgn="ctr"/>
                      <a:r>
                        <a:rPr lang="en-US" altLang="ko-KR" sz="1400" b="0" i="0" u="none" strike="noStrike">
                          <a:solidFill>
                            <a:srgbClr val="000000"/>
                          </a:solidFill>
                          <a:effectLst/>
                          <a:latin typeface="+mn-lt"/>
                          <a:ea typeface="맑은 고딕" panose="020B0503020000020004" pitchFamily="50" charset="-127"/>
                        </a:rPr>
                        <a:t>0</a:t>
                      </a:r>
                    </a:p>
                  </a:txBody>
                  <a:tcPr marL="6350" marR="6350" marT="6350" marB="0" anchor="ctr">
                    <a:solidFill>
                      <a:schemeClr val="bg1">
                        <a:lumMod val="75000"/>
                      </a:schemeClr>
                    </a:solidFill>
                  </a:tcPr>
                </a:tc>
                <a:tc>
                  <a:txBody>
                    <a:bodyPr/>
                    <a:lstStyle/>
                    <a:p>
                      <a:pPr algn="ctr" fontAlgn="ctr"/>
                      <a:r>
                        <a:rPr lang="en-US" altLang="ko-KR" sz="1400" b="0" i="0" u="none" strike="noStrike">
                          <a:solidFill>
                            <a:srgbClr val="000000"/>
                          </a:solidFill>
                          <a:effectLst/>
                          <a:latin typeface="+mn-lt"/>
                          <a:ea typeface="맑은 고딕" panose="020B0503020000020004" pitchFamily="50" charset="-127"/>
                        </a:rPr>
                        <a:t>0</a:t>
                      </a:r>
                    </a:p>
                  </a:txBody>
                  <a:tcPr marL="6350" marR="6350" marT="6350" marB="0" anchor="ctr">
                    <a:solidFill>
                      <a:schemeClr val="bg1">
                        <a:lumMod val="75000"/>
                      </a:schemeClr>
                    </a:solidFill>
                  </a:tcPr>
                </a:tc>
                <a:extLst>
                  <a:ext uri="{0D108BD9-81ED-4DB2-BD59-A6C34878D82A}">
                    <a16:rowId xmlns:a16="http://schemas.microsoft.com/office/drawing/2014/main" val="1512267534"/>
                  </a:ext>
                </a:extLst>
              </a:tr>
              <a:tr h="396014">
                <a:tc>
                  <a:txBody>
                    <a:bodyPr/>
                    <a:lstStyle/>
                    <a:p>
                      <a:pPr algn="ctr" fontAlgn="ctr"/>
                      <a:r>
                        <a:rPr lang="en-US" altLang="ko-KR" sz="1400" b="0" i="0" u="none" strike="noStrike">
                          <a:solidFill>
                            <a:srgbClr val="000000"/>
                          </a:solidFill>
                          <a:effectLst/>
                          <a:latin typeface="+mn-lt"/>
                          <a:ea typeface="맑은 고딕" panose="020B0503020000020004" pitchFamily="50" charset="-127"/>
                        </a:rPr>
                        <a:t>0</a:t>
                      </a:r>
                    </a:p>
                  </a:txBody>
                  <a:tcPr marL="6350" marR="6350" marT="6350" marB="0" anchor="ctr">
                    <a:solidFill>
                      <a:schemeClr val="bg1">
                        <a:lumMod val="75000"/>
                      </a:schemeClr>
                    </a:solidFill>
                  </a:tcPr>
                </a:tc>
                <a:tc>
                  <a:txBody>
                    <a:bodyPr/>
                    <a:lstStyle/>
                    <a:p>
                      <a:pPr algn="ctr" fontAlgn="ctr"/>
                      <a:r>
                        <a:rPr lang="en-US" altLang="ko-KR" sz="1400" b="0" i="0" u="none" strike="noStrike">
                          <a:solidFill>
                            <a:srgbClr val="000000"/>
                          </a:solidFill>
                          <a:effectLst/>
                          <a:latin typeface="+mn-lt"/>
                          <a:ea typeface="맑은 고딕" panose="020B0503020000020004" pitchFamily="50" charset="-127"/>
                        </a:rPr>
                        <a:t>0</a:t>
                      </a:r>
                    </a:p>
                  </a:txBody>
                  <a:tcPr marL="6350" marR="6350" marT="6350" marB="0" anchor="ctr">
                    <a:solidFill>
                      <a:schemeClr val="bg1">
                        <a:lumMod val="75000"/>
                      </a:schemeClr>
                    </a:solidFill>
                  </a:tcPr>
                </a:tc>
                <a:tc>
                  <a:txBody>
                    <a:bodyPr/>
                    <a:lstStyle/>
                    <a:p>
                      <a:pPr algn="ctr" fontAlgn="ctr"/>
                      <a:r>
                        <a:rPr lang="en-US" altLang="ko-KR" sz="1400" b="0" i="0" u="none" strike="noStrike" dirty="0">
                          <a:solidFill>
                            <a:srgbClr val="000000"/>
                          </a:solidFill>
                          <a:effectLst/>
                          <a:latin typeface="+mn-lt"/>
                          <a:ea typeface="맑은 고딕" panose="020B0503020000020004" pitchFamily="50" charset="-127"/>
                        </a:rPr>
                        <a:t>1</a:t>
                      </a:r>
                    </a:p>
                  </a:txBody>
                  <a:tcPr marL="6350" marR="6350" marT="6350" marB="0" anchor="ctr">
                    <a:solidFill>
                      <a:schemeClr val="tx1">
                        <a:lumMod val="75000"/>
                        <a:lumOff val="25000"/>
                      </a:schemeClr>
                    </a:solidFill>
                  </a:tcPr>
                </a:tc>
                <a:tc>
                  <a:txBody>
                    <a:bodyPr/>
                    <a:lstStyle/>
                    <a:p>
                      <a:pPr algn="ctr" fontAlgn="ctr"/>
                      <a:r>
                        <a:rPr lang="en-US" altLang="ko-KR" sz="1400" b="0" i="0" u="none" strike="noStrike">
                          <a:solidFill>
                            <a:srgbClr val="000000"/>
                          </a:solidFill>
                          <a:effectLst/>
                          <a:latin typeface="+mn-lt"/>
                          <a:ea typeface="맑은 고딕" panose="020B0503020000020004" pitchFamily="50" charset="-127"/>
                        </a:rPr>
                        <a:t>0</a:t>
                      </a:r>
                    </a:p>
                  </a:txBody>
                  <a:tcPr marL="6350" marR="6350" marT="6350" marB="0" anchor="ctr">
                    <a:solidFill>
                      <a:schemeClr val="bg1">
                        <a:lumMod val="75000"/>
                      </a:schemeClr>
                    </a:solidFill>
                  </a:tcPr>
                </a:tc>
                <a:tc>
                  <a:txBody>
                    <a:bodyPr/>
                    <a:lstStyle/>
                    <a:p>
                      <a:pPr algn="ctr" fontAlgn="ctr"/>
                      <a:r>
                        <a:rPr lang="en-US" altLang="ko-KR" sz="1400" b="0" i="0" u="none" strike="noStrike">
                          <a:solidFill>
                            <a:srgbClr val="000000"/>
                          </a:solidFill>
                          <a:effectLst/>
                          <a:latin typeface="+mn-lt"/>
                          <a:ea typeface="맑은 고딕" panose="020B0503020000020004" pitchFamily="50" charset="-127"/>
                        </a:rPr>
                        <a:t>0</a:t>
                      </a:r>
                    </a:p>
                  </a:txBody>
                  <a:tcPr marL="6350" marR="6350" marT="6350" marB="0" anchor="ctr">
                    <a:solidFill>
                      <a:schemeClr val="bg1">
                        <a:lumMod val="75000"/>
                      </a:schemeClr>
                    </a:solidFill>
                  </a:tcPr>
                </a:tc>
                <a:tc>
                  <a:txBody>
                    <a:bodyPr/>
                    <a:lstStyle/>
                    <a:p>
                      <a:pPr algn="ctr" fontAlgn="ctr"/>
                      <a:r>
                        <a:rPr lang="en-US" altLang="ko-KR" sz="1400" b="0" i="0" u="none" strike="noStrike" dirty="0">
                          <a:solidFill>
                            <a:srgbClr val="000000"/>
                          </a:solidFill>
                          <a:effectLst/>
                          <a:latin typeface="+mn-lt"/>
                          <a:ea typeface="맑은 고딕" panose="020B0503020000020004" pitchFamily="50" charset="-127"/>
                        </a:rPr>
                        <a:t>-1</a:t>
                      </a:r>
                    </a:p>
                  </a:txBody>
                  <a:tcPr marL="6350" marR="6350" marT="6350" marB="0" anchor="ctr">
                    <a:solidFill>
                      <a:schemeClr val="bg1"/>
                    </a:solidFill>
                  </a:tcPr>
                </a:tc>
                <a:tc>
                  <a:txBody>
                    <a:bodyPr/>
                    <a:lstStyle/>
                    <a:p>
                      <a:pPr algn="ctr" fontAlgn="ctr"/>
                      <a:r>
                        <a:rPr lang="en-US" altLang="ko-KR" sz="1400" b="0" i="0" u="none" strike="noStrike">
                          <a:solidFill>
                            <a:srgbClr val="000000"/>
                          </a:solidFill>
                          <a:effectLst/>
                          <a:latin typeface="+mn-lt"/>
                          <a:ea typeface="맑은 고딕" panose="020B0503020000020004" pitchFamily="50" charset="-127"/>
                        </a:rPr>
                        <a:t>0</a:t>
                      </a:r>
                    </a:p>
                  </a:txBody>
                  <a:tcPr marL="6350" marR="6350" marT="6350" marB="0" anchor="ctr">
                    <a:solidFill>
                      <a:schemeClr val="bg1">
                        <a:lumMod val="75000"/>
                      </a:schemeClr>
                    </a:solidFill>
                  </a:tcPr>
                </a:tc>
                <a:tc>
                  <a:txBody>
                    <a:bodyPr/>
                    <a:lstStyle/>
                    <a:p>
                      <a:pPr algn="ctr" fontAlgn="ctr"/>
                      <a:r>
                        <a:rPr lang="en-US" altLang="ko-KR" sz="1400" b="0" i="0" u="none" strike="noStrike" dirty="0">
                          <a:solidFill>
                            <a:srgbClr val="000000"/>
                          </a:solidFill>
                          <a:effectLst/>
                          <a:latin typeface="+mn-lt"/>
                          <a:ea typeface="맑은 고딕" panose="020B0503020000020004" pitchFamily="50" charset="-127"/>
                        </a:rPr>
                        <a:t>0</a:t>
                      </a:r>
                    </a:p>
                  </a:txBody>
                  <a:tcPr marL="6350" marR="6350" marT="6350" marB="0" anchor="ctr">
                    <a:solidFill>
                      <a:schemeClr val="bg1">
                        <a:lumMod val="75000"/>
                      </a:schemeClr>
                    </a:solidFill>
                  </a:tcPr>
                </a:tc>
                <a:extLst>
                  <a:ext uri="{0D108BD9-81ED-4DB2-BD59-A6C34878D82A}">
                    <a16:rowId xmlns:a16="http://schemas.microsoft.com/office/drawing/2014/main" val="2877872470"/>
                  </a:ext>
                </a:extLst>
              </a:tr>
              <a:tr h="396014">
                <a:tc>
                  <a:txBody>
                    <a:bodyPr/>
                    <a:lstStyle/>
                    <a:p>
                      <a:pPr algn="ctr" fontAlgn="ctr"/>
                      <a:r>
                        <a:rPr lang="en-US" altLang="ko-KR" sz="1400" b="0" i="0" u="none" strike="noStrike">
                          <a:solidFill>
                            <a:srgbClr val="000000"/>
                          </a:solidFill>
                          <a:effectLst/>
                          <a:latin typeface="+mn-lt"/>
                          <a:ea typeface="맑은 고딕" panose="020B0503020000020004" pitchFamily="50" charset="-127"/>
                        </a:rPr>
                        <a:t>0</a:t>
                      </a:r>
                    </a:p>
                  </a:txBody>
                  <a:tcPr marL="6350" marR="6350" marT="6350" marB="0" anchor="ctr">
                    <a:solidFill>
                      <a:schemeClr val="bg1">
                        <a:lumMod val="75000"/>
                      </a:schemeClr>
                    </a:solidFill>
                  </a:tcPr>
                </a:tc>
                <a:tc>
                  <a:txBody>
                    <a:bodyPr/>
                    <a:lstStyle/>
                    <a:p>
                      <a:pPr algn="ctr" fontAlgn="ctr"/>
                      <a:r>
                        <a:rPr lang="en-US" altLang="ko-KR" sz="1400" b="0" i="0" u="none" strike="noStrike">
                          <a:solidFill>
                            <a:srgbClr val="000000"/>
                          </a:solidFill>
                          <a:effectLst/>
                          <a:latin typeface="+mn-lt"/>
                          <a:ea typeface="맑은 고딕" panose="020B0503020000020004" pitchFamily="50" charset="-127"/>
                        </a:rPr>
                        <a:t>0</a:t>
                      </a:r>
                    </a:p>
                  </a:txBody>
                  <a:tcPr marL="6350" marR="6350" marT="6350" marB="0" anchor="ctr">
                    <a:solidFill>
                      <a:schemeClr val="bg1">
                        <a:lumMod val="75000"/>
                      </a:schemeClr>
                    </a:solidFill>
                  </a:tcPr>
                </a:tc>
                <a:tc>
                  <a:txBody>
                    <a:bodyPr/>
                    <a:lstStyle/>
                    <a:p>
                      <a:pPr algn="ctr" fontAlgn="ctr"/>
                      <a:r>
                        <a:rPr lang="en-US" altLang="ko-KR" sz="1400" b="0" i="0" u="none" strike="noStrike">
                          <a:solidFill>
                            <a:srgbClr val="000000"/>
                          </a:solidFill>
                          <a:effectLst/>
                          <a:latin typeface="+mn-lt"/>
                          <a:ea typeface="맑은 고딕" panose="020B0503020000020004" pitchFamily="50" charset="-127"/>
                        </a:rPr>
                        <a:t>0</a:t>
                      </a:r>
                    </a:p>
                  </a:txBody>
                  <a:tcPr marL="6350" marR="6350" marT="6350" marB="0" anchor="ctr">
                    <a:solidFill>
                      <a:schemeClr val="bg1">
                        <a:lumMod val="75000"/>
                      </a:schemeClr>
                    </a:solidFill>
                  </a:tcPr>
                </a:tc>
                <a:tc>
                  <a:txBody>
                    <a:bodyPr/>
                    <a:lstStyle/>
                    <a:p>
                      <a:pPr algn="ctr" fontAlgn="ctr"/>
                      <a:r>
                        <a:rPr lang="en-US" altLang="ko-KR" sz="1400" b="0" i="0" u="none" strike="noStrike">
                          <a:solidFill>
                            <a:srgbClr val="000000"/>
                          </a:solidFill>
                          <a:effectLst/>
                          <a:latin typeface="+mn-lt"/>
                          <a:ea typeface="맑은 고딕" panose="020B0503020000020004" pitchFamily="50" charset="-127"/>
                        </a:rPr>
                        <a:t>0</a:t>
                      </a:r>
                    </a:p>
                  </a:txBody>
                  <a:tcPr marL="6350" marR="6350" marT="6350" marB="0" anchor="ctr">
                    <a:solidFill>
                      <a:schemeClr val="bg1">
                        <a:lumMod val="75000"/>
                      </a:schemeClr>
                    </a:solidFill>
                  </a:tcPr>
                </a:tc>
                <a:tc>
                  <a:txBody>
                    <a:bodyPr/>
                    <a:lstStyle/>
                    <a:p>
                      <a:pPr algn="ctr" fontAlgn="ctr"/>
                      <a:r>
                        <a:rPr lang="en-US" altLang="ko-KR" sz="1400" b="0" i="0" u="none" strike="noStrike">
                          <a:solidFill>
                            <a:srgbClr val="000000"/>
                          </a:solidFill>
                          <a:effectLst/>
                          <a:latin typeface="+mn-lt"/>
                          <a:ea typeface="맑은 고딕" panose="020B0503020000020004" pitchFamily="50" charset="-127"/>
                        </a:rPr>
                        <a:t>0</a:t>
                      </a:r>
                    </a:p>
                  </a:txBody>
                  <a:tcPr marL="6350" marR="6350" marT="6350" marB="0" anchor="ctr">
                    <a:solidFill>
                      <a:schemeClr val="bg1">
                        <a:lumMod val="75000"/>
                      </a:schemeClr>
                    </a:solidFill>
                  </a:tcPr>
                </a:tc>
                <a:tc>
                  <a:txBody>
                    <a:bodyPr/>
                    <a:lstStyle/>
                    <a:p>
                      <a:pPr algn="ctr" fontAlgn="ctr"/>
                      <a:r>
                        <a:rPr lang="en-US" altLang="ko-KR" sz="1400" b="0" i="0" u="none" strike="noStrike">
                          <a:solidFill>
                            <a:srgbClr val="000000"/>
                          </a:solidFill>
                          <a:effectLst/>
                          <a:latin typeface="+mn-lt"/>
                          <a:ea typeface="맑은 고딕" panose="020B0503020000020004" pitchFamily="50" charset="-127"/>
                        </a:rPr>
                        <a:t>0</a:t>
                      </a:r>
                    </a:p>
                  </a:txBody>
                  <a:tcPr marL="6350" marR="6350" marT="6350" marB="0" anchor="ctr">
                    <a:solidFill>
                      <a:schemeClr val="bg1">
                        <a:lumMod val="75000"/>
                      </a:schemeClr>
                    </a:solidFill>
                  </a:tcPr>
                </a:tc>
                <a:tc>
                  <a:txBody>
                    <a:bodyPr/>
                    <a:lstStyle/>
                    <a:p>
                      <a:pPr algn="ctr" fontAlgn="ctr"/>
                      <a:r>
                        <a:rPr lang="en-US" altLang="ko-KR" sz="1400" b="0" i="0" u="none" strike="noStrike">
                          <a:solidFill>
                            <a:srgbClr val="000000"/>
                          </a:solidFill>
                          <a:effectLst/>
                          <a:latin typeface="+mn-lt"/>
                          <a:ea typeface="맑은 고딕" panose="020B0503020000020004" pitchFamily="50" charset="-127"/>
                        </a:rPr>
                        <a:t>0</a:t>
                      </a:r>
                    </a:p>
                  </a:txBody>
                  <a:tcPr marL="6350" marR="6350" marT="6350" marB="0" anchor="ctr">
                    <a:solidFill>
                      <a:schemeClr val="bg1">
                        <a:lumMod val="75000"/>
                      </a:schemeClr>
                    </a:solidFill>
                  </a:tcPr>
                </a:tc>
                <a:tc>
                  <a:txBody>
                    <a:bodyPr/>
                    <a:lstStyle/>
                    <a:p>
                      <a:pPr algn="ctr" fontAlgn="ctr"/>
                      <a:r>
                        <a:rPr lang="en-US" altLang="ko-KR" sz="1400" b="0" i="0" u="none" strike="noStrike" dirty="0">
                          <a:solidFill>
                            <a:srgbClr val="000000"/>
                          </a:solidFill>
                          <a:effectLst/>
                          <a:latin typeface="+mn-lt"/>
                          <a:ea typeface="맑은 고딕" panose="020B0503020000020004" pitchFamily="50" charset="-127"/>
                        </a:rPr>
                        <a:t>0</a:t>
                      </a:r>
                    </a:p>
                  </a:txBody>
                  <a:tcPr marL="6350" marR="6350" marT="6350" marB="0" anchor="ctr">
                    <a:solidFill>
                      <a:schemeClr val="bg1">
                        <a:lumMod val="75000"/>
                      </a:schemeClr>
                    </a:solidFill>
                  </a:tcPr>
                </a:tc>
                <a:extLst>
                  <a:ext uri="{0D108BD9-81ED-4DB2-BD59-A6C34878D82A}">
                    <a16:rowId xmlns:a16="http://schemas.microsoft.com/office/drawing/2014/main" val="2721098563"/>
                  </a:ext>
                </a:extLst>
              </a:tr>
            </a:tbl>
          </a:graphicData>
        </a:graphic>
      </p:graphicFrame>
      <p:sp>
        <p:nvSpPr>
          <p:cNvPr id="36" name="Rectangle 35"/>
          <p:cNvSpPr/>
          <p:nvPr/>
        </p:nvSpPr>
        <p:spPr>
          <a:xfrm>
            <a:off x="3361273" y="5166099"/>
            <a:ext cx="1179369" cy="1154802"/>
          </a:xfrm>
          <a:prstGeom prst="rect">
            <a:avLst/>
          </a:prstGeom>
          <a:noFill/>
          <a:ln w="5715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8" name="TextBox 37"/>
          <p:cNvSpPr txBox="1"/>
          <p:nvPr/>
        </p:nvSpPr>
        <p:spPr>
          <a:xfrm>
            <a:off x="2875295" y="6352271"/>
            <a:ext cx="2781226" cy="400110"/>
          </a:xfrm>
          <a:prstGeom prst="rect">
            <a:avLst/>
          </a:prstGeom>
          <a:noFill/>
        </p:spPr>
        <p:txBody>
          <a:bodyPr wrap="square" rtlCol="0">
            <a:spAutoFit/>
          </a:bodyPr>
          <a:lstStyle/>
          <a:p>
            <a:r>
              <a:rPr lang="en-US" altLang="ko-KR" sz="2000" b="1" dirty="0" smtClean="0">
                <a:solidFill>
                  <a:srgbClr val="0000CC"/>
                </a:solidFill>
                <a:latin typeface="나눔명조" panose="02020603020101020101" pitchFamily="18" charset="-127"/>
                <a:ea typeface="나눔명조" panose="02020603020101020101" pitchFamily="18" charset="-127"/>
              </a:rPr>
              <a:t>Convolutional filter 2</a:t>
            </a:r>
            <a:endParaRPr lang="ko-KR" altLang="en-US" sz="2000" b="1" dirty="0">
              <a:solidFill>
                <a:srgbClr val="0000CC"/>
              </a:solidFill>
              <a:latin typeface="나눔명조" panose="02020603020101020101" pitchFamily="18" charset="-127"/>
              <a:ea typeface="나눔명조" panose="02020603020101020101" pitchFamily="18" charset="-127"/>
            </a:endParaRPr>
          </a:p>
        </p:txBody>
      </p:sp>
      <p:cxnSp>
        <p:nvCxnSpPr>
          <p:cNvPr id="42" name="Elbow Connector 41"/>
          <p:cNvCxnSpPr>
            <a:stCxn id="49" idx="2"/>
          </p:cNvCxnSpPr>
          <p:nvPr/>
        </p:nvCxnSpPr>
        <p:spPr>
          <a:xfrm rot="16200000" flipH="1">
            <a:off x="2166866" y="4555475"/>
            <a:ext cx="952453" cy="1436364"/>
          </a:xfrm>
          <a:prstGeom prst="bentConnector2">
            <a:avLst/>
          </a:prstGeom>
          <a:ln w="76200">
            <a:solidFill>
              <a:srgbClr val="0000CC"/>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5" name="Elbow Connector 44"/>
          <p:cNvCxnSpPr>
            <a:endCxn id="33" idx="2"/>
          </p:cNvCxnSpPr>
          <p:nvPr/>
        </p:nvCxnSpPr>
        <p:spPr>
          <a:xfrm flipV="1">
            <a:off x="4549351" y="4798110"/>
            <a:ext cx="1961384" cy="815208"/>
          </a:xfrm>
          <a:prstGeom prst="bentConnector2">
            <a:avLst/>
          </a:prstGeom>
          <a:ln w="76200">
            <a:solidFill>
              <a:srgbClr val="0000CC"/>
            </a:solidFill>
            <a:headEnd type="none" w="med" len="med"/>
            <a:tailEnd type="triangle"/>
          </a:ln>
        </p:spPr>
        <p:style>
          <a:lnRef idx="1">
            <a:schemeClr val="accent1"/>
          </a:lnRef>
          <a:fillRef idx="0">
            <a:schemeClr val="accent1"/>
          </a:fillRef>
          <a:effectRef idx="0">
            <a:schemeClr val="accent1"/>
          </a:effectRef>
          <a:fontRef idx="minor">
            <a:schemeClr val="tx1"/>
          </a:fontRef>
        </p:style>
      </p:cxnSp>
      <p:graphicFrame>
        <p:nvGraphicFramePr>
          <p:cNvPr id="49" name="Table 48"/>
          <p:cNvGraphicFramePr>
            <a:graphicFrameLocks noGrp="1"/>
          </p:cNvGraphicFramePr>
          <p:nvPr/>
        </p:nvGraphicFramePr>
        <p:xfrm>
          <a:off x="352418" y="1638591"/>
          <a:ext cx="3144984" cy="3158840"/>
        </p:xfrm>
        <a:graphic>
          <a:graphicData uri="http://schemas.openxmlformats.org/drawingml/2006/table">
            <a:tbl>
              <a:tblPr firstRow="1" bandRow="1">
                <a:tableStyleId>{5940675A-B579-460E-94D1-54222C63F5DA}</a:tableStyleId>
              </a:tblPr>
              <a:tblGrid>
                <a:gridCol w="393123">
                  <a:extLst>
                    <a:ext uri="{9D8B030D-6E8A-4147-A177-3AD203B41FA5}">
                      <a16:colId xmlns:a16="http://schemas.microsoft.com/office/drawing/2014/main" val="2429367008"/>
                    </a:ext>
                  </a:extLst>
                </a:gridCol>
                <a:gridCol w="393123">
                  <a:extLst>
                    <a:ext uri="{9D8B030D-6E8A-4147-A177-3AD203B41FA5}">
                      <a16:colId xmlns:a16="http://schemas.microsoft.com/office/drawing/2014/main" val="3089876422"/>
                    </a:ext>
                  </a:extLst>
                </a:gridCol>
                <a:gridCol w="393123">
                  <a:extLst>
                    <a:ext uri="{9D8B030D-6E8A-4147-A177-3AD203B41FA5}">
                      <a16:colId xmlns:a16="http://schemas.microsoft.com/office/drawing/2014/main" val="3973165101"/>
                    </a:ext>
                  </a:extLst>
                </a:gridCol>
                <a:gridCol w="393123">
                  <a:extLst>
                    <a:ext uri="{9D8B030D-6E8A-4147-A177-3AD203B41FA5}">
                      <a16:colId xmlns:a16="http://schemas.microsoft.com/office/drawing/2014/main" val="135676368"/>
                    </a:ext>
                  </a:extLst>
                </a:gridCol>
                <a:gridCol w="393123">
                  <a:extLst>
                    <a:ext uri="{9D8B030D-6E8A-4147-A177-3AD203B41FA5}">
                      <a16:colId xmlns:a16="http://schemas.microsoft.com/office/drawing/2014/main" val="3396923106"/>
                    </a:ext>
                  </a:extLst>
                </a:gridCol>
                <a:gridCol w="393123">
                  <a:extLst>
                    <a:ext uri="{9D8B030D-6E8A-4147-A177-3AD203B41FA5}">
                      <a16:colId xmlns:a16="http://schemas.microsoft.com/office/drawing/2014/main" val="3536215525"/>
                    </a:ext>
                  </a:extLst>
                </a:gridCol>
                <a:gridCol w="393123">
                  <a:extLst>
                    <a:ext uri="{9D8B030D-6E8A-4147-A177-3AD203B41FA5}">
                      <a16:colId xmlns:a16="http://schemas.microsoft.com/office/drawing/2014/main" val="3735097879"/>
                    </a:ext>
                  </a:extLst>
                </a:gridCol>
                <a:gridCol w="393123">
                  <a:extLst>
                    <a:ext uri="{9D8B030D-6E8A-4147-A177-3AD203B41FA5}">
                      <a16:colId xmlns:a16="http://schemas.microsoft.com/office/drawing/2014/main" val="966036647"/>
                    </a:ext>
                  </a:extLst>
                </a:gridCol>
              </a:tblGrid>
              <a:tr h="394855">
                <a:tc>
                  <a:txBody>
                    <a:bodyPr/>
                    <a:lstStyle/>
                    <a:p>
                      <a:pPr algn="ctr" latinLnBrk="1"/>
                      <a:endParaRPr lang="ko-KR" altLang="en-US" sz="1400" dirty="0">
                        <a:latin typeface="+mn-lt"/>
                      </a:endParaRPr>
                    </a:p>
                  </a:txBody>
                  <a:tcPr anchor="ctr"/>
                </a:tc>
                <a:tc>
                  <a:txBody>
                    <a:bodyPr/>
                    <a:lstStyle/>
                    <a:p>
                      <a:pPr algn="ctr" latinLnBrk="1"/>
                      <a:endParaRPr lang="ko-KR" altLang="en-US" sz="1400" dirty="0">
                        <a:latin typeface="+mn-lt"/>
                      </a:endParaRPr>
                    </a:p>
                  </a:txBody>
                  <a:tcPr anchor="ctr"/>
                </a:tc>
                <a:tc>
                  <a:txBody>
                    <a:bodyPr/>
                    <a:lstStyle/>
                    <a:p>
                      <a:pPr algn="ctr" latinLnBrk="1"/>
                      <a:endParaRPr lang="ko-KR" altLang="en-US" sz="1400">
                        <a:latin typeface="+mn-lt"/>
                      </a:endParaRPr>
                    </a:p>
                  </a:txBody>
                  <a:tcPr anchor="ctr"/>
                </a:tc>
                <a:tc>
                  <a:txBody>
                    <a:bodyPr/>
                    <a:lstStyle/>
                    <a:p>
                      <a:pPr algn="ctr" latinLnBrk="1"/>
                      <a:endParaRPr lang="ko-KR" altLang="en-US" sz="1400">
                        <a:latin typeface="+mn-lt"/>
                      </a:endParaRPr>
                    </a:p>
                  </a:txBody>
                  <a:tcPr anchor="ctr"/>
                </a:tc>
                <a:tc>
                  <a:txBody>
                    <a:bodyPr/>
                    <a:lstStyle/>
                    <a:p>
                      <a:pPr algn="ctr" latinLnBrk="1"/>
                      <a:endParaRPr lang="ko-KR" altLang="en-US" sz="1400">
                        <a:latin typeface="+mn-lt"/>
                      </a:endParaRPr>
                    </a:p>
                  </a:txBody>
                  <a:tcPr anchor="ctr"/>
                </a:tc>
                <a:tc>
                  <a:txBody>
                    <a:bodyPr/>
                    <a:lstStyle/>
                    <a:p>
                      <a:pPr algn="ctr" latinLnBrk="1"/>
                      <a:endParaRPr lang="ko-KR" altLang="en-US" sz="1400">
                        <a:latin typeface="+mn-lt"/>
                      </a:endParaRPr>
                    </a:p>
                  </a:txBody>
                  <a:tcPr anchor="ctr"/>
                </a:tc>
                <a:tc>
                  <a:txBody>
                    <a:bodyPr/>
                    <a:lstStyle/>
                    <a:p>
                      <a:pPr algn="ctr" latinLnBrk="1"/>
                      <a:endParaRPr lang="ko-KR" altLang="en-US" sz="1400">
                        <a:latin typeface="+mn-lt"/>
                      </a:endParaRPr>
                    </a:p>
                  </a:txBody>
                  <a:tcPr anchor="ctr"/>
                </a:tc>
                <a:tc>
                  <a:txBody>
                    <a:bodyPr/>
                    <a:lstStyle/>
                    <a:p>
                      <a:pPr algn="ctr" latinLnBrk="1"/>
                      <a:endParaRPr lang="ko-KR" altLang="en-US" sz="1400">
                        <a:latin typeface="+mn-lt"/>
                      </a:endParaRPr>
                    </a:p>
                  </a:txBody>
                  <a:tcPr anchor="ctr"/>
                </a:tc>
                <a:extLst>
                  <a:ext uri="{0D108BD9-81ED-4DB2-BD59-A6C34878D82A}">
                    <a16:rowId xmlns:a16="http://schemas.microsoft.com/office/drawing/2014/main" val="3028594201"/>
                  </a:ext>
                </a:extLst>
              </a:tr>
              <a:tr h="394855">
                <a:tc>
                  <a:txBody>
                    <a:bodyPr/>
                    <a:lstStyle/>
                    <a:p>
                      <a:pPr algn="ctr" latinLnBrk="1"/>
                      <a:endParaRPr lang="ko-KR" altLang="en-US" sz="1400">
                        <a:latin typeface="+mn-lt"/>
                      </a:endParaRPr>
                    </a:p>
                  </a:txBody>
                  <a:tcPr anchor="ctr"/>
                </a:tc>
                <a:tc>
                  <a:txBody>
                    <a:bodyPr/>
                    <a:lstStyle/>
                    <a:p>
                      <a:pPr algn="ctr" latinLnBrk="1"/>
                      <a:endParaRPr lang="ko-KR" altLang="en-US" sz="1400">
                        <a:latin typeface="+mn-lt"/>
                      </a:endParaRPr>
                    </a:p>
                  </a:txBody>
                  <a:tcPr anchor="ctr"/>
                </a:tc>
                <a:tc>
                  <a:txBody>
                    <a:bodyPr/>
                    <a:lstStyle/>
                    <a:p>
                      <a:pPr algn="ctr" latinLnBrk="1"/>
                      <a:endParaRPr lang="ko-KR" altLang="en-US" sz="1400" dirty="0">
                        <a:latin typeface="+mn-lt"/>
                      </a:endParaRPr>
                    </a:p>
                  </a:txBody>
                  <a:tcPr anchor="ctr"/>
                </a:tc>
                <a:tc>
                  <a:txBody>
                    <a:bodyPr/>
                    <a:lstStyle/>
                    <a:p>
                      <a:pPr algn="ctr" latinLnBrk="1"/>
                      <a:r>
                        <a:rPr lang="en-US" altLang="ko-KR" sz="1400" dirty="0" smtClean="0">
                          <a:latin typeface="+mn-lt"/>
                        </a:rPr>
                        <a:t>1</a:t>
                      </a:r>
                      <a:endParaRPr lang="ko-KR" altLang="en-US" sz="1400" dirty="0">
                        <a:latin typeface="+mn-lt"/>
                      </a:endParaRPr>
                    </a:p>
                  </a:txBody>
                  <a:tcPr anchor="ctr">
                    <a:solidFill>
                      <a:schemeClr val="tx1">
                        <a:lumMod val="50000"/>
                        <a:lumOff val="50000"/>
                      </a:schemeClr>
                    </a:solidFill>
                  </a:tcPr>
                </a:tc>
                <a:tc>
                  <a:txBody>
                    <a:bodyPr/>
                    <a:lstStyle/>
                    <a:p>
                      <a:pPr algn="ctr" latinLnBrk="1"/>
                      <a:r>
                        <a:rPr lang="en-US" altLang="ko-KR" sz="1400" dirty="0" smtClean="0">
                          <a:latin typeface="+mn-lt"/>
                        </a:rPr>
                        <a:t>1</a:t>
                      </a:r>
                      <a:endParaRPr lang="ko-KR" altLang="en-US" sz="1400" dirty="0">
                        <a:latin typeface="+mn-lt"/>
                      </a:endParaRPr>
                    </a:p>
                  </a:txBody>
                  <a:tcPr anchor="ctr">
                    <a:solidFill>
                      <a:schemeClr val="tx1">
                        <a:lumMod val="50000"/>
                        <a:lumOff val="50000"/>
                      </a:schemeClr>
                    </a:solidFill>
                  </a:tcPr>
                </a:tc>
                <a:tc>
                  <a:txBody>
                    <a:bodyPr/>
                    <a:lstStyle/>
                    <a:p>
                      <a:pPr algn="ctr" latinLnBrk="1"/>
                      <a:r>
                        <a:rPr lang="en-US" altLang="ko-KR" sz="1400" dirty="0" smtClean="0">
                          <a:latin typeface="+mn-lt"/>
                        </a:rPr>
                        <a:t>1</a:t>
                      </a:r>
                      <a:endParaRPr lang="ko-KR" altLang="en-US" sz="1400" dirty="0">
                        <a:latin typeface="+mn-lt"/>
                      </a:endParaRPr>
                    </a:p>
                  </a:txBody>
                  <a:tcPr anchor="ctr">
                    <a:solidFill>
                      <a:schemeClr val="tx1">
                        <a:lumMod val="50000"/>
                        <a:lumOff val="50000"/>
                      </a:schemeClr>
                    </a:solidFill>
                  </a:tcPr>
                </a:tc>
                <a:tc>
                  <a:txBody>
                    <a:bodyPr/>
                    <a:lstStyle/>
                    <a:p>
                      <a:pPr algn="ctr" latinLnBrk="1"/>
                      <a:endParaRPr lang="ko-KR" altLang="en-US" sz="1400">
                        <a:latin typeface="+mn-lt"/>
                      </a:endParaRPr>
                    </a:p>
                  </a:txBody>
                  <a:tcPr anchor="ctr"/>
                </a:tc>
                <a:tc>
                  <a:txBody>
                    <a:bodyPr/>
                    <a:lstStyle/>
                    <a:p>
                      <a:pPr algn="ctr" latinLnBrk="1"/>
                      <a:endParaRPr lang="ko-KR" altLang="en-US" sz="1400">
                        <a:latin typeface="+mn-lt"/>
                      </a:endParaRPr>
                    </a:p>
                  </a:txBody>
                  <a:tcPr anchor="ctr"/>
                </a:tc>
                <a:extLst>
                  <a:ext uri="{0D108BD9-81ED-4DB2-BD59-A6C34878D82A}">
                    <a16:rowId xmlns:a16="http://schemas.microsoft.com/office/drawing/2014/main" val="1403814802"/>
                  </a:ext>
                </a:extLst>
              </a:tr>
              <a:tr h="394855">
                <a:tc>
                  <a:txBody>
                    <a:bodyPr/>
                    <a:lstStyle/>
                    <a:p>
                      <a:pPr algn="ctr" latinLnBrk="1"/>
                      <a:endParaRPr lang="ko-KR" altLang="en-US" sz="1400">
                        <a:latin typeface="+mn-lt"/>
                      </a:endParaRPr>
                    </a:p>
                  </a:txBody>
                  <a:tcPr anchor="ctr"/>
                </a:tc>
                <a:tc>
                  <a:txBody>
                    <a:bodyPr/>
                    <a:lstStyle/>
                    <a:p>
                      <a:pPr algn="ctr" latinLnBrk="1"/>
                      <a:endParaRPr lang="ko-KR" altLang="en-US" sz="1400">
                        <a:latin typeface="+mn-lt"/>
                      </a:endParaRPr>
                    </a:p>
                  </a:txBody>
                  <a:tcPr anchor="ctr"/>
                </a:tc>
                <a:tc>
                  <a:txBody>
                    <a:bodyPr/>
                    <a:lstStyle/>
                    <a:p>
                      <a:pPr algn="ctr" latinLnBrk="1"/>
                      <a:endParaRPr lang="ko-KR" altLang="en-US" sz="1400">
                        <a:latin typeface="+mn-lt"/>
                      </a:endParaRPr>
                    </a:p>
                  </a:txBody>
                  <a:tcPr anchor="ctr"/>
                </a:tc>
                <a:tc>
                  <a:txBody>
                    <a:bodyPr/>
                    <a:lstStyle/>
                    <a:p>
                      <a:pPr algn="ctr" latinLnBrk="1"/>
                      <a:r>
                        <a:rPr lang="en-US" altLang="ko-KR" sz="1400" dirty="0" smtClean="0">
                          <a:latin typeface="+mn-lt"/>
                        </a:rPr>
                        <a:t>1</a:t>
                      </a:r>
                      <a:endParaRPr lang="ko-KR" altLang="en-US" sz="1400" dirty="0">
                        <a:latin typeface="+mn-lt"/>
                      </a:endParaRPr>
                    </a:p>
                  </a:txBody>
                  <a:tcPr anchor="ctr">
                    <a:solidFill>
                      <a:schemeClr val="tx1">
                        <a:lumMod val="50000"/>
                        <a:lumOff val="50000"/>
                      </a:schemeClr>
                    </a:solidFill>
                  </a:tcPr>
                </a:tc>
                <a:tc>
                  <a:txBody>
                    <a:bodyPr/>
                    <a:lstStyle/>
                    <a:p>
                      <a:pPr algn="ctr" latinLnBrk="1"/>
                      <a:endParaRPr lang="ko-KR" altLang="en-US" sz="1400">
                        <a:latin typeface="+mn-lt"/>
                      </a:endParaRPr>
                    </a:p>
                  </a:txBody>
                  <a:tcPr anchor="ctr"/>
                </a:tc>
                <a:tc>
                  <a:txBody>
                    <a:bodyPr/>
                    <a:lstStyle/>
                    <a:p>
                      <a:pPr algn="ctr" latinLnBrk="1"/>
                      <a:endParaRPr lang="ko-KR" altLang="en-US" sz="1400" dirty="0">
                        <a:latin typeface="+mn-lt"/>
                      </a:endParaRPr>
                    </a:p>
                  </a:txBody>
                  <a:tcPr anchor="ctr"/>
                </a:tc>
                <a:tc>
                  <a:txBody>
                    <a:bodyPr/>
                    <a:lstStyle/>
                    <a:p>
                      <a:pPr algn="ctr" latinLnBrk="1"/>
                      <a:endParaRPr lang="ko-KR" altLang="en-US" sz="1400">
                        <a:latin typeface="+mn-lt"/>
                      </a:endParaRPr>
                    </a:p>
                  </a:txBody>
                  <a:tcPr anchor="ctr"/>
                </a:tc>
                <a:tc>
                  <a:txBody>
                    <a:bodyPr/>
                    <a:lstStyle/>
                    <a:p>
                      <a:pPr algn="ctr" latinLnBrk="1"/>
                      <a:endParaRPr lang="ko-KR" altLang="en-US" sz="1400">
                        <a:latin typeface="+mn-lt"/>
                      </a:endParaRPr>
                    </a:p>
                  </a:txBody>
                  <a:tcPr anchor="ctr"/>
                </a:tc>
                <a:extLst>
                  <a:ext uri="{0D108BD9-81ED-4DB2-BD59-A6C34878D82A}">
                    <a16:rowId xmlns:a16="http://schemas.microsoft.com/office/drawing/2014/main" val="119352512"/>
                  </a:ext>
                </a:extLst>
              </a:tr>
              <a:tr h="394855">
                <a:tc>
                  <a:txBody>
                    <a:bodyPr/>
                    <a:lstStyle/>
                    <a:p>
                      <a:pPr algn="ctr" latinLnBrk="1"/>
                      <a:endParaRPr lang="ko-KR" altLang="en-US" sz="1400">
                        <a:latin typeface="+mn-lt"/>
                      </a:endParaRPr>
                    </a:p>
                  </a:txBody>
                  <a:tcPr anchor="ctr"/>
                </a:tc>
                <a:tc>
                  <a:txBody>
                    <a:bodyPr/>
                    <a:lstStyle/>
                    <a:p>
                      <a:pPr algn="ctr" latinLnBrk="1"/>
                      <a:endParaRPr lang="ko-KR" altLang="en-US" sz="1400">
                        <a:latin typeface="+mn-lt"/>
                      </a:endParaRPr>
                    </a:p>
                  </a:txBody>
                  <a:tcPr anchor="ctr"/>
                </a:tc>
                <a:tc>
                  <a:txBody>
                    <a:bodyPr/>
                    <a:lstStyle/>
                    <a:p>
                      <a:pPr algn="ctr" latinLnBrk="1"/>
                      <a:endParaRPr lang="ko-KR" altLang="en-US" sz="1400">
                        <a:latin typeface="+mn-lt"/>
                      </a:endParaRPr>
                    </a:p>
                  </a:txBody>
                  <a:tcPr anchor="ctr"/>
                </a:tc>
                <a:tc>
                  <a:txBody>
                    <a:bodyPr/>
                    <a:lstStyle/>
                    <a:p>
                      <a:pPr algn="ctr" latinLnBrk="1"/>
                      <a:r>
                        <a:rPr lang="en-US" altLang="ko-KR" sz="1400" dirty="0" smtClean="0">
                          <a:latin typeface="+mn-lt"/>
                        </a:rPr>
                        <a:t>1</a:t>
                      </a:r>
                      <a:endParaRPr lang="ko-KR" altLang="en-US" sz="1400" dirty="0">
                        <a:latin typeface="+mn-lt"/>
                      </a:endParaRPr>
                    </a:p>
                  </a:txBody>
                  <a:tcPr anchor="ctr">
                    <a:solidFill>
                      <a:schemeClr val="tx1">
                        <a:lumMod val="50000"/>
                        <a:lumOff val="50000"/>
                      </a:schemeClr>
                    </a:solidFill>
                  </a:tcPr>
                </a:tc>
                <a:tc>
                  <a:txBody>
                    <a:bodyPr/>
                    <a:lstStyle/>
                    <a:p>
                      <a:pPr algn="ctr" latinLnBrk="1"/>
                      <a:r>
                        <a:rPr lang="en-US" altLang="ko-KR" sz="1400" dirty="0" smtClean="0">
                          <a:latin typeface="+mn-lt"/>
                        </a:rPr>
                        <a:t>1</a:t>
                      </a:r>
                      <a:endParaRPr lang="ko-KR" altLang="en-US" sz="1400" dirty="0">
                        <a:latin typeface="+mn-lt"/>
                      </a:endParaRPr>
                    </a:p>
                  </a:txBody>
                  <a:tcPr anchor="ctr">
                    <a:solidFill>
                      <a:schemeClr val="tx1">
                        <a:lumMod val="50000"/>
                        <a:lumOff val="50000"/>
                      </a:schemeClr>
                    </a:solidFill>
                  </a:tcPr>
                </a:tc>
                <a:tc>
                  <a:txBody>
                    <a:bodyPr/>
                    <a:lstStyle/>
                    <a:p>
                      <a:pPr algn="ctr" latinLnBrk="1"/>
                      <a:r>
                        <a:rPr lang="en-US" altLang="ko-KR" sz="1400" dirty="0" smtClean="0">
                          <a:latin typeface="+mn-lt"/>
                        </a:rPr>
                        <a:t>1</a:t>
                      </a:r>
                      <a:endParaRPr lang="ko-KR" altLang="en-US" sz="1400" dirty="0">
                        <a:latin typeface="+mn-lt"/>
                      </a:endParaRPr>
                    </a:p>
                  </a:txBody>
                  <a:tcPr anchor="ctr">
                    <a:solidFill>
                      <a:schemeClr val="tx1">
                        <a:lumMod val="50000"/>
                        <a:lumOff val="50000"/>
                      </a:schemeClr>
                    </a:solidFill>
                  </a:tcPr>
                </a:tc>
                <a:tc>
                  <a:txBody>
                    <a:bodyPr/>
                    <a:lstStyle/>
                    <a:p>
                      <a:pPr algn="ctr" latinLnBrk="1"/>
                      <a:endParaRPr lang="ko-KR" altLang="en-US" sz="1400">
                        <a:latin typeface="+mn-lt"/>
                      </a:endParaRPr>
                    </a:p>
                  </a:txBody>
                  <a:tcPr anchor="ctr"/>
                </a:tc>
                <a:tc>
                  <a:txBody>
                    <a:bodyPr/>
                    <a:lstStyle/>
                    <a:p>
                      <a:pPr algn="ctr" latinLnBrk="1"/>
                      <a:endParaRPr lang="ko-KR" altLang="en-US" sz="1400" dirty="0">
                        <a:latin typeface="+mn-lt"/>
                      </a:endParaRPr>
                    </a:p>
                  </a:txBody>
                  <a:tcPr anchor="ctr"/>
                </a:tc>
                <a:extLst>
                  <a:ext uri="{0D108BD9-81ED-4DB2-BD59-A6C34878D82A}">
                    <a16:rowId xmlns:a16="http://schemas.microsoft.com/office/drawing/2014/main" val="2581861815"/>
                  </a:ext>
                </a:extLst>
              </a:tr>
              <a:tr h="394855">
                <a:tc>
                  <a:txBody>
                    <a:bodyPr/>
                    <a:lstStyle/>
                    <a:p>
                      <a:pPr algn="ctr" latinLnBrk="1"/>
                      <a:endParaRPr lang="ko-KR" altLang="en-US" sz="1400">
                        <a:latin typeface="+mn-lt"/>
                      </a:endParaRPr>
                    </a:p>
                  </a:txBody>
                  <a:tcPr anchor="ctr"/>
                </a:tc>
                <a:tc>
                  <a:txBody>
                    <a:bodyPr/>
                    <a:lstStyle/>
                    <a:p>
                      <a:pPr algn="ctr" latinLnBrk="1"/>
                      <a:endParaRPr lang="ko-KR" altLang="en-US" sz="1400">
                        <a:latin typeface="+mn-lt"/>
                      </a:endParaRPr>
                    </a:p>
                  </a:txBody>
                  <a:tcPr anchor="ctr"/>
                </a:tc>
                <a:tc>
                  <a:txBody>
                    <a:bodyPr/>
                    <a:lstStyle/>
                    <a:p>
                      <a:pPr algn="ctr" latinLnBrk="1"/>
                      <a:endParaRPr lang="ko-KR" altLang="en-US" sz="1400" dirty="0">
                        <a:latin typeface="+mn-lt"/>
                      </a:endParaRPr>
                    </a:p>
                  </a:txBody>
                  <a:tcPr anchor="ctr"/>
                </a:tc>
                <a:tc>
                  <a:txBody>
                    <a:bodyPr/>
                    <a:lstStyle/>
                    <a:p>
                      <a:pPr algn="ctr" latinLnBrk="1"/>
                      <a:endParaRPr lang="ko-KR" altLang="en-US" sz="1400" dirty="0">
                        <a:latin typeface="+mn-lt"/>
                      </a:endParaRPr>
                    </a:p>
                  </a:txBody>
                  <a:tcPr anchor="ctr"/>
                </a:tc>
                <a:tc>
                  <a:txBody>
                    <a:bodyPr/>
                    <a:lstStyle/>
                    <a:p>
                      <a:pPr algn="ctr" latinLnBrk="1"/>
                      <a:endParaRPr lang="ko-KR" altLang="en-US" sz="1400" dirty="0">
                        <a:latin typeface="+mn-lt"/>
                      </a:endParaRPr>
                    </a:p>
                  </a:txBody>
                  <a:tcPr anchor="ctr"/>
                </a:tc>
                <a:tc>
                  <a:txBody>
                    <a:bodyPr/>
                    <a:lstStyle/>
                    <a:p>
                      <a:pPr algn="ctr" latinLnBrk="1"/>
                      <a:r>
                        <a:rPr lang="en-US" altLang="ko-KR" sz="1400" dirty="0" smtClean="0">
                          <a:latin typeface="+mn-lt"/>
                        </a:rPr>
                        <a:t>1</a:t>
                      </a:r>
                      <a:endParaRPr lang="ko-KR" altLang="en-US" sz="1400" dirty="0">
                        <a:latin typeface="+mn-lt"/>
                      </a:endParaRPr>
                    </a:p>
                  </a:txBody>
                  <a:tcPr anchor="ctr">
                    <a:solidFill>
                      <a:schemeClr val="tx1">
                        <a:lumMod val="50000"/>
                        <a:lumOff val="50000"/>
                      </a:schemeClr>
                    </a:solidFill>
                  </a:tcPr>
                </a:tc>
                <a:tc>
                  <a:txBody>
                    <a:bodyPr/>
                    <a:lstStyle/>
                    <a:p>
                      <a:pPr algn="ctr" latinLnBrk="1"/>
                      <a:endParaRPr lang="ko-KR" altLang="en-US" sz="1400">
                        <a:latin typeface="+mn-lt"/>
                      </a:endParaRPr>
                    </a:p>
                  </a:txBody>
                  <a:tcPr anchor="ctr"/>
                </a:tc>
                <a:tc>
                  <a:txBody>
                    <a:bodyPr/>
                    <a:lstStyle/>
                    <a:p>
                      <a:pPr algn="ctr" latinLnBrk="1"/>
                      <a:endParaRPr lang="ko-KR" altLang="en-US" sz="1400" dirty="0">
                        <a:latin typeface="+mn-lt"/>
                      </a:endParaRPr>
                    </a:p>
                  </a:txBody>
                  <a:tcPr anchor="ctr"/>
                </a:tc>
                <a:extLst>
                  <a:ext uri="{0D108BD9-81ED-4DB2-BD59-A6C34878D82A}">
                    <a16:rowId xmlns:a16="http://schemas.microsoft.com/office/drawing/2014/main" val="3044624518"/>
                  </a:ext>
                </a:extLst>
              </a:tr>
              <a:tr h="394855">
                <a:tc>
                  <a:txBody>
                    <a:bodyPr/>
                    <a:lstStyle/>
                    <a:p>
                      <a:pPr algn="ctr" latinLnBrk="1"/>
                      <a:endParaRPr lang="ko-KR" altLang="en-US" sz="1400">
                        <a:latin typeface="+mn-lt"/>
                      </a:endParaRPr>
                    </a:p>
                  </a:txBody>
                  <a:tcPr anchor="ctr"/>
                </a:tc>
                <a:tc>
                  <a:txBody>
                    <a:bodyPr/>
                    <a:lstStyle/>
                    <a:p>
                      <a:pPr algn="ctr" latinLnBrk="1"/>
                      <a:endParaRPr lang="ko-KR" altLang="en-US" sz="1400">
                        <a:latin typeface="+mn-lt"/>
                      </a:endParaRPr>
                    </a:p>
                  </a:txBody>
                  <a:tcPr anchor="ctr"/>
                </a:tc>
                <a:tc>
                  <a:txBody>
                    <a:bodyPr/>
                    <a:lstStyle/>
                    <a:p>
                      <a:pPr algn="ctr" latinLnBrk="1"/>
                      <a:endParaRPr lang="ko-KR" altLang="en-US" sz="1400">
                        <a:latin typeface="+mn-lt"/>
                      </a:endParaRPr>
                    </a:p>
                  </a:txBody>
                  <a:tcPr anchor="ctr"/>
                </a:tc>
                <a:tc>
                  <a:txBody>
                    <a:bodyPr/>
                    <a:lstStyle/>
                    <a:p>
                      <a:pPr algn="ctr" latinLnBrk="1"/>
                      <a:endParaRPr lang="ko-KR" altLang="en-US" sz="1400">
                        <a:latin typeface="+mn-lt"/>
                      </a:endParaRPr>
                    </a:p>
                  </a:txBody>
                  <a:tcPr anchor="ctr"/>
                </a:tc>
                <a:tc>
                  <a:txBody>
                    <a:bodyPr/>
                    <a:lstStyle/>
                    <a:p>
                      <a:pPr algn="ctr" latinLnBrk="1"/>
                      <a:endParaRPr lang="ko-KR" altLang="en-US" sz="1400">
                        <a:latin typeface="+mn-lt"/>
                      </a:endParaRPr>
                    </a:p>
                  </a:txBody>
                  <a:tcPr anchor="ctr"/>
                </a:tc>
                <a:tc>
                  <a:txBody>
                    <a:bodyPr/>
                    <a:lstStyle/>
                    <a:p>
                      <a:pPr algn="ctr" latinLnBrk="1"/>
                      <a:r>
                        <a:rPr lang="en-US" altLang="ko-KR" sz="1400" dirty="0" smtClean="0">
                          <a:latin typeface="+mn-lt"/>
                        </a:rPr>
                        <a:t>1</a:t>
                      </a:r>
                      <a:endParaRPr lang="ko-KR" altLang="en-US" sz="1400" dirty="0">
                        <a:latin typeface="+mn-lt"/>
                      </a:endParaRPr>
                    </a:p>
                  </a:txBody>
                  <a:tcPr anchor="ctr">
                    <a:solidFill>
                      <a:schemeClr val="tx1">
                        <a:lumMod val="50000"/>
                        <a:lumOff val="50000"/>
                      </a:schemeClr>
                    </a:solidFill>
                  </a:tcPr>
                </a:tc>
                <a:tc>
                  <a:txBody>
                    <a:bodyPr/>
                    <a:lstStyle/>
                    <a:p>
                      <a:pPr algn="ctr" latinLnBrk="1"/>
                      <a:endParaRPr lang="ko-KR" altLang="en-US" sz="1400" dirty="0">
                        <a:latin typeface="+mn-lt"/>
                      </a:endParaRPr>
                    </a:p>
                  </a:txBody>
                  <a:tcPr anchor="ctr"/>
                </a:tc>
                <a:tc>
                  <a:txBody>
                    <a:bodyPr/>
                    <a:lstStyle/>
                    <a:p>
                      <a:pPr algn="ctr" latinLnBrk="1"/>
                      <a:endParaRPr lang="ko-KR" altLang="en-US" sz="1400" dirty="0">
                        <a:latin typeface="+mn-lt"/>
                      </a:endParaRPr>
                    </a:p>
                  </a:txBody>
                  <a:tcPr anchor="ctr"/>
                </a:tc>
                <a:extLst>
                  <a:ext uri="{0D108BD9-81ED-4DB2-BD59-A6C34878D82A}">
                    <a16:rowId xmlns:a16="http://schemas.microsoft.com/office/drawing/2014/main" val="2474327638"/>
                  </a:ext>
                </a:extLst>
              </a:tr>
              <a:tr h="394855">
                <a:tc>
                  <a:txBody>
                    <a:bodyPr/>
                    <a:lstStyle/>
                    <a:p>
                      <a:pPr algn="ctr" latinLnBrk="1"/>
                      <a:endParaRPr lang="ko-KR" altLang="en-US" sz="1400">
                        <a:latin typeface="+mn-lt"/>
                      </a:endParaRPr>
                    </a:p>
                  </a:txBody>
                  <a:tcPr anchor="ctr"/>
                </a:tc>
                <a:tc>
                  <a:txBody>
                    <a:bodyPr/>
                    <a:lstStyle/>
                    <a:p>
                      <a:pPr algn="ctr" latinLnBrk="1"/>
                      <a:endParaRPr lang="ko-KR" altLang="en-US" sz="1400">
                        <a:latin typeface="+mn-lt"/>
                      </a:endParaRPr>
                    </a:p>
                  </a:txBody>
                  <a:tcPr anchor="ctr"/>
                </a:tc>
                <a:tc>
                  <a:txBody>
                    <a:bodyPr/>
                    <a:lstStyle/>
                    <a:p>
                      <a:pPr algn="ctr" latinLnBrk="1"/>
                      <a:endParaRPr lang="ko-KR" altLang="en-US" sz="1400">
                        <a:latin typeface="+mn-lt"/>
                      </a:endParaRPr>
                    </a:p>
                  </a:txBody>
                  <a:tcPr anchor="ctr"/>
                </a:tc>
                <a:tc>
                  <a:txBody>
                    <a:bodyPr/>
                    <a:lstStyle/>
                    <a:p>
                      <a:pPr algn="ctr" latinLnBrk="1"/>
                      <a:r>
                        <a:rPr lang="en-US" altLang="ko-KR" sz="1400" dirty="0" smtClean="0">
                          <a:latin typeface="+mn-lt"/>
                        </a:rPr>
                        <a:t>1</a:t>
                      </a:r>
                      <a:endParaRPr lang="ko-KR" altLang="en-US" sz="1400" dirty="0">
                        <a:latin typeface="+mn-lt"/>
                      </a:endParaRPr>
                    </a:p>
                  </a:txBody>
                  <a:tcPr anchor="ctr">
                    <a:solidFill>
                      <a:schemeClr val="tx1">
                        <a:lumMod val="50000"/>
                        <a:lumOff val="50000"/>
                      </a:schemeClr>
                    </a:solidFill>
                  </a:tcPr>
                </a:tc>
                <a:tc>
                  <a:txBody>
                    <a:bodyPr/>
                    <a:lstStyle/>
                    <a:p>
                      <a:pPr algn="ctr" latinLnBrk="1"/>
                      <a:r>
                        <a:rPr lang="en-US" altLang="ko-KR" sz="1400" dirty="0" smtClean="0">
                          <a:latin typeface="+mn-lt"/>
                        </a:rPr>
                        <a:t>1</a:t>
                      </a:r>
                      <a:endParaRPr lang="ko-KR" altLang="en-US" sz="1400" dirty="0">
                        <a:latin typeface="+mn-lt"/>
                      </a:endParaRPr>
                    </a:p>
                  </a:txBody>
                  <a:tcPr anchor="ctr">
                    <a:solidFill>
                      <a:schemeClr val="tx1">
                        <a:lumMod val="50000"/>
                        <a:lumOff val="50000"/>
                      </a:schemeClr>
                    </a:solidFill>
                  </a:tcPr>
                </a:tc>
                <a:tc>
                  <a:txBody>
                    <a:bodyPr/>
                    <a:lstStyle/>
                    <a:p>
                      <a:pPr algn="ctr" latinLnBrk="1"/>
                      <a:r>
                        <a:rPr lang="en-US" altLang="ko-KR" sz="1400" dirty="0" smtClean="0">
                          <a:latin typeface="+mn-lt"/>
                        </a:rPr>
                        <a:t>1</a:t>
                      </a:r>
                      <a:endParaRPr lang="ko-KR" altLang="en-US" sz="1400" dirty="0">
                        <a:latin typeface="+mn-lt"/>
                      </a:endParaRPr>
                    </a:p>
                  </a:txBody>
                  <a:tcPr anchor="ctr">
                    <a:solidFill>
                      <a:schemeClr val="tx1">
                        <a:lumMod val="50000"/>
                        <a:lumOff val="50000"/>
                      </a:schemeClr>
                    </a:solidFill>
                  </a:tcPr>
                </a:tc>
                <a:tc>
                  <a:txBody>
                    <a:bodyPr/>
                    <a:lstStyle/>
                    <a:p>
                      <a:pPr algn="ctr" latinLnBrk="1"/>
                      <a:endParaRPr lang="ko-KR" altLang="en-US" sz="1400" dirty="0">
                        <a:latin typeface="+mn-lt"/>
                      </a:endParaRPr>
                    </a:p>
                  </a:txBody>
                  <a:tcPr anchor="ctr"/>
                </a:tc>
                <a:tc>
                  <a:txBody>
                    <a:bodyPr/>
                    <a:lstStyle/>
                    <a:p>
                      <a:pPr algn="ctr" latinLnBrk="1"/>
                      <a:endParaRPr lang="ko-KR" altLang="en-US" sz="1400" dirty="0">
                        <a:latin typeface="+mn-lt"/>
                      </a:endParaRPr>
                    </a:p>
                  </a:txBody>
                  <a:tcPr anchor="ctr"/>
                </a:tc>
                <a:extLst>
                  <a:ext uri="{0D108BD9-81ED-4DB2-BD59-A6C34878D82A}">
                    <a16:rowId xmlns:a16="http://schemas.microsoft.com/office/drawing/2014/main" val="2575548216"/>
                  </a:ext>
                </a:extLst>
              </a:tr>
              <a:tr h="394855">
                <a:tc>
                  <a:txBody>
                    <a:bodyPr/>
                    <a:lstStyle/>
                    <a:p>
                      <a:pPr algn="ctr" latinLnBrk="1"/>
                      <a:endParaRPr lang="ko-KR" altLang="en-US" sz="1400" dirty="0">
                        <a:latin typeface="+mn-lt"/>
                      </a:endParaRPr>
                    </a:p>
                  </a:txBody>
                  <a:tcPr anchor="ctr"/>
                </a:tc>
                <a:tc>
                  <a:txBody>
                    <a:bodyPr/>
                    <a:lstStyle/>
                    <a:p>
                      <a:pPr algn="ctr" latinLnBrk="1"/>
                      <a:endParaRPr lang="ko-KR" altLang="en-US" sz="1400">
                        <a:latin typeface="+mn-lt"/>
                      </a:endParaRPr>
                    </a:p>
                  </a:txBody>
                  <a:tcPr anchor="ctr"/>
                </a:tc>
                <a:tc>
                  <a:txBody>
                    <a:bodyPr/>
                    <a:lstStyle/>
                    <a:p>
                      <a:pPr algn="ctr" latinLnBrk="1"/>
                      <a:endParaRPr lang="ko-KR" altLang="en-US" sz="1400" dirty="0">
                        <a:latin typeface="+mn-lt"/>
                      </a:endParaRPr>
                    </a:p>
                  </a:txBody>
                  <a:tcPr anchor="ctr"/>
                </a:tc>
                <a:tc>
                  <a:txBody>
                    <a:bodyPr/>
                    <a:lstStyle/>
                    <a:p>
                      <a:pPr algn="ctr" latinLnBrk="1"/>
                      <a:endParaRPr lang="ko-KR" altLang="en-US" sz="1400">
                        <a:latin typeface="+mn-lt"/>
                      </a:endParaRPr>
                    </a:p>
                  </a:txBody>
                  <a:tcPr anchor="ctr"/>
                </a:tc>
                <a:tc>
                  <a:txBody>
                    <a:bodyPr/>
                    <a:lstStyle/>
                    <a:p>
                      <a:pPr algn="ctr" latinLnBrk="1"/>
                      <a:endParaRPr lang="ko-KR" altLang="en-US" sz="1400" dirty="0">
                        <a:latin typeface="+mn-lt"/>
                      </a:endParaRPr>
                    </a:p>
                  </a:txBody>
                  <a:tcPr anchor="ctr"/>
                </a:tc>
                <a:tc>
                  <a:txBody>
                    <a:bodyPr/>
                    <a:lstStyle/>
                    <a:p>
                      <a:pPr algn="ctr" latinLnBrk="1"/>
                      <a:endParaRPr lang="ko-KR" altLang="en-US" sz="1400">
                        <a:latin typeface="+mn-lt"/>
                      </a:endParaRPr>
                    </a:p>
                  </a:txBody>
                  <a:tcPr anchor="ctr"/>
                </a:tc>
                <a:tc>
                  <a:txBody>
                    <a:bodyPr/>
                    <a:lstStyle/>
                    <a:p>
                      <a:pPr algn="ctr" latinLnBrk="1"/>
                      <a:endParaRPr lang="ko-KR" altLang="en-US" sz="1400" dirty="0">
                        <a:latin typeface="+mn-lt"/>
                      </a:endParaRPr>
                    </a:p>
                  </a:txBody>
                  <a:tcPr anchor="ctr"/>
                </a:tc>
                <a:tc>
                  <a:txBody>
                    <a:bodyPr/>
                    <a:lstStyle/>
                    <a:p>
                      <a:pPr algn="ctr" latinLnBrk="1"/>
                      <a:endParaRPr lang="ko-KR" altLang="en-US" sz="1400" dirty="0">
                        <a:latin typeface="+mn-lt"/>
                      </a:endParaRPr>
                    </a:p>
                  </a:txBody>
                  <a:tcPr anchor="ctr"/>
                </a:tc>
                <a:extLst>
                  <a:ext uri="{0D108BD9-81ED-4DB2-BD59-A6C34878D82A}">
                    <a16:rowId xmlns:a16="http://schemas.microsoft.com/office/drawing/2014/main" val="2659655532"/>
                  </a:ext>
                </a:extLst>
              </a:tr>
            </a:tbl>
          </a:graphicData>
        </a:graphic>
      </p:graphicFrame>
      <p:cxnSp>
        <p:nvCxnSpPr>
          <p:cNvPr id="54" name="Straight Connector 53"/>
          <p:cNvCxnSpPr/>
          <p:nvPr/>
        </p:nvCxnSpPr>
        <p:spPr>
          <a:xfrm>
            <a:off x="1531088" y="1998921"/>
            <a:ext cx="0" cy="1222744"/>
          </a:xfrm>
          <a:prstGeom prst="line">
            <a:avLst/>
          </a:prstGeom>
          <a:ln w="127000">
            <a:solidFill>
              <a:srgbClr val="0000CC"/>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flipV="1">
            <a:off x="1488557" y="3958855"/>
            <a:ext cx="0" cy="453656"/>
          </a:xfrm>
          <a:prstGeom prst="line">
            <a:avLst/>
          </a:prstGeom>
          <a:ln w="127000">
            <a:solidFill>
              <a:srgbClr val="0000CC"/>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flipV="1">
            <a:off x="2243471" y="3214054"/>
            <a:ext cx="11600" cy="806504"/>
          </a:xfrm>
          <a:prstGeom prst="line">
            <a:avLst/>
          </a:prstGeom>
          <a:ln w="127000">
            <a:solidFill>
              <a:srgbClr val="0000CC"/>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1230228" y="1156904"/>
            <a:ext cx="1479413" cy="400110"/>
          </a:xfrm>
          <a:prstGeom prst="rect">
            <a:avLst/>
          </a:prstGeom>
          <a:noFill/>
        </p:spPr>
        <p:txBody>
          <a:bodyPr wrap="square" rtlCol="0">
            <a:spAutoFit/>
          </a:bodyPr>
          <a:lstStyle/>
          <a:p>
            <a:r>
              <a:rPr lang="en-US" altLang="ko-KR" sz="2000" b="1" dirty="0" smtClean="0">
                <a:latin typeface="나눔명조" panose="02020603020101020101" pitchFamily="18" charset="-127"/>
                <a:ea typeface="나눔명조" panose="02020603020101020101" pitchFamily="18" charset="-127"/>
              </a:rPr>
              <a:t>Input layer</a:t>
            </a:r>
            <a:endParaRPr lang="ko-KR" altLang="en-US" sz="2000" b="1" dirty="0">
              <a:latin typeface="나눔명조" panose="02020603020101020101" pitchFamily="18" charset="-127"/>
              <a:ea typeface="나눔명조" panose="02020603020101020101" pitchFamily="18" charset="-127"/>
            </a:endParaRPr>
          </a:p>
        </p:txBody>
      </p:sp>
      <p:sp>
        <p:nvSpPr>
          <p:cNvPr id="21" name="TextBox 20"/>
          <p:cNvSpPr txBox="1"/>
          <p:nvPr/>
        </p:nvSpPr>
        <p:spPr>
          <a:xfrm>
            <a:off x="4984584" y="1150663"/>
            <a:ext cx="2511369" cy="400110"/>
          </a:xfrm>
          <a:prstGeom prst="rect">
            <a:avLst/>
          </a:prstGeom>
          <a:noFill/>
        </p:spPr>
        <p:txBody>
          <a:bodyPr wrap="square" rtlCol="0">
            <a:spAutoFit/>
          </a:bodyPr>
          <a:lstStyle/>
          <a:p>
            <a:r>
              <a:rPr lang="en-US" altLang="ko-KR" sz="2000" b="1" dirty="0" smtClean="0">
                <a:latin typeface="나눔명조" panose="02020603020101020101" pitchFamily="18" charset="-127"/>
                <a:ea typeface="나눔명조" panose="02020603020101020101" pitchFamily="18" charset="-127"/>
              </a:rPr>
              <a:t>Convolution layer 1</a:t>
            </a:r>
            <a:endParaRPr lang="ko-KR" altLang="en-US" sz="2000" b="1" dirty="0">
              <a:latin typeface="나눔명조" panose="02020603020101020101" pitchFamily="18" charset="-127"/>
              <a:ea typeface="나눔명조" panose="02020603020101020101" pitchFamily="18" charset="-127"/>
            </a:endParaRPr>
          </a:p>
        </p:txBody>
      </p:sp>
    </p:spTree>
    <p:extLst>
      <p:ext uri="{BB962C8B-B14F-4D97-AF65-F5344CB8AC3E}">
        <p14:creationId xmlns:p14="http://schemas.microsoft.com/office/powerpoint/2010/main" val="643757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fade">
                                      <p:cBhvr>
                                        <p:cTn id="7" dur="500"/>
                                        <p:tgtEl>
                                          <p:spTgt spid="4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wipe(left)">
                                      <p:cBhvr>
                                        <p:cTn id="10" dur="500"/>
                                        <p:tgtEl>
                                          <p:spTgt spid="38"/>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36"/>
                                        </p:tgtEl>
                                        <p:attrNameLst>
                                          <p:attrName>style.visibility</p:attrName>
                                        </p:attrNameLst>
                                      </p:cBhvr>
                                      <p:to>
                                        <p:strVal val="visible"/>
                                      </p:to>
                                    </p:set>
                                    <p:animEffect transition="in" filter="wipe(left)">
                                      <p:cBhvr>
                                        <p:cTn id="15" dur="500"/>
                                        <p:tgtEl>
                                          <p:spTgt spid="36"/>
                                        </p:tgtEl>
                                      </p:cBhvr>
                                    </p:animEffect>
                                  </p:childTnLst>
                                </p:cTn>
                              </p:par>
                              <p:par>
                                <p:cTn id="16" presetID="22" presetClass="entr" presetSubtype="8" fill="hold" nodeType="withEffect">
                                  <p:stCondLst>
                                    <p:cond delay="0"/>
                                  </p:stCondLst>
                                  <p:childTnLst>
                                    <p:set>
                                      <p:cBhvr>
                                        <p:cTn id="17" dur="1" fill="hold">
                                          <p:stCondLst>
                                            <p:cond delay="0"/>
                                          </p:stCondLst>
                                        </p:cTn>
                                        <p:tgtEl>
                                          <p:spTgt spid="42"/>
                                        </p:tgtEl>
                                        <p:attrNameLst>
                                          <p:attrName>style.visibility</p:attrName>
                                        </p:attrNameLst>
                                      </p:cBhvr>
                                      <p:to>
                                        <p:strVal val="visible"/>
                                      </p:to>
                                    </p:set>
                                    <p:animEffect transition="in" filter="wipe(left)">
                                      <p:cBhvr>
                                        <p:cTn id="18" dur="500"/>
                                        <p:tgtEl>
                                          <p:spTgt spid="42"/>
                                        </p:tgtEl>
                                      </p:cBhvr>
                                    </p:animEffect>
                                  </p:childTnLst>
                                </p:cTn>
                              </p:par>
                              <p:par>
                                <p:cTn id="19" presetID="22" presetClass="entr" presetSubtype="8" fill="hold" nodeType="withEffect">
                                  <p:stCondLst>
                                    <p:cond delay="0"/>
                                  </p:stCondLst>
                                  <p:childTnLst>
                                    <p:set>
                                      <p:cBhvr>
                                        <p:cTn id="20" dur="1" fill="hold">
                                          <p:stCondLst>
                                            <p:cond delay="0"/>
                                          </p:stCondLst>
                                        </p:cTn>
                                        <p:tgtEl>
                                          <p:spTgt spid="45"/>
                                        </p:tgtEl>
                                        <p:attrNameLst>
                                          <p:attrName>style.visibility</p:attrName>
                                        </p:attrNameLst>
                                      </p:cBhvr>
                                      <p:to>
                                        <p:strVal val="visible"/>
                                      </p:to>
                                    </p:set>
                                    <p:animEffect transition="in" filter="wipe(left)">
                                      <p:cBhvr>
                                        <p:cTn id="21" dur="500"/>
                                        <p:tgtEl>
                                          <p:spTgt spid="45"/>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nodeType="clickEffect">
                                  <p:stCondLst>
                                    <p:cond delay="0"/>
                                  </p:stCondLst>
                                  <p:childTnLst>
                                    <p:set>
                                      <p:cBhvr>
                                        <p:cTn id="25" dur="1" fill="hold">
                                          <p:stCondLst>
                                            <p:cond delay="0"/>
                                          </p:stCondLst>
                                        </p:cTn>
                                        <p:tgtEl>
                                          <p:spTgt spid="54"/>
                                        </p:tgtEl>
                                        <p:attrNameLst>
                                          <p:attrName>style.visibility</p:attrName>
                                        </p:attrNameLst>
                                      </p:cBhvr>
                                      <p:to>
                                        <p:strVal val="visible"/>
                                      </p:to>
                                    </p:set>
                                    <p:animEffect transition="in" filter="wipe(up)">
                                      <p:cBhvr>
                                        <p:cTn id="26" dur="500"/>
                                        <p:tgtEl>
                                          <p:spTgt spid="54"/>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1" fill="hold" nodeType="clickEffect">
                                  <p:stCondLst>
                                    <p:cond delay="0"/>
                                  </p:stCondLst>
                                  <p:childTnLst>
                                    <p:set>
                                      <p:cBhvr>
                                        <p:cTn id="30" dur="1" fill="hold">
                                          <p:stCondLst>
                                            <p:cond delay="0"/>
                                          </p:stCondLst>
                                        </p:cTn>
                                        <p:tgtEl>
                                          <p:spTgt spid="56"/>
                                        </p:tgtEl>
                                        <p:attrNameLst>
                                          <p:attrName>style.visibility</p:attrName>
                                        </p:attrNameLst>
                                      </p:cBhvr>
                                      <p:to>
                                        <p:strVal val="visible"/>
                                      </p:to>
                                    </p:set>
                                    <p:animEffect transition="in" filter="wipe(up)">
                                      <p:cBhvr>
                                        <p:cTn id="31" dur="500"/>
                                        <p:tgtEl>
                                          <p:spTgt spid="56"/>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1" fill="hold" nodeType="clickEffect">
                                  <p:stCondLst>
                                    <p:cond delay="0"/>
                                  </p:stCondLst>
                                  <p:childTnLst>
                                    <p:set>
                                      <p:cBhvr>
                                        <p:cTn id="35" dur="1" fill="hold">
                                          <p:stCondLst>
                                            <p:cond delay="0"/>
                                          </p:stCondLst>
                                        </p:cTn>
                                        <p:tgtEl>
                                          <p:spTgt spid="58"/>
                                        </p:tgtEl>
                                        <p:attrNameLst>
                                          <p:attrName>style.visibility</p:attrName>
                                        </p:attrNameLst>
                                      </p:cBhvr>
                                      <p:to>
                                        <p:strVal val="visible"/>
                                      </p:to>
                                    </p:set>
                                    <p:animEffect transition="in" filter="wipe(up)">
                                      <p:cBhvr>
                                        <p:cTn id="36" dur="500"/>
                                        <p:tgtEl>
                                          <p:spTgt spid="58"/>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33"/>
                                        </p:tgtEl>
                                        <p:attrNameLst>
                                          <p:attrName>style.visibility</p:attrName>
                                        </p:attrNameLst>
                                      </p:cBhvr>
                                      <p:to>
                                        <p:strVal val="visible"/>
                                      </p:to>
                                    </p:set>
                                    <p:animEffect transition="in" filter="fade">
                                      <p:cBhvr>
                                        <p:cTn id="41"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8"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p:cNvPicPr>
            <a:picLocks noChangeAspect="1"/>
          </p:cNvPicPr>
          <p:nvPr/>
        </p:nvPicPr>
        <p:blipFill>
          <a:blip r:embed="rId2"/>
          <a:stretch>
            <a:fillRect/>
          </a:stretch>
        </p:blipFill>
        <p:spPr>
          <a:xfrm>
            <a:off x="2616132" y="2252141"/>
            <a:ext cx="3714750" cy="3467100"/>
          </a:xfrm>
          <a:prstGeom prst="rect">
            <a:avLst/>
          </a:prstGeom>
        </p:spPr>
      </p:pic>
      <p:sp>
        <p:nvSpPr>
          <p:cNvPr id="2" name="Title 1"/>
          <p:cNvSpPr>
            <a:spLocks noGrp="1"/>
          </p:cNvSpPr>
          <p:nvPr>
            <p:ph type="title"/>
          </p:nvPr>
        </p:nvSpPr>
        <p:spPr/>
        <p:txBody>
          <a:bodyPr/>
          <a:lstStyle/>
          <a:p>
            <a:r>
              <a:rPr lang="en-US" altLang="ko-KR" dirty="0" smtClean="0"/>
              <a:t>Patterns of the image</a:t>
            </a:r>
            <a:endParaRPr lang="ko-KR" altLang="en-US" dirty="0"/>
          </a:p>
        </p:txBody>
      </p:sp>
      <p:sp>
        <p:nvSpPr>
          <p:cNvPr id="3" name="Slide Number Placeholder 2"/>
          <p:cNvSpPr>
            <a:spLocks noGrp="1"/>
          </p:cNvSpPr>
          <p:nvPr>
            <p:ph type="sldNum" sz="quarter" idx="12"/>
          </p:nvPr>
        </p:nvSpPr>
        <p:spPr/>
        <p:txBody>
          <a:bodyPr/>
          <a:lstStyle/>
          <a:p>
            <a:fld id="{E7B612BC-FA30-47E7-8F83-60B8876EFC04}" type="slidenum">
              <a:rPr lang="ko-KR" altLang="en-US" smtClean="0">
                <a:solidFill>
                  <a:prstClr val="black">
                    <a:tint val="75000"/>
                  </a:prstClr>
                </a:solidFill>
              </a:rPr>
              <a:pPr/>
              <a:t>91</a:t>
            </a:fld>
            <a:endParaRPr lang="ko-KR" altLang="en-US">
              <a:solidFill>
                <a:prstClr val="black">
                  <a:tint val="75000"/>
                </a:prstClr>
              </a:solidFill>
            </a:endParaRPr>
          </a:p>
        </p:txBody>
      </p:sp>
      <p:sp>
        <p:nvSpPr>
          <p:cNvPr id="5" name="Oval 4"/>
          <p:cNvSpPr/>
          <p:nvPr/>
        </p:nvSpPr>
        <p:spPr>
          <a:xfrm>
            <a:off x="4581236" y="3315855"/>
            <a:ext cx="203200" cy="203200"/>
          </a:xfrm>
          <a:prstGeom prst="ellipse">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Oval 5"/>
          <p:cNvSpPr/>
          <p:nvPr/>
        </p:nvSpPr>
        <p:spPr>
          <a:xfrm>
            <a:off x="4853709" y="3736110"/>
            <a:ext cx="457200" cy="364835"/>
          </a:xfrm>
          <a:prstGeom prst="ellipse">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1" name="Straight Connector 10"/>
          <p:cNvCxnSpPr/>
          <p:nvPr/>
        </p:nvCxnSpPr>
        <p:spPr>
          <a:xfrm>
            <a:off x="3833091" y="2946400"/>
            <a:ext cx="424873" cy="789710"/>
          </a:xfrm>
          <a:prstGeom prst="line">
            <a:avLst/>
          </a:prstGeom>
          <a:ln w="76200">
            <a:solidFill>
              <a:srgbClr val="FFFF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V="1">
            <a:off x="2752436" y="4549949"/>
            <a:ext cx="508001" cy="409978"/>
          </a:xfrm>
          <a:prstGeom prst="line">
            <a:avLst/>
          </a:prstGeom>
          <a:ln w="76200">
            <a:solidFill>
              <a:srgbClr val="FFFF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9" name="Oval 18"/>
          <p:cNvSpPr/>
          <p:nvPr/>
        </p:nvSpPr>
        <p:spPr>
          <a:xfrm rot="499045">
            <a:off x="4682836" y="4754938"/>
            <a:ext cx="1089891" cy="740698"/>
          </a:xfrm>
          <a:prstGeom prst="ellipse">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Freeform 19"/>
          <p:cNvSpPr/>
          <p:nvPr/>
        </p:nvSpPr>
        <p:spPr>
          <a:xfrm>
            <a:off x="5467927" y="2900218"/>
            <a:ext cx="748146" cy="868218"/>
          </a:xfrm>
          <a:custGeom>
            <a:avLst/>
            <a:gdLst>
              <a:gd name="connsiteX0" fmla="*/ 0 w 748146"/>
              <a:gd name="connsiteY0" fmla="*/ 0 h 868218"/>
              <a:gd name="connsiteX1" fmla="*/ 304800 w 748146"/>
              <a:gd name="connsiteY1" fmla="*/ 868218 h 868218"/>
              <a:gd name="connsiteX2" fmla="*/ 748146 w 748146"/>
              <a:gd name="connsiteY2" fmla="*/ 46182 h 868218"/>
            </a:gdLst>
            <a:ahLst/>
            <a:cxnLst>
              <a:cxn ang="0">
                <a:pos x="connsiteX0" y="connsiteY0"/>
              </a:cxn>
              <a:cxn ang="0">
                <a:pos x="connsiteX1" y="connsiteY1"/>
              </a:cxn>
              <a:cxn ang="0">
                <a:pos x="connsiteX2" y="connsiteY2"/>
              </a:cxn>
            </a:cxnLst>
            <a:rect l="l" t="t" r="r" b="b"/>
            <a:pathLst>
              <a:path w="748146" h="868218">
                <a:moveTo>
                  <a:pt x="0" y="0"/>
                </a:moveTo>
                <a:lnTo>
                  <a:pt x="304800" y="868218"/>
                </a:lnTo>
                <a:lnTo>
                  <a:pt x="748146" y="46182"/>
                </a:lnTo>
              </a:path>
            </a:pathLst>
          </a:cu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3" name="Group 22"/>
          <p:cNvGrpSpPr/>
          <p:nvPr/>
        </p:nvGrpSpPr>
        <p:grpSpPr>
          <a:xfrm>
            <a:off x="2793863" y="2200329"/>
            <a:ext cx="2433918" cy="1718198"/>
            <a:chOff x="2793863" y="2200329"/>
            <a:chExt cx="2433918" cy="1718198"/>
          </a:xfrm>
        </p:grpSpPr>
        <p:sp>
          <p:nvSpPr>
            <p:cNvPr id="21" name="Rectangle 20"/>
            <p:cNvSpPr/>
            <p:nvPr/>
          </p:nvSpPr>
          <p:spPr>
            <a:xfrm>
              <a:off x="3260437" y="2636874"/>
              <a:ext cx="1250107" cy="1281653"/>
            </a:xfrm>
            <a:prstGeom prst="rect">
              <a:avLst/>
            </a:prstGeom>
            <a:noFill/>
            <a:ln w="19050">
              <a:solidFill>
                <a:srgbClr val="A500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TextBox 21"/>
            <p:cNvSpPr txBox="1"/>
            <p:nvPr/>
          </p:nvSpPr>
          <p:spPr>
            <a:xfrm>
              <a:off x="2793863" y="2200329"/>
              <a:ext cx="2433918" cy="400110"/>
            </a:xfrm>
            <a:prstGeom prst="rect">
              <a:avLst/>
            </a:prstGeom>
            <a:noFill/>
          </p:spPr>
          <p:txBody>
            <a:bodyPr wrap="square" rtlCol="0">
              <a:spAutoFit/>
            </a:bodyPr>
            <a:lstStyle/>
            <a:p>
              <a:r>
                <a:rPr lang="en-US" altLang="ko-KR" sz="2000" b="1" dirty="0" smtClean="0">
                  <a:solidFill>
                    <a:srgbClr val="A50021"/>
                  </a:solidFill>
                  <a:latin typeface="나눔명조" panose="02020603020101020101" pitchFamily="18" charset="-127"/>
                  <a:ea typeface="나눔명조" panose="02020603020101020101" pitchFamily="18" charset="-127"/>
                </a:rPr>
                <a:t>Patterns</a:t>
              </a:r>
              <a:r>
                <a:rPr lang="en-US" altLang="ko-KR" sz="2000" b="1" dirty="0" smtClean="0">
                  <a:latin typeface="나눔명조" panose="02020603020101020101" pitchFamily="18" charset="-127"/>
                  <a:ea typeface="나눔명조" panose="02020603020101020101" pitchFamily="18" charset="-127"/>
                </a:rPr>
                <a:t> i.e., edges</a:t>
              </a:r>
              <a:endParaRPr lang="ko-KR" altLang="en-US" sz="2000" b="1" dirty="0">
                <a:latin typeface="나눔명조" panose="02020603020101020101" pitchFamily="18" charset="-127"/>
                <a:ea typeface="나눔명조" panose="02020603020101020101" pitchFamily="18" charset="-127"/>
              </a:endParaRPr>
            </a:p>
          </p:txBody>
        </p:sp>
      </p:grpSp>
      <p:sp>
        <p:nvSpPr>
          <p:cNvPr id="26" name="TextBox 25"/>
          <p:cNvSpPr txBox="1"/>
          <p:nvPr/>
        </p:nvSpPr>
        <p:spPr>
          <a:xfrm>
            <a:off x="502593" y="1664097"/>
            <a:ext cx="8184995" cy="400110"/>
          </a:xfrm>
          <a:prstGeom prst="rect">
            <a:avLst/>
          </a:prstGeom>
          <a:noFill/>
        </p:spPr>
        <p:txBody>
          <a:bodyPr wrap="square" rtlCol="0">
            <a:spAutoFit/>
          </a:bodyPr>
          <a:lstStyle/>
          <a:p>
            <a:r>
              <a:rPr lang="en-US" altLang="ko-KR" sz="2000" dirty="0">
                <a:latin typeface="나눔명조" panose="02020603020101020101" pitchFamily="18" charset="-127"/>
                <a:ea typeface="나눔명조" panose="02020603020101020101" pitchFamily="18" charset="-127"/>
              </a:rPr>
              <a:t>Apply multiple convolutional filters to extract feature map like edges</a:t>
            </a:r>
          </a:p>
        </p:txBody>
      </p:sp>
    </p:spTree>
    <p:extLst>
      <p:ext uri="{BB962C8B-B14F-4D97-AF65-F5344CB8AC3E}">
        <p14:creationId xmlns:p14="http://schemas.microsoft.com/office/powerpoint/2010/main" val="562659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32"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ircle(out)">
                                      <p:cBhvr>
                                        <p:cTn id="7" dur="500"/>
                                        <p:tgtEl>
                                          <p:spTgt spid="5"/>
                                        </p:tgtEl>
                                      </p:cBhvr>
                                    </p:animEffect>
                                  </p:childTnLst>
                                </p:cTn>
                              </p:par>
                            </p:childTnLst>
                          </p:cTn>
                        </p:par>
                        <p:par>
                          <p:cTn id="8" fill="hold">
                            <p:stCondLst>
                              <p:cond delay="500"/>
                            </p:stCondLst>
                            <p:childTnLst>
                              <p:par>
                                <p:cTn id="9" presetID="6" presetClass="entr" presetSubtype="32"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circle(out)">
                                      <p:cBhvr>
                                        <p:cTn id="11" dur="500"/>
                                        <p:tgtEl>
                                          <p:spTgt spid="6"/>
                                        </p:tgtEl>
                                      </p:cBhvr>
                                    </p:animEffect>
                                  </p:childTnLst>
                                </p:cTn>
                              </p:par>
                            </p:childTnLst>
                          </p:cTn>
                        </p:par>
                        <p:par>
                          <p:cTn id="12" fill="hold">
                            <p:stCondLst>
                              <p:cond delay="1500"/>
                            </p:stCondLst>
                            <p:childTnLst>
                              <p:par>
                                <p:cTn id="13" presetID="6" presetClass="entr" presetSubtype="32" fill="hold" grpId="0" nodeType="after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circle(out)">
                                      <p:cBhvr>
                                        <p:cTn id="15" dur="500"/>
                                        <p:tgtEl>
                                          <p:spTgt spid="19"/>
                                        </p:tgtEl>
                                      </p:cBhvr>
                                    </p:animEffect>
                                  </p:childTnLst>
                                </p:cTn>
                              </p:par>
                            </p:childTnLst>
                          </p:cTn>
                        </p:par>
                        <p:par>
                          <p:cTn id="16" fill="hold">
                            <p:stCondLst>
                              <p:cond delay="2000"/>
                            </p:stCondLst>
                            <p:childTnLst>
                              <p:par>
                                <p:cTn id="17" presetID="6" presetClass="entr" presetSubtype="32" fill="hold" nodeType="after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circle(out)">
                                      <p:cBhvr>
                                        <p:cTn id="19" dur="500"/>
                                        <p:tgtEl>
                                          <p:spTgt spid="16"/>
                                        </p:tgtEl>
                                      </p:cBhvr>
                                    </p:animEffect>
                                  </p:childTnLst>
                                </p:cTn>
                              </p:par>
                            </p:childTnLst>
                          </p:cTn>
                        </p:par>
                        <p:par>
                          <p:cTn id="20" fill="hold">
                            <p:stCondLst>
                              <p:cond delay="2500"/>
                            </p:stCondLst>
                            <p:childTnLst>
                              <p:par>
                                <p:cTn id="21" presetID="6" presetClass="entr" presetSubtype="32" fill="hold" grpId="0" nodeType="after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circle(out)">
                                      <p:cBhvr>
                                        <p:cTn id="23" dur="500"/>
                                        <p:tgtEl>
                                          <p:spTgt spid="20"/>
                                        </p:tgtEl>
                                      </p:cBhvr>
                                    </p:animEffect>
                                  </p:childTnLst>
                                </p:cTn>
                              </p:par>
                            </p:childTnLst>
                          </p:cTn>
                        </p:par>
                        <p:par>
                          <p:cTn id="24" fill="hold">
                            <p:stCondLst>
                              <p:cond delay="3000"/>
                            </p:stCondLst>
                            <p:childTnLst>
                              <p:par>
                                <p:cTn id="25" presetID="6" presetClass="entr" presetSubtype="32" fill="hold" nodeType="after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circle(out)">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3"/>
                                        </p:tgtEl>
                                        <p:attrNameLst>
                                          <p:attrName>style.visibility</p:attrName>
                                        </p:attrNameLst>
                                      </p:cBhvr>
                                      <p:to>
                                        <p:strVal val="visible"/>
                                      </p:to>
                                    </p:set>
                                    <p:animEffect transition="in" filter="fade">
                                      <p:cBhvr>
                                        <p:cTn id="32" dur="500"/>
                                        <p:tgtEl>
                                          <p:spTgt spid="23"/>
                                        </p:tgtEl>
                                      </p:cBhvr>
                                    </p:animEffect>
                                  </p:childTnLst>
                                </p:cTn>
                              </p:par>
                              <p:par>
                                <p:cTn id="33" presetID="22" presetClass="entr" presetSubtype="8" fill="hold" grpId="0" nodeType="withEffect">
                                  <p:stCondLst>
                                    <p:cond delay="0"/>
                                  </p:stCondLst>
                                  <p:childTnLst>
                                    <p:set>
                                      <p:cBhvr>
                                        <p:cTn id="34" dur="1" fill="hold">
                                          <p:stCondLst>
                                            <p:cond delay="0"/>
                                          </p:stCondLst>
                                        </p:cTn>
                                        <p:tgtEl>
                                          <p:spTgt spid="26"/>
                                        </p:tgtEl>
                                        <p:attrNameLst>
                                          <p:attrName>style.visibility</p:attrName>
                                        </p:attrNameLst>
                                      </p:cBhvr>
                                      <p:to>
                                        <p:strVal val="visible"/>
                                      </p:to>
                                    </p:set>
                                    <p:animEffect transition="in" filter="wipe(left)">
                                      <p:cBhvr>
                                        <p:cTn id="35"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19" grpId="0" animBg="1"/>
      <p:bldP spid="20" grpId="0" animBg="1"/>
      <p:bldP spid="26"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dirty="0" smtClean="0"/>
              <a:t>Convolution filter</a:t>
            </a:r>
            <a:endParaRPr lang="ko-KR" altLang="en-US" dirty="0"/>
          </a:p>
        </p:txBody>
      </p:sp>
      <p:sp>
        <p:nvSpPr>
          <p:cNvPr id="3" name="Content Placeholder 2"/>
          <p:cNvSpPr>
            <a:spLocks noGrp="1"/>
          </p:cNvSpPr>
          <p:nvPr>
            <p:ph idx="1"/>
          </p:nvPr>
        </p:nvSpPr>
        <p:spPr/>
        <p:txBody>
          <a:bodyPr/>
          <a:lstStyle/>
          <a:p>
            <a:r>
              <a:rPr lang="ko-KR" altLang="en-US" dirty="0" smtClean="0"/>
              <a:t>입력</a:t>
            </a:r>
            <a:r>
              <a:rPr lang="en-US" altLang="ko-KR" dirty="0"/>
              <a:t>(</a:t>
            </a:r>
            <a:r>
              <a:rPr lang="ko-KR" altLang="en-US" dirty="0"/>
              <a:t>이미지</a:t>
            </a:r>
            <a:r>
              <a:rPr lang="en-US" altLang="ko-KR" dirty="0" smtClean="0"/>
              <a:t>)</a:t>
            </a:r>
            <a:r>
              <a:rPr lang="ko-KR" altLang="en-US" dirty="0" smtClean="0"/>
              <a:t>으로 </a:t>
            </a:r>
            <a:r>
              <a:rPr lang="ko-KR" altLang="en-US" dirty="0"/>
              <a:t>부터 여러가지 </a:t>
            </a:r>
            <a:r>
              <a:rPr lang="ko-KR" altLang="en-US" dirty="0" smtClean="0"/>
              <a:t>특징</a:t>
            </a:r>
            <a:r>
              <a:rPr lang="en-US" altLang="ko-KR" dirty="0" smtClean="0"/>
              <a:t>(</a:t>
            </a:r>
            <a:r>
              <a:rPr lang="ko-KR" altLang="en-US" dirty="0" smtClean="0"/>
              <a:t>예</a:t>
            </a:r>
            <a:r>
              <a:rPr lang="en-US" altLang="ko-KR" dirty="0" smtClean="0"/>
              <a:t>-</a:t>
            </a:r>
            <a:r>
              <a:rPr lang="ko-KR" altLang="en-US" dirty="0" smtClean="0"/>
              <a:t>테두리</a:t>
            </a:r>
            <a:r>
              <a:rPr lang="en-US" altLang="ko-KR" dirty="0" smtClean="0"/>
              <a:t>)</a:t>
            </a:r>
            <a:r>
              <a:rPr lang="ko-KR" altLang="en-US" dirty="0" smtClean="0"/>
              <a:t>을 추출하는 다중의 컨볼루션 필터를 적용</a:t>
            </a:r>
            <a:endParaRPr lang="en-US" altLang="ko-KR" dirty="0"/>
          </a:p>
          <a:p>
            <a:r>
              <a:rPr lang="en-US" altLang="ko-KR" dirty="0" smtClean="0"/>
              <a:t>Apply multiple convolutional filters to extract feature map like edges</a:t>
            </a:r>
          </a:p>
        </p:txBody>
      </p:sp>
      <p:sp>
        <p:nvSpPr>
          <p:cNvPr id="4" name="Slide Number Placeholder 3"/>
          <p:cNvSpPr>
            <a:spLocks noGrp="1"/>
          </p:cNvSpPr>
          <p:nvPr>
            <p:ph type="sldNum" sz="quarter" idx="12"/>
          </p:nvPr>
        </p:nvSpPr>
        <p:spPr/>
        <p:txBody>
          <a:bodyPr/>
          <a:lstStyle/>
          <a:p>
            <a:fld id="{E7B612BC-FA30-47E7-8F83-60B8876EFC04}" type="slidenum">
              <a:rPr lang="ko-KR" altLang="en-US" smtClean="0">
                <a:solidFill>
                  <a:prstClr val="black">
                    <a:tint val="75000"/>
                  </a:prstClr>
                </a:solidFill>
              </a:rPr>
              <a:pPr/>
              <a:t>92</a:t>
            </a:fld>
            <a:endParaRPr lang="ko-KR" altLang="en-US">
              <a:solidFill>
                <a:prstClr val="black">
                  <a:tint val="75000"/>
                </a:prstClr>
              </a:solidFill>
            </a:endParaRPr>
          </a:p>
        </p:txBody>
      </p:sp>
      <p:sp>
        <p:nvSpPr>
          <p:cNvPr id="8" name="TextBox 7"/>
          <p:cNvSpPr txBox="1"/>
          <p:nvPr/>
        </p:nvSpPr>
        <p:spPr>
          <a:xfrm>
            <a:off x="986306" y="5975853"/>
            <a:ext cx="7473521" cy="646331"/>
          </a:xfrm>
          <a:prstGeom prst="rect">
            <a:avLst/>
          </a:prstGeom>
          <a:noFill/>
        </p:spPr>
        <p:txBody>
          <a:bodyPr wrap="none" rtlCol="0">
            <a:spAutoFit/>
          </a:bodyPr>
          <a:lstStyle/>
          <a:p>
            <a:r>
              <a:rPr lang="en-US" altLang="ko-KR" dirty="0" smtClean="0">
                <a:latin typeface="나눔명조" panose="02020603020101020101" pitchFamily="18" charset="-127"/>
                <a:ea typeface="나눔명조" panose="02020603020101020101" pitchFamily="18" charset="-127"/>
              </a:rPr>
              <a:t>Ex) </a:t>
            </a:r>
            <a:r>
              <a:rPr lang="ko-KR" altLang="en-US" dirty="0" smtClean="0">
                <a:latin typeface="나눔명조" panose="02020603020101020101" pitchFamily="18" charset="-127"/>
                <a:ea typeface="나눔명조" panose="02020603020101020101" pitchFamily="18" charset="-127"/>
              </a:rPr>
              <a:t>위의 이미지를 파란 사각형 윈도우 </a:t>
            </a:r>
            <a:r>
              <a:rPr lang="en-US" altLang="ko-KR" dirty="0" smtClean="0">
                <a:latin typeface="나눔명조" panose="02020603020101020101" pitchFamily="18" charset="-127"/>
                <a:ea typeface="나눔명조" panose="02020603020101020101" pitchFamily="18" charset="-127"/>
              </a:rPr>
              <a:t>(</a:t>
            </a:r>
            <a:r>
              <a:rPr lang="ko-KR" altLang="en-US" dirty="0" smtClean="0">
                <a:latin typeface="나눔명조" panose="02020603020101020101" pitchFamily="18" charset="-127"/>
                <a:ea typeface="나눔명조" panose="02020603020101020101" pitchFamily="18" charset="-127"/>
              </a:rPr>
              <a:t>컨볼루션필터</a:t>
            </a:r>
            <a:r>
              <a:rPr lang="en-US" altLang="ko-KR" dirty="0" smtClean="0">
                <a:latin typeface="나눔명조" panose="02020603020101020101" pitchFamily="18" charset="-127"/>
                <a:ea typeface="나눔명조" panose="02020603020101020101" pitchFamily="18" charset="-127"/>
              </a:rPr>
              <a:t>)</a:t>
            </a:r>
            <a:r>
              <a:rPr lang="ko-KR" altLang="en-US" dirty="0" smtClean="0">
                <a:latin typeface="나눔명조" panose="02020603020101020101" pitchFamily="18" charset="-127"/>
                <a:ea typeface="나눔명조" panose="02020603020101020101" pitchFamily="18" charset="-127"/>
              </a:rPr>
              <a:t>로 </a:t>
            </a:r>
            <a:r>
              <a:rPr lang="en-US" altLang="ko-KR" dirty="0" smtClean="0">
                <a:latin typeface="나눔명조" panose="02020603020101020101" pitchFamily="18" charset="-127"/>
                <a:ea typeface="나눔명조" panose="02020603020101020101" pitchFamily="18" charset="-127"/>
              </a:rPr>
              <a:t>rolling </a:t>
            </a:r>
            <a:r>
              <a:rPr lang="ko-KR" altLang="en-US" dirty="0" smtClean="0">
                <a:latin typeface="나눔명조" panose="02020603020101020101" pitchFamily="18" charset="-127"/>
                <a:ea typeface="나눔명조" panose="02020603020101020101" pitchFamily="18" charset="-127"/>
              </a:rPr>
              <a:t>하며 추출</a:t>
            </a:r>
            <a:endParaRPr lang="en-US" altLang="ko-KR" dirty="0" smtClean="0">
              <a:latin typeface="나눔명조" panose="02020603020101020101" pitchFamily="18" charset="-127"/>
              <a:ea typeface="나눔명조" panose="02020603020101020101" pitchFamily="18" charset="-127"/>
            </a:endParaRPr>
          </a:p>
          <a:p>
            <a:r>
              <a:rPr lang="en-US" altLang="ko-KR" dirty="0" smtClean="0">
                <a:latin typeface="나눔명조" panose="02020603020101020101" pitchFamily="18" charset="-127"/>
                <a:ea typeface="나눔명조" panose="02020603020101020101" pitchFamily="18" charset="-127"/>
              </a:rPr>
              <a:t>Suppose you detect the image by viewing through a blue window </a:t>
            </a:r>
            <a:endParaRPr lang="ko-KR" altLang="en-US" dirty="0">
              <a:latin typeface="나눔명조" panose="02020603020101020101" pitchFamily="18" charset="-127"/>
              <a:ea typeface="나눔명조" panose="02020603020101020101" pitchFamily="18" charset="-127"/>
            </a:endParaRPr>
          </a:p>
        </p:txBody>
      </p:sp>
      <p:graphicFrame>
        <p:nvGraphicFramePr>
          <p:cNvPr id="9" name="Table 8"/>
          <p:cNvGraphicFramePr>
            <a:graphicFrameLocks noGrp="1"/>
          </p:cNvGraphicFramePr>
          <p:nvPr>
            <p:extLst>
              <p:ext uri="{D42A27DB-BD31-4B8C-83A1-F6EECF244321}">
                <p14:modId xmlns:p14="http://schemas.microsoft.com/office/powerpoint/2010/main" val="3490447983"/>
              </p:ext>
            </p:extLst>
          </p:nvPr>
        </p:nvGraphicFramePr>
        <p:xfrm>
          <a:off x="3239442" y="3189109"/>
          <a:ext cx="2613268" cy="2595880"/>
        </p:xfrm>
        <a:graphic>
          <a:graphicData uri="http://schemas.openxmlformats.org/drawingml/2006/table">
            <a:tbl>
              <a:tblPr firstRow="1" bandRow="1">
                <a:tableStyleId>{5940675A-B579-460E-94D1-54222C63F5DA}</a:tableStyleId>
              </a:tblPr>
              <a:tblGrid>
                <a:gridCol w="373324">
                  <a:extLst>
                    <a:ext uri="{9D8B030D-6E8A-4147-A177-3AD203B41FA5}">
                      <a16:colId xmlns:a16="http://schemas.microsoft.com/office/drawing/2014/main" val="1969531084"/>
                    </a:ext>
                  </a:extLst>
                </a:gridCol>
                <a:gridCol w="373324">
                  <a:extLst>
                    <a:ext uri="{9D8B030D-6E8A-4147-A177-3AD203B41FA5}">
                      <a16:colId xmlns:a16="http://schemas.microsoft.com/office/drawing/2014/main" val="3863927130"/>
                    </a:ext>
                  </a:extLst>
                </a:gridCol>
                <a:gridCol w="373324">
                  <a:extLst>
                    <a:ext uri="{9D8B030D-6E8A-4147-A177-3AD203B41FA5}">
                      <a16:colId xmlns:a16="http://schemas.microsoft.com/office/drawing/2014/main" val="824708039"/>
                    </a:ext>
                  </a:extLst>
                </a:gridCol>
                <a:gridCol w="373324">
                  <a:extLst>
                    <a:ext uri="{9D8B030D-6E8A-4147-A177-3AD203B41FA5}">
                      <a16:colId xmlns:a16="http://schemas.microsoft.com/office/drawing/2014/main" val="1314754054"/>
                    </a:ext>
                  </a:extLst>
                </a:gridCol>
                <a:gridCol w="373324">
                  <a:extLst>
                    <a:ext uri="{9D8B030D-6E8A-4147-A177-3AD203B41FA5}">
                      <a16:colId xmlns:a16="http://schemas.microsoft.com/office/drawing/2014/main" val="3857013300"/>
                    </a:ext>
                  </a:extLst>
                </a:gridCol>
                <a:gridCol w="373324">
                  <a:extLst>
                    <a:ext uri="{9D8B030D-6E8A-4147-A177-3AD203B41FA5}">
                      <a16:colId xmlns:a16="http://schemas.microsoft.com/office/drawing/2014/main" val="3366003303"/>
                    </a:ext>
                  </a:extLst>
                </a:gridCol>
                <a:gridCol w="373324">
                  <a:extLst>
                    <a:ext uri="{9D8B030D-6E8A-4147-A177-3AD203B41FA5}">
                      <a16:colId xmlns:a16="http://schemas.microsoft.com/office/drawing/2014/main" val="1094652609"/>
                    </a:ext>
                  </a:extLst>
                </a:gridCol>
              </a:tblGrid>
              <a:tr h="370840">
                <a:tc>
                  <a:txBody>
                    <a:bodyPr/>
                    <a:lstStyle/>
                    <a:p>
                      <a:pPr latinLnBrk="1"/>
                      <a:endParaRPr lang="ko-KR" altLang="en-US" dirty="0"/>
                    </a:p>
                  </a:txBody>
                  <a:tcPr/>
                </a:tc>
                <a:tc>
                  <a:txBody>
                    <a:bodyPr/>
                    <a:lstStyle/>
                    <a:p>
                      <a:pPr latinLnBrk="1"/>
                      <a:endParaRPr lang="ko-KR" altLang="en-US"/>
                    </a:p>
                  </a:txBody>
                  <a:tcPr/>
                </a:tc>
                <a:tc>
                  <a:txBody>
                    <a:bodyPr/>
                    <a:lstStyle/>
                    <a:p>
                      <a:pPr latinLnBrk="1"/>
                      <a:endParaRPr lang="ko-KR" altLang="en-US"/>
                    </a:p>
                  </a:txBody>
                  <a:tcPr/>
                </a:tc>
                <a:tc>
                  <a:txBody>
                    <a:bodyPr/>
                    <a:lstStyle/>
                    <a:p>
                      <a:pPr latinLnBrk="1"/>
                      <a:endParaRPr lang="ko-KR" altLang="en-US" dirty="0"/>
                    </a:p>
                  </a:txBody>
                  <a:tcPr/>
                </a:tc>
                <a:tc>
                  <a:txBody>
                    <a:bodyPr/>
                    <a:lstStyle/>
                    <a:p>
                      <a:pPr latinLnBrk="1"/>
                      <a:endParaRPr lang="ko-KR" altLang="en-US"/>
                    </a:p>
                  </a:txBody>
                  <a:tcPr/>
                </a:tc>
                <a:tc>
                  <a:txBody>
                    <a:bodyPr/>
                    <a:lstStyle/>
                    <a:p>
                      <a:pPr latinLnBrk="1"/>
                      <a:endParaRPr lang="ko-KR" altLang="en-US"/>
                    </a:p>
                  </a:txBody>
                  <a:tcPr/>
                </a:tc>
                <a:tc>
                  <a:txBody>
                    <a:bodyPr/>
                    <a:lstStyle/>
                    <a:p>
                      <a:pPr latinLnBrk="1"/>
                      <a:endParaRPr lang="ko-KR" altLang="en-US"/>
                    </a:p>
                  </a:txBody>
                  <a:tcPr/>
                </a:tc>
                <a:extLst>
                  <a:ext uri="{0D108BD9-81ED-4DB2-BD59-A6C34878D82A}">
                    <a16:rowId xmlns:a16="http://schemas.microsoft.com/office/drawing/2014/main" val="3220908267"/>
                  </a:ext>
                </a:extLst>
              </a:tr>
              <a:tr h="370840">
                <a:tc>
                  <a:txBody>
                    <a:bodyPr/>
                    <a:lstStyle/>
                    <a:p>
                      <a:pPr latinLnBrk="1"/>
                      <a:endParaRPr lang="ko-KR" altLang="en-US"/>
                    </a:p>
                  </a:txBody>
                  <a:tcPr/>
                </a:tc>
                <a:tc>
                  <a:txBody>
                    <a:bodyPr/>
                    <a:lstStyle/>
                    <a:p>
                      <a:pPr latinLnBrk="1"/>
                      <a:endParaRPr lang="ko-KR" altLang="en-US"/>
                    </a:p>
                  </a:txBody>
                  <a:tcPr/>
                </a:tc>
                <a:tc>
                  <a:txBody>
                    <a:bodyPr/>
                    <a:lstStyle/>
                    <a:p>
                      <a:pPr latinLnBrk="1"/>
                      <a:endParaRPr lang="ko-KR" altLang="en-US"/>
                    </a:p>
                  </a:txBody>
                  <a:tcPr/>
                </a:tc>
                <a:tc>
                  <a:txBody>
                    <a:bodyPr/>
                    <a:lstStyle/>
                    <a:p>
                      <a:pPr latinLnBrk="1"/>
                      <a:endParaRPr lang="ko-KR" altLang="en-US" dirty="0"/>
                    </a:p>
                  </a:txBody>
                  <a:tcPr/>
                </a:tc>
                <a:tc>
                  <a:txBody>
                    <a:bodyPr/>
                    <a:lstStyle/>
                    <a:p>
                      <a:pPr latinLnBrk="1"/>
                      <a:endParaRPr lang="ko-KR" altLang="en-US"/>
                    </a:p>
                  </a:txBody>
                  <a:tcPr/>
                </a:tc>
                <a:tc>
                  <a:txBody>
                    <a:bodyPr/>
                    <a:lstStyle/>
                    <a:p>
                      <a:pPr latinLnBrk="1"/>
                      <a:endParaRPr lang="ko-KR" altLang="en-US"/>
                    </a:p>
                  </a:txBody>
                  <a:tcPr/>
                </a:tc>
                <a:tc>
                  <a:txBody>
                    <a:bodyPr/>
                    <a:lstStyle/>
                    <a:p>
                      <a:pPr latinLnBrk="1"/>
                      <a:endParaRPr lang="ko-KR" altLang="en-US"/>
                    </a:p>
                  </a:txBody>
                  <a:tcPr/>
                </a:tc>
                <a:extLst>
                  <a:ext uri="{0D108BD9-81ED-4DB2-BD59-A6C34878D82A}">
                    <a16:rowId xmlns:a16="http://schemas.microsoft.com/office/drawing/2014/main" val="2536064109"/>
                  </a:ext>
                </a:extLst>
              </a:tr>
              <a:tr h="370840">
                <a:tc>
                  <a:txBody>
                    <a:bodyPr/>
                    <a:lstStyle/>
                    <a:p>
                      <a:pPr latinLnBrk="1"/>
                      <a:endParaRPr lang="ko-KR" altLang="en-US"/>
                    </a:p>
                  </a:txBody>
                  <a:tcPr/>
                </a:tc>
                <a:tc>
                  <a:txBody>
                    <a:bodyPr/>
                    <a:lstStyle/>
                    <a:p>
                      <a:pPr latinLnBrk="1"/>
                      <a:endParaRPr lang="ko-KR" altLang="en-US"/>
                    </a:p>
                  </a:txBody>
                  <a:tcPr/>
                </a:tc>
                <a:tc>
                  <a:txBody>
                    <a:bodyPr/>
                    <a:lstStyle/>
                    <a:p>
                      <a:pPr latinLnBrk="1"/>
                      <a:endParaRPr lang="ko-KR" altLang="en-US"/>
                    </a:p>
                  </a:txBody>
                  <a:tcPr/>
                </a:tc>
                <a:tc>
                  <a:txBody>
                    <a:bodyPr/>
                    <a:lstStyle/>
                    <a:p>
                      <a:pPr latinLnBrk="1"/>
                      <a:endParaRPr lang="ko-KR" altLang="en-US"/>
                    </a:p>
                  </a:txBody>
                  <a:tcPr/>
                </a:tc>
                <a:tc>
                  <a:txBody>
                    <a:bodyPr/>
                    <a:lstStyle/>
                    <a:p>
                      <a:pPr latinLnBrk="1"/>
                      <a:endParaRPr lang="ko-KR" altLang="en-US"/>
                    </a:p>
                  </a:txBody>
                  <a:tcPr/>
                </a:tc>
                <a:tc>
                  <a:txBody>
                    <a:bodyPr/>
                    <a:lstStyle/>
                    <a:p>
                      <a:pPr latinLnBrk="1"/>
                      <a:endParaRPr lang="ko-KR" altLang="en-US"/>
                    </a:p>
                  </a:txBody>
                  <a:tcPr/>
                </a:tc>
                <a:tc>
                  <a:txBody>
                    <a:bodyPr/>
                    <a:lstStyle/>
                    <a:p>
                      <a:pPr latinLnBrk="1"/>
                      <a:endParaRPr lang="ko-KR" altLang="en-US"/>
                    </a:p>
                  </a:txBody>
                  <a:tcPr/>
                </a:tc>
                <a:extLst>
                  <a:ext uri="{0D108BD9-81ED-4DB2-BD59-A6C34878D82A}">
                    <a16:rowId xmlns:a16="http://schemas.microsoft.com/office/drawing/2014/main" val="2224937941"/>
                  </a:ext>
                </a:extLst>
              </a:tr>
              <a:tr h="370840">
                <a:tc>
                  <a:txBody>
                    <a:bodyPr/>
                    <a:lstStyle/>
                    <a:p>
                      <a:pPr latinLnBrk="1"/>
                      <a:endParaRPr lang="ko-KR" altLang="en-US"/>
                    </a:p>
                  </a:txBody>
                  <a:tcPr/>
                </a:tc>
                <a:tc>
                  <a:txBody>
                    <a:bodyPr/>
                    <a:lstStyle/>
                    <a:p>
                      <a:pPr latinLnBrk="1"/>
                      <a:endParaRPr lang="ko-KR" altLang="en-US"/>
                    </a:p>
                  </a:txBody>
                  <a:tcPr/>
                </a:tc>
                <a:tc>
                  <a:txBody>
                    <a:bodyPr/>
                    <a:lstStyle/>
                    <a:p>
                      <a:pPr latinLnBrk="1"/>
                      <a:endParaRPr lang="ko-KR" altLang="en-US"/>
                    </a:p>
                  </a:txBody>
                  <a:tcPr/>
                </a:tc>
                <a:tc>
                  <a:txBody>
                    <a:bodyPr/>
                    <a:lstStyle/>
                    <a:p>
                      <a:pPr latinLnBrk="1"/>
                      <a:endParaRPr lang="ko-KR" altLang="en-US"/>
                    </a:p>
                  </a:txBody>
                  <a:tcPr/>
                </a:tc>
                <a:tc>
                  <a:txBody>
                    <a:bodyPr/>
                    <a:lstStyle/>
                    <a:p>
                      <a:pPr latinLnBrk="1"/>
                      <a:endParaRPr lang="ko-KR" altLang="en-US"/>
                    </a:p>
                  </a:txBody>
                  <a:tcPr/>
                </a:tc>
                <a:tc>
                  <a:txBody>
                    <a:bodyPr/>
                    <a:lstStyle/>
                    <a:p>
                      <a:pPr latinLnBrk="1"/>
                      <a:endParaRPr lang="ko-KR" altLang="en-US"/>
                    </a:p>
                  </a:txBody>
                  <a:tcPr/>
                </a:tc>
                <a:tc>
                  <a:txBody>
                    <a:bodyPr/>
                    <a:lstStyle/>
                    <a:p>
                      <a:pPr latinLnBrk="1"/>
                      <a:endParaRPr lang="ko-KR" altLang="en-US"/>
                    </a:p>
                  </a:txBody>
                  <a:tcPr/>
                </a:tc>
                <a:extLst>
                  <a:ext uri="{0D108BD9-81ED-4DB2-BD59-A6C34878D82A}">
                    <a16:rowId xmlns:a16="http://schemas.microsoft.com/office/drawing/2014/main" val="661347913"/>
                  </a:ext>
                </a:extLst>
              </a:tr>
              <a:tr h="370840">
                <a:tc>
                  <a:txBody>
                    <a:bodyPr/>
                    <a:lstStyle/>
                    <a:p>
                      <a:pPr latinLnBrk="1"/>
                      <a:endParaRPr lang="ko-KR" altLang="en-US"/>
                    </a:p>
                  </a:txBody>
                  <a:tcPr/>
                </a:tc>
                <a:tc>
                  <a:txBody>
                    <a:bodyPr/>
                    <a:lstStyle/>
                    <a:p>
                      <a:pPr latinLnBrk="1"/>
                      <a:endParaRPr lang="ko-KR" altLang="en-US"/>
                    </a:p>
                  </a:txBody>
                  <a:tcPr/>
                </a:tc>
                <a:tc>
                  <a:txBody>
                    <a:bodyPr/>
                    <a:lstStyle/>
                    <a:p>
                      <a:pPr latinLnBrk="1"/>
                      <a:endParaRPr lang="ko-KR" altLang="en-US"/>
                    </a:p>
                  </a:txBody>
                  <a:tcPr/>
                </a:tc>
                <a:tc>
                  <a:txBody>
                    <a:bodyPr/>
                    <a:lstStyle/>
                    <a:p>
                      <a:pPr latinLnBrk="1"/>
                      <a:endParaRPr lang="ko-KR" altLang="en-US"/>
                    </a:p>
                  </a:txBody>
                  <a:tcPr/>
                </a:tc>
                <a:tc>
                  <a:txBody>
                    <a:bodyPr/>
                    <a:lstStyle/>
                    <a:p>
                      <a:pPr latinLnBrk="1"/>
                      <a:endParaRPr lang="ko-KR" altLang="en-US"/>
                    </a:p>
                  </a:txBody>
                  <a:tcPr/>
                </a:tc>
                <a:tc>
                  <a:txBody>
                    <a:bodyPr/>
                    <a:lstStyle/>
                    <a:p>
                      <a:pPr latinLnBrk="1"/>
                      <a:endParaRPr lang="ko-KR" altLang="en-US"/>
                    </a:p>
                  </a:txBody>
                  <a:tcPr/>
                </a:tc>
                <a:tc>
                  <a:txBody>
                    <a:bodyPr/>
                    <a:lstStyle/>
                    <a:p>
                      <a:pPr latinLnBrk="1"/>
                      <a:endParaRPr lang="ko-KR" altLang="en-US"/>
                    </a:p>
                  </a:txBody>
                  <a:tcPr/>
                </a:tc>
                <a:extLst>
                  <a:ext uri="{0D108BD9-81ED-4DB2-BD59-A6C34878D82A}">
                    <a16:rowId xmlns:a16="http://schemas.microsoft.com/office/drawing/2014/main" val="707898863"/>
                  </a:ext>
                </a:extLst>
              </a:tr>
              <a:tr h="370840">
                <a:tc>
                  <a:txBody>
                    <a:bodyPr/>
                    <a:lstStyle/>
                    <a:p>
                      <a:pPr latinLnBrk="1"/>
                      <a:endParaRPr lang="ko-KR" altLang="en-US"/>
                    </a:p>
                  </a:txBody>
                  <a:tcPr/>
                </a:tc>
                <a:tc>
                  <a:txBody>
                    <a:bodyPr/>
                    <a:lstStyle/>
                    <a:p>
                      <a:pPr latinLnBrk="1"/>
                      <a:endParaRPr lang="ko-KR" altLang="en-US"/>
                    </a:p>
                  </a:txBody>
                  <a:tcPr/>
                </a:tc>
                <a:tc>
                  <a:txBody>
                    <a:bodyPr/>
                    <a:lstStyle/>
                    <a:p>
                      <a:pPr latinLnBrk="1"/>
                      <a:endParaRPr lang="ko-KR" altLang="en-US"/>
                    </a:p>
                  </a:txBody>
                  <a:tcPr/>
                </a:tc>
                <a:tc>
                  <a:txBody>
                    <a:bodyPr/>
                    <a:lstStyle/>
                    <a:p>
                      <a:pPr latinLnBrk="1"/>
                      <a:endParaRPr lang="ko-KR" altLang="en-US"/>
                    </a:p>
                  </a:txBody>
                  <a:tcPr/>
                </a:tc>
                <a:tc>
                  <a:txBody>
                    <a:bodyPr/>
                    <a:lstStyle/>
                    <a:p>
                      <a:pPr latinLnBrk="1"/>
                      <a:endParaRPr lang="ko-KR" altLang="en-US"/>
                    </a:p>
                  </a:txBody>
                  <a:tcPr/>
                </a:tc>
                <a:tc>
                  <a:txBody>
                    <a:bodyPr/>
                    <a:lstStyle/>
                    <a:p>
                      <a:pPr latinLnBrk="1"/>
                      <a:endParaRPr lang="ko-KR" altLang="en-US"/>
                    </a:p>
                  </a:txBody>
                  <a:tcPr/>
                </a:tc>
                <a:tc>
                  <a:txBody>
                    <a:bodyPr/>
                    <a:lstStyle/>
                    <a:p>
                      <a:pPr latinLnBrk="1"/>
                      <a:endParaRPr lang="ko-KR" altLang="en-US"/>
                    </a:p>
                  </a:txBody>
                  <a:tcPr/>
                </a:tc>
                <a:extLst>
                  <a:ext uri="{0D108BD9-81ED-4DB2-BD59-A6C34878D82A}">
                    <a16:rowId xmlns:a16="http://schemas.microsoft.com/office/drawing/2014/main" val="2369961282"/>
                  </a:ext>
                </a:extLst>
              </a:tr>
              <a:tr h="370840">
                <a:tc>
                  <a:txBody>
                    <a:bodyPr/>
                    <a:lstStyle/>
                    <a:p>
                      <a:pPr latinLnBrk="1"/>
                      <a:endParaRPr lang="ko-KR" altLang="en-US"/>
                    </a:p>
                  </a:txBody>
                  <a:tcPr/>
                </a:tc>
                <a:tc>
                  <a:txBody>
                    <a:bodyPr/>
                    <a:lstStyle/>
                    <a:p>
                      <a:pPr latinLnBrk="1"/>
                      <a:endParaRPr lang="ko-KR" altLang="en-US"/>
                    </a:p>
                  </a:txBody>
                  <a:tcPr/>
                </a:tc>
                <a:tc>
                  <a:txBody>
                    <a:bodyPr/>
                    <a:lstStyle/>
                    <a:p>
                      <a:pPr latinLnBrk="1"/>
                      <a:endParaRPr lang="ko-KR" altLang="en-US"/>
                    </a:p>
                  </a:txBody>
                  <a:tcPr/>
                </a:tc>
                <a:tc>
                  <a:txBody>
                    <a:bodyPr/>
                    <a:lstStyle/>
                    <a:p>
                      <a:pPr latinLnBrk="1"/>
                      <a:endParaRPr lang="ko-KR" altLang="en-US"/>
                    </a:p>
                  </a:txBody>
                  <a:tcPr/>
                </a:tc>
                <a:tc>
                  <a:txBody>
                    <a:bodyPr/>
                    <a:lstStyle/>
                    <a:p>
                      <a:pPr latinLnBrk="1"/>
                      <a:endParaRPr lang="ko-KR" altLang="en-US"/>
                    </a:p>
                  </a:txBody>
                  <a:tcPr/>
                </a:tc>
                <a:tc>
                  <a:txBody>
                    <a:bodyPr/>
                    <a:lstStyle/>
                    <a:p>
                      <a:pPr latinLnBrk="1"/>
                      <a:endParaRPr lang="ko-KR" altLang="en-US"/>
                    </a:p>
                  </a:txBody>
                  <a:tcPr/>
                </a:tc>
                <a:tc>
                  <a:txBody>
                    <a:bodyPr/>
                    <a:lstStyle/>
                    <a:p>
                      <a:pPr latinLnBrk="1"/>
                      <a:endParaRPr lang="ko-KR" altLang="en-US" dirty="0"/>
                    </a:p>
                  </a:txBody>
                  <a:tcPr/>
                </a:tc>
                <a:extLst>
                  <a:ext uri="{0D108BD9-81ED-4DB2-BD59-A6C34878D82A}">
                    <a16:rowId xmlns:a16="http://schemas.microsoft.com/office/drawing/2014/main" val="1140689805"/>
                  </a:ext>
                </a:extLst>
              </a:tr>
            </a:tbl>
          </a:graphicData>
        </a:graphic>
      </p:graphicFrame>
      <p:sp>
        <p:nvSpPr>
          <p:cNvPr id="13" name="Rectangle 12"/>
          <p:cNvSpPr/>
          <p:nvPr/>
        </p:nvSpPr>
        <p:spPr>
          <a:xfrm>
            <a:off x="3239442" y="3189109"/>
            <a:ext cx="1104982" cy="1115487"/>
          </a:xfrm>
          <a:prstGeom prst="rect">
            <a:avLst/>
          </a:prstGeom>
          <a:noFill/>
          <a:ln w="5715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Rectangle 14"/>
          <p:cNvSpPr/>
          <p:nvPr/>
        </p:nvSpPr>
        <p:spPr>
          <a:xfrm>
            <a:off x="3618085" y="3189109"/>
            <a:ext cx="1104982" cy="1115487"/>
          </a:xfrm>
          <a:prstGeom prst="rect">
            <a:avLst/>
          </a:prstGeom>
          <a:noFill/>
          <a:ln w="571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6" name="Straight Arrow Connector 15"/>
          <p:cNvCxnSpPr/>
          <p:nvPr/>
        </p:nvCxnSpPr>
        <p:spPr>
          <a:xfrm>
            <a:off x="3574785" y="3049007"/>
            <a:ext cx="1215743" cy="0"/>
          </a:xfrm>
          <a:prstGeom prst="straightConnector1">
            <a:avLst/>
          </a:prstGeom>
          <a:ln w="38100">
            <a:solidFill>
              <a:srgbClr val="00B0F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3564912" y="2598098"/>
            <a:ext cx="1236236" cy="400110"/>
          </a:xfrm>
          <a:prstGeom prst="rect">
            <a:avLst/>
          </a:prstGeom>
          <a:noFill/>
        </p:spPr>
        <p:txBody>
          <a:bodyPr wrap="none" rtlCol="0">
            <a:spAutoFit/>
          </a:bodyPr>
          <a:lstStyle/>
          <a:p>
            <a:r>
              <a:rPr lang="en-US" altLang="ko-KR" sz="2000" dirty="0" smtClean="0">
                <a:solidFill>
                  <a:srgbClr val="00B0F0"/>
                </a:solidFill>
                <a:latin typeface="나눔명조" panose="02020603020101020101" pitchFamily="18" charset="-127"/>
                <a:ea typeface="나눔명조" panose="02020603020101020101" pitchFamily="18" charset="-127"/>
              </a:rPr>
              <a:t>Filter size</a:t>
            </a:r>
            <a:endParaRPr lang="ko-KR" altLang="en-US" sz="2000" dirty="0">
              <a:solidFill>
                <a:srgbClr val="00B0F0"/>
              </a:solidFill>
              <a:latin typeface="나눔명조" panose="02020603020101020101" pitchFamily="18" charset="-127"/>
              <a:ea typeface="나눔명조" panose="02020603020101020101" pitchFamily="18" charset="-127"/>
            </a:endParaRPr>
          </a:p>
        </p:txBody>
      </p:sp>
      <p:grpSp>
        <p:nvGrpSpPr>
          <p:cNvPr id="21" name="Group 20"/>
          <p:cNvGrpSpPr/>
          <p:nvPr/>
        </p:nvGrpSpPr>
        <p:grpSpPr>
          <a:xfrm>
            <a:off x="1663492" y="2293234"/>
            <a:ext cx="1706937" cy="755520"/>
            <a:chOff x="3413663" y="3360850"/>
            <a:chExt cx="1706937" cy="755520"/>
          </a:xfrm>
        </p:grpSpPr>
        <p:cxnSp>
          <p:nvCxnSpPr>
            <p:cNvPr id="19" name="Straight Arrow Connector 18"/>
            <p:cNvCxnSpPr/>
            <p:nvPr/>
          </p:nvCxnSpPr>
          <p:spPr>
            <a:xfrm>
              <a:off x="4702159" y="3594212"/>
              <a:ext cx="418441" cy="522158"/>
            </a:xfrm>
            <a:prstGeom prst="straightConnector1">
              <a:avLst/>
            </a:prstGeom>
            <a:ln w="38100">
              <a:solidFill>
                <a:srgbClr val="0066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3413663" y="3360850"/>
              <a:ext cx="1298753" cy="400110"/>
            </a:xfrm>
            <a:prstGeom prst="rect">
              <a:avLst/>
            </a:prstGeom>
            <a:noFill/>
          </p:spPr>
          <p:txBody>
            <a:bodyPr wrap="none" rtlCol="0">
              <a:spAutoFit/>
            </a:bodyPr>
            <a:lstStyle/>
            <a:p>
              <a:r>
                <a:rPr lang="en-US" altLang="ko-KR" sz="2000" dirty="0" smtClean="0">
                  <a:solidFill>
                    <a:srgbClr val="006600"/>
                  </a:solidFill>
                  <a:latin typeface="나눔명조" panose="02020603020101020101" pitchFamily="18" charset="-127"/>
                  <a:ea typeface="나눔명조" panose="02020603020101020101" pitchFamily="18" charset="-127"/>
                </a:rPr>
                <a:t>Stride size</a:t>
              </a:r>
              <a:endParaRPr lang="ko-KR" altLang="en-US" sz="2000" dirty="0">
                <a:solidFill>
                  <a:srgbClr val="006600"/>
                </a:solidFill>
                <a:latin typeface="나눔명조" panose="02020603020101020101" pitchFamily="18" charset="-127"/>
                <a:ea typeface="나눔명조" panose="02020603020101020101" pitchFamily="18" charset="-127"/>
              </a:endParaRPr>
            </a:p>
          </p:txBody>
        </p:sp>
      </p:grpSp>
      <p:cxnSp>
        <p:nvCxnSpPr>
          <p:cNvPr id="22" name="Straight Arrow Connector 21"/>
          <p:cNvCxnSpPr/>
          <p:nvPr/>
        </p:nvCxnSpPr>
        <p:spPr>
          <a:xfrm>
            <a:off x="3166073" y="3048754"/>
            <a:ext cx="408712" cy="0"/>
          </a:xfrm>
          <a:prstGeom prst="straightConnector1">
            <a:avLst/>
          </a:prstGeom>
          <a:ln w="38100">
            <a:solidFill>
              <a:srgbClr val="0066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8" name="Rectangle 17"/>
          <p:cNvSpPr/>
          <p:nvPr/>
        </p:nvSpPr>
        <p:spPr>
          <a:xfrm>
            <a:off x="3981255" y="3189109"/>
            <a:ext cx="1104982" cy="1115487"/>
          </a:xfrm>
          <a:prstGeom prst="rect">
            <a:avLst/>
          </a:pr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Rectangle 22"/>
          <p:cNvSpPr/>
          <p:nvPr/>
        </p:nvSpPr>
        <p:spPr>
          <a:xfrm>
            <a:off x="4353660" y="3180661"/>
            <a:ext cx="1104982" cy="1115487"/>
          </a:xfrm>
          <a:prstGeom prst="rect">
            <a:avLst/>
          </a:prstGeom>
          <a:noFill/>
          <a:ln w="5715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0" name="Group 9"/>
          <p:cNvGrpSpPr/>
          <p:nvPr/>
        </p:nvGrpSpPr>
        <p:grpSpPr>
          <a:xfrm>
            <a:off x="753975" y="2849580"/>
            <a:ext cx="2050534" cy="1416256"/>
            <a:chOff x="753975" y="2849580"/>
            <a:chExt cx="2050534" cy="1416256"/>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3422" y="3210971"/>
              <a:ext cx="1981087" cy="1054865"/>
            </a:xfrm>
            <a:prstGeom prst="rect">
              <a:avLst/>
            </a:prstGeom>
          </p:spPr>
        </p:pic>
        <p:sp>
          <p:nvSpPr>
            <p:cNvPr id="25" name="TextBox 24"/>
            <p:cNvSpPr txBox="1"/>
            <p:nvPr/>
          </p:nvSpPr>
          <p:spPr>
            <a:xfrm>
              <a:off x="753975" y="2849580"/>
              <a:ext cx="1362874" cy="400110"/>
            </a:xfrm>
            <a:prstGeom prst="rect">
              <a:avLst/>
            </a:prstGeom>
            <a:noFill/>
          </p:spPr>
          <p:txBody>
            <a:bodyPr wrap="none" rtlCol="0">
              <a:spAutoFit/>
            </a:bodyPr>
            <a:lstStyle/>
            <a:p>
              <a:r>
                <a:rPr lang="en-US" altLang="ko-KR" sz="2000" dirty="0" smtClean="0">
                  <a:solidFill>
                    <a:srgbClr val="0000CC"/>
                  </a:solidFill>
                  <a:latin typeface="나눔명조" panose="02020603020101020101" pitchFamily="18" charset="-127"/>
                  <a:ea typeface="나눔명조" panose="02020603020101020101" pitchFamily="18" charset="-127"/>
                </a:rPr>
                <a:t>“eye” filter</a:t>
              </a:r>
              <a:endParaRPr lang="ko-KR" altLang="en-US" sz="2000" dirty="0">
                <a:solidFill>
                  <a:srgbClr val="0000CC"/>
                </a:solidFill>
                <a:latin typeface="나눔명조" panose="02020603020101020101" pitchFamily="18" charset="-127"/>
                <a:ea typeface="나눔명조" panose="02020603020101020101" pitchFamily="18" charset="-127"/>
              </a:endParaRPr>
            </a:p>
          </p:txBody>
        </p:sp>
      </p:grpSp>
      <p:grpSp>
        <p:nvGrpSpPr>
          <p:cNvPr id="26" name="Group 25"/>
          <p:cNvGrpSpPr/>
          <p:nvPr/>
        </p:nvGrpSpPr>
        <p:grpSpPr>
          <a:xfrm>
            <a:off x="722614" y="4323781"/>
            <a:ext cx="2050534" cy="1416256"/>
            <a:chOff x="753975" y="2849580"/>
            <a:chExt cx="2050534" cy="1416256"/>
          </a:xfrm>
        </p:grpSpPr>
        <p:pic>
          <p:nvPicPr>
            <p:cNvPr id="27" name="Picture 26"/>
            <p:cNvPicPr>
              <a:picLocks noChangeAspect="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23422" y="3210971"/>
              <a:ext cx="1981087" cy="1054865"/>
            </a:xfrm>
            <a:prstGeom prst="rect">
              <a:avLst/>
            </a:prstGeom>
          </p:spPr>
        </p:pic>
        <p:sp>
          <p:nvSpPr>
            <p:cNvPr id="28" name="TextBox 27"/>
            <p:cNvSpPr txBox="1"/>
            <p:nvPr/>
          </p:nvSpPr>
          <p:spPr>
            <a:xfrm>
              <a:off x="753975" y="2849580"/>
              <a:ext cx="1595309" cy="400110"/>
            </a:xfrm>
            <a:prstGeom prst="rect">
              <a:avLst/>
            </a:prstGeom>
            <a:noFill/>
          </p:spPr>
          <p:txBody>
            <a:bodyPr wrap="none" rtlCol="0">
              <a:spAutoFit/>
            </a:bodyPr>
            <a:lstStyle/>
            <a:p>
              <a:r>
                <a:rPr lang="en-US" altLang="ko-KR" sz="2000" dirty="0" smtClean="0">
                  <a:solidFill>
                    <a:srgbClr val="0000CC"/>
                  </a:solidFill>
                  <a:latin typeface="나눔명조" panose="02020603020101020101" pitchFamily="18" charset="-127"/>
                  <a:ea typeface="나눔명조" panose="02020603020101020101" pitchFamily="18" charset="-127"/>
                </a:rPr>
                <a:t>“circle” filter</a:t>
              </a:r>
              <a:endParaRPr lang="ko-KR" altLang="en-US" sz="2000" dirty="0">
                <a:solidFill>
                  <a:srgbClr val="0000CC"/>
                </a:solidFill>
                <a:latin typeface="나눔명조" panose="02020603020101020101" pitchFamily="18" charset="-127"/>
                <a:ea typeface="나눔명조" panose="02020603020101020101" pitchFamily="18" charset="-127"/>
              </a:endParaRPr>
            </a:p>
          </p:txBody>
        </p:sp>
      </p:grpSp>
      <p:sp>
        <p:nvSpPr>
          <p:cNvPr id="14" name="Oval 13"/>
          <p:cNvSpPr/>
          <p:nvPr/>
        </p:nvSpPr>
        <p:spPr>
          <a:xfrm>
            <a:off x="2005912" y="4957282"/>
            <a:ext cx="370573" cy="370573"/>
          </a:xfrm>
          <a:prstGeom prst="ellipse">
            <a:avLst/>
          </a:prstGeom>
          <a:noFill/>
          <a:ln w="5715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4068879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fade">
                                      <p:cBhvr>
                                        <p:cTn id="12" dur="500"/>
                                        <p:tgtEl>
                                          <p:spTgt spid="2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1000"/>
                                        <p:tgtEl>
                                          <p:spTgt spid="13"/>
                                        </p:tgtEl>
                                      </p:cBhvr>
                                    </p:animEffect>
                                  </p:childTnLst>
                                  <p:subTnLst>
                                    <p:set>
                                      <p:cBhvr override="childStyle">
                                        <p:cTn dur="1" fill="hold" display="0" masterRel="nextClick" afterEffect="1"/>
                                        <p:tgtEl>
                                          <p:spTgt spid="13"/>
                                        </p:tgtEl>
                                        <p:attrNameLst>
                                          <p:attrName>style.visibility</p:attrName>
                                        </p:attrNameLst>
                                      </p:cBhvr>
                                      <p:to>
                                        <p:strVal val="hidden"/>
                                      </p:to>
                                    </p:set>
                                  </p:subTnLst>
                                </p:cTn>
                              </p:par>
                            </p:childTnLst>
                          </p:cTn>
                        </p:par>
                        <p:par>
                          <p:cTn id="21" fill="hold">
                            <p:stCondLst>
                              <p:cond delay="1000"/>
                            </p:stCondLst>
                            <p:childTnLst>
                              <p:par>
                                <p:cTn id="22" presetID="10" presetClass="entr" presetSubtype="0" fill="hold" grpId="0" nodeType="after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1000"/>
                                        <p:tgtEl>
                                          <p:spTgt spid="15"/>
                                        </p:tgtEl>
                                      </p:cBhvr>
                                    </p:animEffect>
                                  </p:childTnLst>
                                  <p:subTnLst>
                                    <p:set>
                                      <p:cBhvr override="childStyle">
                                        <p:cTn dur="1" fill="hold" display="0" masterRel="nextClick" afterEffect="1"/>
                                        <p:tgtEl>
                                          <p:spTgt spid="15"/>
                                        </p:tgtEl>
                                        <p:attrNameLst>
                                          <p:attrName>style.visibility</p:attrName>
                                        </p:attrNameLst>
                                      </p:cBhvr>
                                      <p:to>
                                        <p:strVal val="hidden"/>
                                      </p:to>
                                    </p:set>
                                  </p:subTnLst>
                                </p:cTn>
                              </p:par>
                            </p:childTnLst>
                          </p:cTn>
                        </p:par>
                        <p:par>
                          <p:cTn id="25" fill="hold">
                            <p:stCondLst>
                              <p:cond delay="2000"/>
                            </p:stCondLst>
                            <p:childTnLst>
                              <p:par>
                                <p:cTn id="26" presetID="10" presetClass="entr" presetSubtype="0" fill="hold" grpId="0" nodeType="after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fade">
                                      <p:cBhvr>
                                        <p:cTn id="28" dur="1000"/>
                                        <p:tgtEl>
                                          <p:spTgt spid="18"/>
                                        </p:tgtEl>
                                      </p:cBhvr>
                                    </p:animEffect>
                                  </p:childTnLst>
                                  <p:subTnLst>
                                    <p:set>
                                      <p:cBhvr override="childStyle">
                                        <p:cTn dur="1" fill="hold" display="0" masterRel="nextClick" afterEffect="1"/>
                                        <p:tgtEl>
                                          <p:spTgt spid="18"/>
                                        </p:tgtEl>
                                        <p:attrNameLst>
                                          <p:attrName>style.visibility</p:attrName>
                                        </p:attrNameLst>
                                      </p:cBhvr>
                                      <p:to>
                                        <p:strVal val="hidden"/>
                                      </p:to>
                                    </p:set>
                                  </p:subTnLst>
                                </p:cTn>
                              </p:par>
                            </p:childTnLst>
                          </p:cTn>
                        </p:par>
                        <p:par>
                          <p:cTn id="29" fill="hold">
                            <p:stCondLst>
                              <p:cond delay="3000"/>
                            </p:stCondLst>
                            <p:childTnLst>
                              <p:par>
                                <p:cTn id="30" presetID="10" presetClass="entr" presetSubtype="0" fill="hold" grpId="0" nodeType="afterEffect">
                                  <p:stCondLst>
                                    <p:cond delay="0"/>
                                  </p:stCondLst>
                                  <p:childTnLst>
                                    <p:set>
                                      <p:cBhvr>
                                        <p:cTn id="31" dur="1" fill="hold">
                                          <p:stCondLst>
                                            <p:cond delay="0"/>
                                          </p:stCondLst>
                                        </p:cTn>
                                        <p:tgtEl>
                                          <p:spTgt spid="23"/>
                                        </p:tgtEl>
                                        <p:attrNameLst>
                                          <p:attrName>style.visibility</p:attrName>
                                        </p:attrNameLst>
                                      </p:cBhvr>
                                      <p:to>
                                        <p:strVal val="visible"/>
                                      </p:to>
                                    </p:set>
                                    <p:animEffect transition="in" filter="fade">
                                      <p:cBhvr>
                                        <p:cTn id="32" dur="1000"/>
                                        <p:tgtEl>
                                          <p:spTgt spid="23"/>
                                        </p:tgtEl>
                                      </p:cBhvr>
                                    </p:animEffect>
                                  </p:childTnLst>
                                  <p:subTnLst>
                                    <p:set>
                                      <p:cBhvr override="childStyle">
                                        <p:cTn dur="1" fill="hold" display="0" masterRel="sameClick" afterEffect="1">
                                          <p:stCondLst>
                                            <p:cond evt="end" delay="0">
                                              <p:tn val="30"/>
                                            </p:cond>
                                          </p:stCondLst>
                                        </p:cTn>
                                        <p:tgtEl>
                                          <p:spTgt spid="23"/>
                                        </p:tgtEl>
                                        <p:attrNameLst>
                                          <p:attrName>style.visibility</p:attrName>
                                        </p:attrNameLst>
                                      </p:cBhvr>
                                      <p:to>
                                        <p:strVal val="hidden"/>
                                      </p:to>
                                    </p:set>
                                  </p:subTnLst>
                                </p:cTn>
                              </p:par>
                            </p:childTnLst>
                          </p:cTn>
                        </p:par>
                        <p:par>
                          <p:cTn id="33" fill="hold">
                            <p:stCondLst>
                              <p:cond delay="4000"/>
                            </p:stCondLst>
                            <p:childTnLst>
                              <p:par>
                                <p:cTn id="34" presetID="10" presetClass="entr" presetSubtype="0" fill="hold" grpId="1" nodeType="afterEffect">
                                  <p:stCondLst>
                                    <p:cond delay="0"/>
                                  </p:stCondLst>
                                  <p:childTnLst>
                                    <p:set>
                                      <p:cBhvr>
                                        <p:cTn id="35" dur="1" fill="hold">
                                          <p:stCondLst>
                                            <p:cond delay="0"/>
                                          </p:stCondLst>
                                        </p:cTn>
                                        <p:tgtEl>
                                          <p:spTgt spid="15"/>
                                        </p:tgtEl>
                                        <p:attrNameLst>
                                          <p:attrName>style.visibility</p:attrName>
                                        </p:attrNameLst>
                                      </p:cBhvr>
                                      <p:to>
                                        <p:strVal val="visible"/>
                                      </p:to>
                                    </p:set>
                                    <p:animEffect transition="in" filter="fade">
                                      <p:cBhvr>
                                        <p:cTn id="36" dur="500"/>
                                        <p:tgtEl>
                                          <p:spTgt spid="15"/>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16"/>
                                        </p:tgtEl>
                                        <p:attrNameLst>
                                          <p:attrName>style.visibility</p:attrName>
                                        </p:attrNameLst>
                                      </p:cBhvr>
                                      <p:to>
                                        <p:strVal val="visible"/>
                                      </p:to>
                                    </p:set>
                                    <p:animEffect transition="in" filter="fade">
                                      <p:cBhvr>
                                        <p:cTn id="41" dur="500"/>
                                        <p:tgtEl>
                                          <p:spTgt spid="16"/>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fade">
                                      <p:cBhvr>
                                        <p:cTn id="44" dur="500"/>
                                        <p:tgtEl>
                                          <p:spTgt spid="17"/>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21"/>
                                        </p:tgtEl>
                                        <p:attrNameLst>
                                          <p:attrName>style.visibility</p:attrName>
                                        </p:attrNameLst>
                                      </p:cBhvr>
                                      <p:to>
                                        <p:strVal val="visible"/>
                                      </p:to>
                                    </p:set>
                                    <p:animEffect transition="in" filter="fade">
                                      <p:cBhvr>
                                        <p:cTn id="49" dur="500"/>
                                        <p:tgtEl>
                                          <p:spTgt spid="21"/>
                                        </p:tgtEl>
                                      </p:cBhvr>
                                    </p:animEffect>
                                  </p:childTnLst>
                                </p:cTn>
                              </p:par>
                              <p:par>
                                <p:cTn id="50" presetID="10" presetClass="entr" presetSubtype="0" fill="hold" nodeType="withEffect">
                                  <p:stCondLst>
                                    <p:cond delay="0"/>
                                  </p:stCondLst>
                                  <p:childTnLst>
                                    <p:set>
                                      <p:cBhvr>
                                        <p:cTn id="51" dur="1" fill="hold">
                                          <p:stCondLst>
                                            <p:cond delay="0"/>
                                          </p:stCondLst>
                                        </p:cTn>
                                        <p:tgtEl>
                                          <p:spTgt spid="22"/>
                                        </p:tgtEl>
                                        <p:attrNameLst>
                                          <p:attrName>style.visibility</p:attrName>
                                        </p:attrNameLst>
                                      </p:cBhvr>
                                      <p:to>
                                        <p:strVal val="visible"/>
                                      </p:to>
                                    </p:set>
                                    <p:animEffect transition="in" filter="fade">
                                      <p:cBhvr>
                                        <p:cTn id="5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animBg="1"/>
      <p:bldP spid="15" grpId="1" animBg="1"/>
      <p:bldP spid="17" grpId="0"/>
      <p:bldP spid="18" grpId="0" animBg="1"/>
      <p:bldP spid="23" grpId="0" animBg="1"/>
      <p:bldP spid="14"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dirty="0"/>
              <a:t>Ex) Convolution filter detecting </a:t>
            </a:r>
            <a:r>
              <a:rPr lang="en-US" altLang="ko-KR" dirty="0" smtClean="0"/>
              <a:t>features</a:t>
            </a:r>
            <a:endParaRPr lang="ko-KR" altLang="en-US" dirty="0"/>
          </a:p>
        </p:txBody>
      </p:sp>
      <p:sp>
        <p:nvSpPr>
          <p:cNvPr id="3" name="Slide Number Placeholder 2"/>
          <p:cNvSpPr>
            <a:spLocks noGrp="1"/>
          </p:cNvSpPr>
          <p:nvPr>
            <p:ph type="sldNum" sz="quarter" idx="12"/>
          </p:nvPr>
        </p:nvSpPr>
        <p:spPr/>
        <p:txBody>
          <a:bodyPr/>
          <a:lstStyle/>
          <a:p>
            <a:fld id="{E7B612BC-FA30-47E7-8F83-60B8876EFC04}" type="slidenum">
              <a:rPr lang="ko-KR" altLang="en-US" smtClean="0">
                <a:solidFill>
                  <a:prstClr val="black">
                    <a:tint val="75000"/>
                  </a:prstClr>
                </a:solidFill>
              </a:rPr>
              <a:pPr/>
              <a:t>93</a:t>
            </a:fld>
            <a:endParaRPr lang="ko-KR" altLang="en-US">
              <a:solidFill>
                <a:prstClr val="black">
                  <a:tint val="75000"/>
                </a:prstClr>
              </a:solidFill>
            </a:endParaRPr>
          </a:p>
        </p:txBody>
      </p:sp>
      <p:pic>
        <p:nvPicPr>
          <p:cNvPr id="4" name="Picture 3"/>
          <p:cNvPicPr>
            <a:picLocks noChangeAspect="1"/>
          </p:cNvPicPr>
          <p:nvPr/>
        </p:nvPicPr>
        <p:blipFill>
          <a:blip r:embed="rId2"/>
          <a:stretch>
            <a:fillRect/>
          </a:stretch>
        </p:blipFill>
        <p:spPr>
          <a:xfrm>
            <a:off x="267855" y="1663497"/>
            <a:ext cx="3986213" cy="3852863"/>
          </a:xfrm>
          <a:prstGeom prst="rect">
            <a:avLst/>
          </a:prstGeom>
        </p:spPr>
      </p:pic>
      <p:pic>
        <p:nvPicPr>
          <p:cNvPr id="5" name="Picture 4"/>
          <p:cNvPicPr>
            <a:picLocks noChangeAspect="1"/>
          </p:cNvPicPr>
          <p:nvPr/>
        </p:nvPicPr>
        <p:blipFill>
          <a:blip r:embed="rId3"/>
          <a:stretch>
            <a:fillRect/>
          </a:stretch>
        </p:blipFill>
        <p:spPr>
          <a:xfrm>
            <a:off x="4595091" y="1663497"/>
            <a:ext cx="3986213" cy="3919538"/>
          </a:xfrm>
          <a:prstGeom prst="rect">
            <a:avLst/>
          </a:prstGeom>
        </p:spPr>
      </p:pic>
      <p:sp>
        <p:nvSpPr>
          <p:cNvPr id="6" name="TextBox 5"/>
          <p:cNvSpPr txBox="1"/>
          <p:nvPr/>
        </p:nvSpPr>
        <p:spPr>
          <a:xfrm>
            <a:off x="1230228" y="1156904"/>
            <a:ext cx="1479413" cy="400110"/>
          </a:xfrm>
          <a:prstGeom prst="rect">
            <a:avLst/>
          </a:prstGeom>
          <a:noFill/>
        </p:spPr>
        <p:txBody>
          <a:bodyPr wrap="square" rtlCol="0">
            <a:spAutoFit/>
          </a:bodyPr>
          <a:lstStyle/>
          <a:p>
            <a:r>
              <a:rPr lang="en-US" altLang="ko-KR" sz="2000" b="1" dirty="0" smtClean="0">
                <a:latin typeface="나눔명조" panose="02020603020101020101" pitchFamily="18" charset="-127"/>
                <a:ea typeface="나눔명조" panose="02020603020101020101" pitchFamily="18" charset="-127"/>
              </a:rPr>
              <a:t>Input layer</a:t>
            </a:r>
            <a:endParaRPr lang="ko-KR" altLang="en-US" sz="2000" b="1" dirty="0">
              <a:latin typeface="나눔명조" panose="02020603020101020101" pitchFamily="18" charset="-127"/>
              <a:ea typeface="나눔명조" panose="02020603020101020101" pitchFamily="18" charset="-127"/>
            </a:endParaRPr>
          </a:p>
        </p:txBody>
      </p:sp>
      <p:sp>
        <p:nvSpPr>
          <p:cNvPr id="7" name="TextBox 6"/>
          <p:cNvSpPr txBox="1"/>
          <p:nvPr/>
        </p:nvSpPr>
        <p:spPr>
          <a:xfrm>
            <a:off x="4984584" y="1150663"/>
            <a:ext cx="2511369" cy="400110"/>
          </a:xfrm>
          <a:prstGeom prst="rect">
            <a:avLst/>
          </a:prstGeom>
          <a:noFill/>
        </p:spPr>
        <p:txBody>
          <a:bodyPr wrap="square" rtlCol="0">
            <a:spAutoFit/>
          </a:bodyPr>
          <a:lstStyle/>
          <a:p>
            <a:r>
              <a:rPr lang="en-US" altLang="ko-KR" sz="2000" b="1" dirty="0" smtClean="0">
                <a:latin typeface="나눔명조" panose="02020603020101020101" pitchFamily="18" charset="-127"/>
                <a:ea typeface="나눔명조" panose="02020603020101020101" pitchFamily="18" charset="-127"/>
              </a:rPr>
              <a:t>Convolution layer 2</a:t>
            </a:r>
            <a:endParaRPr lang="ko-KR" altLang="en-US" sz="2000" b="1" dirty="0">
              <a:latin typeface="나눔명조" panose="02020603020101020101" pitchFamily="18" charset="-127"/>
              <a:ea typeface="나눔명조" panose="02020603020101020101" pitchFamily="18" charset="-127"/>
            </a:endParaRPr>
          </a:p>
        </p:txBody>
      </p:sp>
      <p:grpSp>
        <p:nvGrpSpPr>
          <p:cNvPr id="10" name="Group 9"/>
          <p:cNvGrpSpPr/>
          <p:nvPr/>
        </p:nvGrpSpPr>
        <p:grpSpPr>
          <a:xfrm>
            <a:off x="4984584" y="2162102"/>
            <a:ext cx="3011100" cy="1461164"/>
            <a:chOff x="4984584" y="2162102"/>
            <a:chExt cx="3011100" cy="1461164"/>
          </a:xfrm>
        </p:grpSpPr>
        <p:sp>
          <p:nvSpPr>
            <p:cNvPr id="8" name="TextBox 7"/>
            <p:cNvSpPr txBox="1"/>
            <p:nvPr/>
          </p:nvSpPr>
          <p:spPr>
            <a:xfrm>
              <a:off x="4984584" y="2162102"/>
              <a:ext cx="3011100" cy="400110"/>
            </a:xfrm>
            <a:prstGeom prst="rect">
              <a:avLst/>
            </a:prstGeom>
            <a:noFill/>
          </p:spPr>
          <p:txBody>
            <a:bodyPr wrap="square" rtlCol="0">
              <a:spAutoFit/>
            </a:bodyPr>
            <a:lstStyle/>
            <a:p>
              <a:r>
                <a:rPr lang="en-US" altLang="ko-KR" sz="2000" b="1" dirty="0" smtClean="0">
                  <a:solidFill>
                    <a:srgbClr val="FFFF00"/>
                  </a:solidFill>
                  <a:latin typeface="나눔명조" panose="02020603020101020101" pitchFamily="18" charset="-127"/>
                  <a:ea typeface="나눔명조" panose="02020603020101020101" pitchFamily="18" charset="-127"/>
                </a:rPr>
                <a:t>Detect “circle” feature</a:t>
              </a:r>
              <a:endParaRPr lang="ko-KR" altLang="en-US" sz="2000" b="1" dirty="0">
                <a:solidFill>
                  <a:srgbClr val="FFFF00"/>
                </a:solidFill>
                <a:latin typeface="나눔명조" panose="02020603020101020101" pitchFamily="18" charset="-127"/>
                <a:ea typeface="나눔명조" panose="02020603020101020101" pitchFamily="18" charset="-127"/>
              </a:endParaRPr>
            </a:p>
          </p:txBody>
        </p:sp>
        <p:sp>
          <p:nvSpPr>
            <p:cNvPr id="9" name="Rectangle 8"/>
            <p:cNvSpPr/>
            <p:nvPr/>
          </p:nvSpPr>
          <p:spPr>
            <a:xfrm>
              <a:off x="5592726" y="2658140"/>
              <a:ext cx="995471" cy="965126"/>
            </a:xfrm>
            <a:prstGeom prst="rect">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Rectangle 10"/>
          <p:cNvSpPr/>
          <p:nvPr/>
        </p:nvSpPr>
        <p:spPr>
          <a:xfrm>
            <a:off x="1230228" y="2612731"/>
            <a:ext cx="995471" cy="965126"/>
          </a:xfrm>
          <a:prstGeom prst="rect">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2" name="Group 11"/>
          <p:cNvGrpSpPr/>
          <p:nvPr/>
        </p:nvGrpSpPr>
        <p:grpSpPr>
          <a:xfrm>
            <a:off x="5796202" y="4105075"/>
            <a:ext cx="3011100" cy="1477960"/>
            <a:chOff x="3815002" y="2145306"/>
            <a:chExt cx="3011100" cy="1477960"/>
          </a:xfrm>
        </p:grpSpPr>
        <p:sp>
          <p:nvSpPr>
            <p:cNvPr id="13" name="TextBox 12"/>
            <p:cNvSpPr txBox="1"/>
            <p:nvPr/>
          </p:nvSpPr>
          <p:spPr>
            <a:xfrm>
              <a:off x="3815002" y="2145306"/>
              <a:ext cx="3011100" cy="400110"/>
            </a:xfrm>
            <a:prstGeom prst="rect">
              <a:avLst/>
            </a:prstGeom>
            <a:noFill/>
          </p:spPr>
          <p:txBody>
            <a:bodyPr wrap="square" rtlCol="0">
              <a:spAutoFit/>
            </a:bodyPr>
            <a:lstStyle/>
            <a:p>
              <a:r>
                <a:rPr lang="en-US" altLang="ko-KR" sz="2000" b="1" dirty="0" smtClean="0">
                  <a:solidFill>
                    <a:srgbClr val="FFFF00"/>
                  </a:solidFill>
                  <a:latin typeface="나눔명조" panose="02020603020101020101" pitchFamily="18" charset="-127"/>
                  <a:ea typeface="나눔명조" panose="02020603020101020101" pitchFamily="18" charset="-127"/>
                </a:rPr>
                <a:t>Detect “corner” feature</a:t>
              </a:r>
              <a:endParaRPr lang="ko-KR" altLang="en-US" sz="2000" b="1" dirty="0">
                <a:solidFill>
                  <a:srgbClr val="FFFF00"/>
                </a:solidFill>
                <a:latin typeface="나눔명조" panose="02020603020101020101" pitchFamily="18" charset="-127"/>
                <a:ea typeface="나눔명조" panose="02020603020101020101" pitchFamily="18" charset="-127"/>
              </a:endParaRPr>
            </a:p>
          </p:txBody>
        </p:sp>
        <p:sp>
          <p:nvSpPr>
            <p:cNvPr id="14" name="Rectangle 13"/>
            <p:cNvSpPr/>
            <p:nvPr/>
          </p:nvSpPr>
          <p:spPr>
            <a:xfrm>
              <a:off x="5592726" y="2658140"/>
              <a:ext cx="995471" cy="965126"/>
            </a:xfrm>
            <a:prstGeom prst="rect">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5" name="Rectangle 14"/>
          <p:cNvSpPr/>
          <p:nvPr/>
        </p:nvSpPr>
        <p:spPr>
          <a:xfrm>
            <a:off x="3211428" y="4572500"/>
            <a:ext cx="995471" cy="965126"/>
          </a:xfrm>
          <a:prstGeom prst="rect">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p:cNvSpPr txBox="1"/>
          <p:nvPr/>
        </p:nvSpPr>
        <p:spPr>
          <a:xfrm>
            <a:off x="0" y="6569039"/>
            <a:ext cx="5241307" cy="276999"/>
          </a:xfrm>
          <a:prstGeom prst="rect">
            <a:avLst/>
          </a:prstGeom>
          <a:noFill/>
        </p:spPr>
        <p:txBody>
          <a:bodyPr wrap="none" rtlCol="0">
            <a:spAutoFit/>
          </a:bodyPr>
          <a:lstStyle/>
          <a:p>
            <a:r>
              <a:rPr lang="en-US" altLang="ko-KR" sz="1200" dirty="0">
                <a:ea typeface="나눔명조" panose="02020603020101020101" pitchFamily="18" charset="-127"/>
              </a:rPr>
              <a:t>https://www.youtube.com/playlist?list=PLZbbT5o_s2xq7LwI2y8_QtvuXZedL6tQU</a:t>
            </a:r>
            <a:endParaRPr lang="ko-KR" altLang="en-US" sz="1200" dirty="0">
              <a:ea typeface="나눔명조" panose="02020603020101020101" pitchFamily="18" charset="-127"/>
            </a:endParaRPr>
          </a:p>
        </p:txBody>
      </p:sp>
    </p:spTree>
    <p:extLst>
      <p:ext uri="{BB962C8B-B14F-4D97-AF65-F5344CB8AC3E}">
        <p14:creationId xmlns:p14="http://schemas.microsoft.com/office/powerpoint/2010/main" val="3323328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500"/>
                                        <p:tgtEl>
                                          <p:spTgt spid="15"/>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5" grpId="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dirty="0"/>
              <a:t>Ex) Convolution filter detecting features</a:t>
            </a:r>
            <a:endParaRPr lang="ko-KR" altLang="en-US" dirty="0"/>
          </a:p>
        </p:txBody>
      </p:sp>
      <p:sp>
        <p:nvSpPr>
          <p:cNvPr id="3" name="Slide Number Placeholder 2"/>
          <p:cNvSpPr>
            <a:spLocks noGrp="1"/>
          </p:cNvSpPr>
          <p:nvPr>
            <p:ph type="sldNum" sz="quarter" idx="12"/>
          </p:nvPr>
        </p:nvSpPr>
        <p:spPr/>
        <p:txBody>
          <a:bodyPr/>
          <a:lstStyle/>
          <a:p>
            <a:fld id="{E7B612BC-FA30-47E7-8F83-60B8876EFC04}" type="slidenum">
              <a:rPr lang="ko-KR" altLang="en-US" smtClean="0">
                <a:solidFill>
                  <a:prstClr val="black">
                    <a:tint val="75000"/>
                  </a:prstClr>
                </a:solidFill>
              </a:rPr>
              <a:pPr/>
              <a:t>94</a:t>
            </a:fld>
            <a:endParaRPr lang="ko-KR" altLang="en-US">
              <a:solidFill>
                <a:prstClr val="black">
                  <a:tint val="75000"/>
                </a:prstClr>
              </a:solidFill>
            </a:endParaRPr>
          </a:p>
        </p:txBody>
      </p:sp>
      <p:pic>
        <p:nvPicPr>
          <p:cNvPr id="4" name="Picture 3"/>
          <p:cNvPicPr>
            <a:picLocks noChangeAspect="1"/>
          </p:cNvPicPr>
          <p:nvPr/>
        </p:nvPicPr>
        <p:blipFill>
          <a:blip r:embed="rId2"/>
          <a:stretch>
            <a:fillRect/>
          </a:stretch>
        </p:blipFill>
        <p:spPr>
          <a:xfrm>
            <a:off x="4595091" y="1663496"/>
            <a:ext cx="3974306" cy="3938821"/>
          </a:xfrm>
          <a:prstGeom prst="rect">
            <a:avLst/>
          </a:prstGeom>
        </p:spPr>
      </p:pic>
      <p:pic>
        <p:nvPicPr>
          <p:cNvPr id="5" name="Picture 4"/>
          <p:cNvPicPr>
            <a:picLocks noChangeAspect="1"/>
          </p:cNvPicPr>
          <p:nvPr/>
        </p:nvPicPr>
        <p:blipFill>
          <a:blip r:embed="rId3"/>
          <a:stretch>
            <a:fillRect/>
          </a:stretch>
        </p:blipFill>
        <p:spPr>
          <a:xfrm>
            <a:off x="267855" y="1642231"/>
            <a:ext cx="3939044" cy="3974691"/>
          </a:xfrm>
          <a:prstGeom prst="rect">
            <a:avLst/>
          </a:prstGeom>
        </p:spPr>
      </p:pic>
      <p:sp>
        <p:nvSpPr>
          <p:cNvPr id="6" name="TextBox 5"/>
          <p:cNvSpPr txBox="1"/>
          <p:nvPr/>
        </p:nvSpPr>
        <p:spPr>
          <a:xfrm>
            <a:off x="1230228" y="1156904"/>
            <a:ext cx="1479413" cy="400110"/>
          </a:xfrm>
          <a:prstGeom prst="rect">
            <a:avLst/>
          </a:prstGeom>
          <a:noFill/>
        </p:spPr>
        <p:txBody>
          <a:bodyPr wrap="square" rtlCol="0">
            <a:spAutoFit/>
          </a:bodyPr>
          <a:lstStyle/>
          <a:p>
            <a:r>
              <a:rPr lang="en-US" altLang="ko-KR" sz="2000" b="1" dirty="0" smtClean="0">
                <a:latin typeface="나눔명조" panose="02020603020101020101" pitchFamily="18" charset="-127"/>
                <a:ea typeface="나눔명조" panose="02020603020101020101" pitchFamily="18" charset="-127"/>
              </a:rPr>
              <a:t>Input layer</a:t>
            </a:r>
            <a:endParaRPr lang="ko-KR" altLang="en-US" sz="2000" b="1" dirty="0">
              <a:latin typeface="나눔명조" panose="02020603020101020101" pitchFamily="18" charset="-127"/>
              <a:ea typeface="나눔명조" panose="02020603020101020101" pitchFamily="18" charset="-127"/>
            </a:endParaRPr>
          </a:p>
        </p:txBody>
      </p:sp>
      <p:sp>
        <p:nvSpPr>
          <p:cNvPr id="7" name="TextBox 6"/>
          <p:cNvSpPr txBox="1"/>
          <p:nvPr/>
        </p:nvSpPr>
        <p:spPr>
          <a:xfrm>
            <a:off x="4984584" y="1150663"/>
            <a:ext cx="2511369" cy="400110"/>
          </a:xfrm>
          <a:prstGeom prst="rect">
            <a:avLst/>
          </a:prstGeom>
          <a:noFill/>
        </p:spPr>
        <p:txBody>
          <a:bodyPr wrap="square" rtlCol="0">
            <a:spAutoFit/>
          </a:bodyPr>
          <a:lstStyle/>
          <a:p>
            <a:r>
              <a:rPr lang="en-US" altLang="ko-KR" sz="2000" b="1" dirty="0" smtClean="0">
                <a:latin typeface="나눔명조" panose="02020603020101020101" pitchFamily="18" charset="-127"/>
                <a:ea typeface="나눔명조" panose="02020603020101020101" pitchFamily="18" charset="-127"/>
              </a:rPr>
              <a:t>Convolution layer 4</a:t>
            </a:r>
            <a:endParaRPr lang="ko-KR" altLang="en-US" sz="2000" b="1" dirty="0">
              <a:latin typeface="나눔명조" panose="02020603020101020101" pitchFamily="18" charset="-127"/>
              <a:ea typeface="나눔명조" panose="02020603020101020101" pitchFamily="18" charset="-127"/>
            </a:endParaRPr>
          </a:p>
        </p:txBody>
      </p:sp>
      <p:grpSp>
        <p:nvGrpSpPr>
          <p:cNvPr id="8" name="Group 7"/>
          <p:cNvGrpSpPr/>
          <p:nvPr/>
        </p:nvGrpSpPr>
        <p:grpSpPr>
          <a:xfrm>
            <a:off x="4595090" y="1663496"/>
            <a:ext cx="2900865" cy="2407297"/>
            <a:chOff x="5266992" y="2397804"/>
            <a:chExt cx="1430013" cy="1186703"/>
          </a:xfrm>
        </p:grpSpPr>
        <p:sp>
          <p:nvSpPr>
            <p:cNvPr id="9" name="TextBox 8"/>
            <p:cNvSpPr txBox="1"/>
            <p:nvPr/>
          </p:nvSpPr>
          <p:spPr>
            <a:xfrm>
              <a:off x="5300495" y="3387268"/>
              <a:ext cx="1396510" cy="197239"/>
            </a:xfrm>
            <a:prstGeom prst="rect">
              <a:avLst/>
            </a:prstGeom>
            <a:noFill/>
          </p:spPr>
          <p:txBody>
            <a:bodyPr wrap="square" rtlCol="0">
              <a:spAutoFit/>
            </a:bodyPr>
            <a:lstStyle/>
            <a:p>
              <a:r>
                <a:rPr lang="en-US" altLang="ko-KR" sz="2000" b="1" dirty="0" smtClean="0">
                  <a:solidFill>
                    <a:srgbClr val="FFFF00"/>
                  </a:solidFill>
                  <a:latin typeface="나눔명조" panose="02020603020101020101" pitchFamily="18" charset="-127"/>
                  <a:ea typeface="나눔명조" panose="02020603020101020101" pitchFamily="18" charset="-127"/>
                </a:rPr>
                <a:t>Detect “face” feature</a:t>
              </a:r>
              <a:endParaRPr lang="ko-KR" altLang="en-US" sz="2000" b="1" dirty="0">
                <a:solidFill>
                  <a:srgbClr val="FFFF00"/>
                </a:solidFill>
                <a:latin typeface="나눔명조" panose="02020603020101020101" pitchFamily="18" charset="-127"/>
                <a:ea typeface="나눔명조" panose="02020603020101020101" pitchFamily="18" charset="-127"/>
              </a:endParaRPr>
            </a:p>
          </p:txBody>
        </p:sp>
        <p:sp>
          <p:nvSpPr>
            <p:cNvPr id="10" name="Rectangle 9"/>
            <p:cNvSpPr/>
            <p:nvPr/>
          </p:nvSpPr>
          <p:spPr>
            <a:xfrm>
              <a:off x="5266992" y="2397804"/>
              <a:ext cx="995471" cy="965126"/>
            </a:xfrm>
            <a:prstGeom prst="rect">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Rectangle 10"/>
          <p:cNvSpPr/>
          <p:nvPr/>
        </p:nvSpPr>
        <p:spPr>
          <a:xfrm>
            <a:off x="267855" y="1635989"/>
            <a:ext cx="2019372" cy="1957815"/>
          </a:xfrm>
          <a:prstGeom prst="rect">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p:cNvSpPr txBox="1"/>
          <p:nvPr/>
        </p:nvSpPr>
        <p:spPr>
          <a:xfrm>
            <a:off x="0" y="6569039"/>
            <a:ext cx="5241307" cy="276999"/>
          </a:xfrm>
          <a:prstGeom prst="rect">
            <a:avLst/>
          </a:prstGeom>
          <a:noFill/>
        </p:spPr>
        <p:txBody>
          <a:bodyPr wrap="none" rtlCol="0">
            <a:spAutoFit/>
          </a:bodyPr>
          <a:lstStyle/>
          <a:p>
            <a:r>
              <a:rPr lang="en-US" altLang="ko-KR" sz="1200" dirty="0">
                <a:ea typeface="나눔명조" panose="02020603020101020101" pitchFamily="18" charset="-127"/>
              </a:rPr>
              <a:t>https://www.youtube.com/playlist?list=PLZbbT5o_s2xq7LwI2y8_QtvuXZedL6tQU</a:t>
            </a:r>
            <a:endParaRPr lang="ko-KR" altLang="en-US" sz="1200" dirty="0">
              <a:ea typeface="나눔명조" panose="02020603020101020101" pitchFamily="18" charset="-127"/>
            </a:endParaRPr>
          </a:p>
        </p:txBody>
      </p:sp>
    </p:spTree>
    <p:extLst>
      <p:ext uri="{BB962C8B-B14F-4D97-AF65-F5344CB8AC3E}">
        <p14:creationId xmlns:p14="http://schemas.microsoft.com/office/powerpoint/2010/main" val="413785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96468" y="973932"/>
            <a:ext cx="7271183" cy="5544976"/>
          </a:xfrm>
          <a:prstGeom prst="rect">
            <a:avLst/>
          </a:prstGeom>
        </p:spPr>
      </p:pic>
      <p:sp>
        <p:nvSpPr>
          <p:cNvPr id="2" name="Title 1"/>
          <p:cNvSpPr>
            <a:spLocks noGrp="1"/>
          </p:cNvSpPr>
          <p:nvPr>
            <p:ph type="title"/>
          </p:nvPr>
        </p:nvSpPr>
        <p:spPr/>
        <p:txBody>
          <a:bodyPr/>
          <a:lstStyle/>
          <a:p>
            <a:r>
              <a:rPr lang="en-US" altLang="ko-KR" dirty="0"/>
              <a:t>Ex) Convolution </a:t>
            </a:r>
            <a:r>
              <a:rPr lang="en-US" altLang="ko-KR" dirty="0" smtClean="0"/>
              <a:t>with layered input (RGB)</a:t>
            </a:r>
            <a:endParaRPr lang="ko-KR" altLang="en-US" dirty="0"/>
          </a:p>
        </p:txBody>
      </p:sp>
      <p:sp>
        <p:nvSpPr>
          <p:cNvPr id="3" name="Slide Number Placeholder 2"/>
          <p:cNvSpPr>
            <a:spLocks noGrp="1"/>
          </p:cNvSpPr>
          <p:nvPr>
            <p:ph type="sldNum" sz="quarter" idx="12"/>
          </p:nvPr>
        </p:nvSpPr>
        <p:spPr/>
        <p:txBody>
          <a:bodyPr/>
          <a:lstStyle/>
          <a:p>
            <a:fld id="{E7B612BC-FA30-47E7-8F83-60B8876EFC04}" type="slidenum">
              <a:rPr lang="ko-KR" altLang="en-US" smtClean="0">
                <a:solidFill>
                  <a:prstClr val="black">
                    <a:tint val="75000"/>
                  </a:prstClr>
                </a:solidFill>
              </a:rPr>
              <a:pPr/>
              <a:t>95</a:t>
            </a:fld>
            <a:endParaRPr lang="ko-KR" altLang="en-US">
              <a:solidFill>
                <a:prstClr val="black">
                  <a:tint val="75000"/>
                </a:prstClr>
              </a:solidFill>
            </a:endParaRPr>
          </a:p>
        </p:txBody>
      </p:sp>
      <p:sp>
        <p:nvSpPr>
          <p:cNvPr id="6" name="TextBox 5"/>
          <p:cNvSpPr txBox="1"/>
          <p:nvPr/>
        </p:nvSpPr>
        <p:spPr>
          <a:xfrm>
            <a:off x="0" y="6581001"/>
            <a:ext cx="3228448" cy="276999"/>
          </a:xfrm>
          <a:prstGeom prst="rect">
            <a:avLst/>
          </a:prstGeom>
          <a:noFill/>
        </p:spPr>
        <p:txBody>
          <a:bodyPr wrap="none" rtlCol="0">
            <a:spAutoFit/>
          </a:bodyPr>
          <a:lstStyle/>
          <a:p>
            <a:r>
              <a:rPr lang="en-US" altLang="ko-KR" sz="1200" dirty="0">
                <a:ea typeface="나눔명조" panose="02020603020101020101" pitchFamily="18" charset="-127"/>
              </a:rPr>
              <a:t>http://cs231n.github.io/convolutional-networks/</a:t>
            </a:r>
            <a:endParaRPr lang="ko-KR" altLang="en-US" sz="1200" dirty="0">
              <a:ea typeface="나눔명조" panose="02020603020101020101" pitchFamily="18" charset="-127"/>
            </a:endParaRPr>
          </a:p>
        </p:txBody>
      </p:sp>
      <p:sp>
        <p:nvSpPr>
          <p:cNvPr id="8" name="TextBox 7"/>
          <p:cNvSpPr txBox="1"/>
          <p:nvPr/>
        </p:nvSpPr>
        <p:spPr>
          <a:xfrm>
            <a:off x="2925068" y="580072"/>
            <a:ext cx="3118544" cy="400110"/>
          </a:xfrm>
          <a:prstGeom prst="rect">
            <a:avLst/>
          </a:prstGeom>
          <a:noFill/>
        </p:spPr>
        <p:txBody>
          <a:bodyPr wrap="square" rtlCol="0">
            <a:spAutoFit/>
          </a:bodyPr>
          <a:lstStyle/>
          <a:p>
            <a:r>
              <a:rPr lang="en-US" altLang="ko-KR" sz="2000" b="1" dirty="0" smtClean="0">
                <a:solidFill>
                  <a:srgbClr val="A50021"/>
                </a:solidFill>
                <a:latin typeface="나눔명조" panose="02020603020101020101" pitchFamily="18" charset="-127"/>
                <a:ea typeface="나눔명조" panose="02020603020101020101" pitchFamily="18" charset="-127"/>
              </a:rPr>
              <a:t>Two convolution layers</a:t>
            </a:r>
            <a:endParaRPr lang="ko-KR" altLang="en-US" sz="2000" b="1" dirty="0">
              <a:solidFill>
                <a:srgbClr val="A50021"/>
              </a:solidFill>
              <a:latin typeface="나눔명조" panose="02020603020101020101" pitchFamily="18" charset="-127"/>
              <a:ea typeface="나눔명조" panose="02020603020101020101" pitchFamily="18" charset="-127"/>
            </a:endParaRPr>
          </a:p>
        </p:txBody>
      </p:sp>
    </p:spTree>
    <p:extLst>
      <p:ext uri="{BB962C8B-B14F-4D97-AF65-F5344CB8AC3E}">
        <p14:creationId xmlns:p14="http://schemas.microsoft.com/office/powerpoint/2010/main" val="206344944"/>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dirty="0"/>
              <a:t>Ex) Convolution with layered input</a:t>
            </a:r>
            <a:endParaRPr lang="ko-KR" altLang="en-US" dirty="0"/>
          </a:p>
        </p:txBody>
      </p:sp>
      <p:sp>
        <p:nvSpPr>
          <p:cNvPr id="3" name="Slide Number Placeholder 2"/>
          <p:cNvSpPr>
            <a:spLocks noGrp="1"/>
          </p:cNvSpPr>
          <p:nvPr>
            <p:ph type="sldNum" sz="quarter" idx="12"/>
          </p:nvPr>
        </p:nvSpPr>
        <p:spPr/>
        <p:txBody>
          <a:bodyPr/>
          <a:lstStyle/>
          <a:p>
            <a:fld id="{E7B612BC-FA30-47E7-8F83-60B8876EFC04}" type="slidenum">
              <a:rPr lang="ko-KR" altLang="en-US" smtClean="0">
                <a:solidFill>
                  <a:prstClr val="black">
                    <a:tint val="75000"/>
                  </a:prstClr>
                </a:solidFill>
              </a:rPr>
              <a:pPr/>
              <a:t>96</a:t>
            </a:fld>
            <a:endParaRPr lang="ko-KR" altLang="en-US">
              <a:solidFill>
                <a:prstClr val="black">
                  <a:tint val="75000"/>
                </a:prstClr>
              </a:solidFill>
            </a:endParaRPr>
          </a:p>
        </p:txBody>
      </p:sp>
      <p:pic>
        <p:nvPicPr>
          <p:cNvPr id="4" name="Picture 3"/>
          <p:cNvPicPr>
            <a:picLocks noChangeAspect="1"/>
          </p:cNvPicPr>
          <p:nvPr/>
        </p:nvPicPr>
        <p:blipFill>
          <a:blip r:embed="rId2"/>
          <a:stretch>
            <a:fillRect/>
          </a:stretch>
        </p:blipFill>
        <p:spPr>
          <a:xfrm>
            <a:off x="596468" y="925311"/>
            <a:ext cx="7370533" cy="5669163"/>
          </a:xfrm>
          <a:prstGeom prst="rect">
            <a:avLst/>
          </a:prstGeom>
        </p:spPr>
      </p:pic>
      <p:sp>
        <p:nvSpPr>
          <p:cNvPr id="6" name="TextBox 5"/>
          <p:cNvSpPr txBox="1"/>
          <p:nvPr/>
        </p:nvSpPr>
        <p:spPr>
          <a:xfrm>
            <a:off x="0" y="6581001"/>
            <a:ext cx="3228448" cy="276999"/>
          </a:xfrm>
          <a:prstGeom prst="rect">
            <a:avLst/>
          </a:prstGeom>
          <a:noFill/>
        </p:spPr>
        <p:txBody>
          <a:bodyPr wrap="none" rtlCol="0">
            <a:spAutoFit/>
          </a:bodyPr>
          <a:lstStyle/>
          <a:p>
            <a:r>
              <a:rPr lang="en-US" altLang="ko-KR" sz="1200" dirty="0">
                <a:ea typeface="나눔명조" panose="02020603020101020101" pitchFamily="18" charset="-127"/>
              </a:rPr>
              <a:t>http://cs231n.github.io/convolutional-networks/</a:t>
            </a:r>
            <a:endParaRPr lang="ko-KR" altLang="en-US" sz="1200" dirty="0">
              <a:ea typeface="나눔명조" panose="02020603020101020101" pitchFamily="18" charset="-127"/>
            </a:endParaRPr>
          </a:p>
        </p:txBody>
      </p:sp>
      <p:sp>
        <p:nvSpPr>
          <p:cNvPr id="8" name="TextBox 7"/>
          <p:cNvSpPr txBox="1"/>
          <p:nvPr/>
        </p:nvSpPr>
        <p:spPr>
          <a:xfrm>
            <a:off x="2925068" y="580072"/>
            <a:ext cx="3118544" cy="400110"/>
          </a:xfrm>
          <a:prstGeom prst="rect">
            <a:avLst/>
          </a:prstGeom>
          <a:noFill/>
        </p:spPr>
        <p:txBody>
          <a:bodyPr wrap="square" rtlCol="0">
            <a:spAutoFit/>
          </a:bodyPr>
          <a:lstStyle/>
          <a:p>
            <a:r>
              <a:rPr lang="en-US" altLang="ko-KR" sz="2000" b="1" dirty="0" smtClean="0">
                <a:solidFill>
                  <a:srgbClr val="A50021"/>
                </a:solidFill>
                <a:latin typeface="나눔명조" panose="02020603020101020101" pitchFamily="18" charset="-127"/>
                <a:ea typeface="나눔명조" panose="02020603020101020101" pitchFamily="18" charset="-127"/>
              </a:rPr>
              <a:t>Two convolution layers</a:t>
            </a:r>
            <a:endParaRPr lang="ko-KR" altLang="en-US" sz="2000" b="1" dirty="0">
              <a:solidFill>
                <a:srgbClr val="A50021"/>
              </a:solidFill>
              <a:latin typeface="나눔명조" panose="02020603020101020101" pitchFamily="18" charset="-127"/>
              <a:ea typeface="나눔명조" panose="02020603020101020101" pitchFamily="18" charset="-127"/>
            </a:endParaRPr>
          </a:p>
        </p:txBody>
      </p:sp>
    </p:spTree>
    <p:extLst>
      <p:ext uri="{BB962C8B-B14F-4D97-AF65-F5344CB8AC3E}">
        <p14:creationId xmlns:p14="http://schemas.microsoft.com/office/powerpoint/2010/main" val="418128364"/>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ko-KR" dirty="0" smtClean="0"/>
              <a:t>Recall, Artificial NN</a:t>
            </a:r>
            <a:endParaRPr lang="ko-KR" altLang="en-US" dirty="0"/>
          </a:p>
        </p:txBody>
      </p:sp>
      <p:sp>
        <p:nvSpPr>
          <p:cNvPr id="3" name="Slide Number Placeholder 2"/>
          <p:cNvSpPr>
            <a:spLocks noGrp="1"/>
          </p:cNvSpPr>
          <p:nvPr>
            <p:ph type="sldNum" sz="quarter" idx="12"/>
          </p:nvPr>
        </p:nvSpPr>
        <p:spPr/>
        <p:txBody>
          <a:bodyPr/>
          <a:lstStyle/>
          <a:p>
            <a:fld id="{E7B612BC-FA30-47E7-8F83-60B8876EFC04}" type="slidenum">
              <a:rPr lang="ko-KR" altLang="en-US" smtClean="0">
                <a:solidFill>
                  <a:prstClr val="black">
                    <a:tint val="75000"/>
                  </a:prstClr>
                </a:solidFill>
              </a:rPr>
              <a:pPr/>
              <a:t>97</a:t>
            </a:fld>
            <a:endParaRPr lang="ko-KR" altLang="en-US">
              <a:solidFill>
                <a:prstClr val="black">
                  <a:tint val="75000"/>
                </a:prstClr>
              </a:solidFill>
            </a:endParaRPr>
          </a:p>
        </p:txBody>
      </p:sp>
      <p:sp>
        <p:nvSpPr>
          <p:cNvPr id="4" name="TextBox 3"/>
          <p:cNvSpPr txBox="1"/>
          <p:nvPr/>
        </p:nvSpPr>
        <p:spPr>
          <a:xfrm>
            <a:off x="655294" y="1965751"/>
            <a:ext cx="712054" cy="369332"/>
          </a:xfrm>
          <a:prstGeom prst="rect">
            <a:avLst/>
          </a:prstGeom>
          <a:noFill/>
        </p:spPr>
        <p:txBody>
          <a:bodyPr wrap="none" rtlCol="0">
            <a:spAutoFit/>
          </a:bodyPr>
          <a:lstStyle/>
          <a:p>
            <a:r>
              <a:rPr lang="en-US" altLang="ko-KR" dirty="0" smtClean="0">
                <a:latin typeface="나눔명조" panose="02020603020101020101" pitchFamily="18" charset="-127"/>
                <a:ea typeface="나눔명조" panose="02020603020101020101" pitchFamily="18" charset="-127"/>
              </a:rPr>
              <a:t>input</a:t>
            </a:r>
            <a:endParaRPr lang="ko-KR" altLang="en-US" dirty="0">
              <a:latin typeface="나눔명조" panose="02020603020101020101" pitchFamily="18" charset="-127"/>
              <a:ea typeface="나눔명조" panose="02020603020101020101" pitchFamily="18" charset="-127"/>
            </a:endParaRPr>
          </a:p>
        </p:txBody>
      </p:sp>
      <p:cxnSp>
        <p:nvCxnSpPr>
          <p:cNvPr id="8" name="Straight Arrow Connector 7"/>
          <p:cNvCxnSpPr/>
          <p:nvPr/>
        </p:nvCxnSpPr>
        <p:spPr>
          <a:xfrm>
            <a:off x="1426659" y="2165806"/>
            <a:ext cx="520700" cy="0"/>
          </a:xfrm>
          <a:prstGeom prst="straightConnector1">
            <a:avLst/>
          </a:prstGeom>
          <a:ln w="38100">
            <a:solidFill>
              <a:srgbClr val="0000CC"/>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5055611" y="2142442"/>
            <a:ext cx="520700" cy="0"/>
          </a:xfrm>
          <a:prstGeom prst="straightConnector1">
            <a:avLst/>
          </a:prstGeom>
          <a:ln w="38100">
            <a:solidFill>
              <a:srgbClr val="0000CC"/>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576311" y="1942387"/>
            <a:ext cx="854721" cy="369332"/>
          </a:xfrm>
          <a:prstGeom prst="rect">
            <a:avLst/>
          </a:prstGeom>
          <a:noFill/>
          <a:ln w="28575">
            <a:noFill/>
          </a:ln>
        </p:spPr>
        <p:txBody>
          <a:bodyPr wrap="none" rtlCol="0">
            <a:spAutoFit/>
          </a:bodyPr>
          <a:lstStyle/>
          <a:p>
            <a:r>
              <a:rPr lang="en-US" altLang="ko-KR" dirty="0" smtClean="0">
                <a:latin typeface="나눔명조" panose="02020603020101020101" pitchFamily="18" charset="-127"/>
                <a:ea typeface="나눔명조" panose="02020603020101020101" pitchFamily="18" charset="-127"/>
              </a:rPr>
              <a:t>output</a:t>
            </a:r>
            <a:endParaRPr lang="ko-KR" altLang="en-US" dirty="0">
              <a:latin typeface="나눔명조" panose="02020603020101020101" pitchFamily="18" charset="-127"/>
              <a:ea typeface="나눔명조" panose="02020603020101020101" pitchFamily="18" charset="-127"/>
            </a:endParaRPr>
          </a:p>
        </p:txBody>
      </p:sp>
      <p:pic>
        <p:nvPicPr>
          <p:cNvPr id="16" name="Picture 15"/>
          <p:cNvPicPr>
            <a:picLocks noChangeAspect="1"/>
          </p:cNvPicPr>
          <p:nvPr/>
        </p:nvPicPr>
        <p:blipFill>
          <a:blip r:embed="rId3">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687009" y="2721395"/>
            <a:ext cx="4638675" cy="2362200"/>
          </a:xfrm>
          <a:prstGeom prst="rect">
            <a:avLst/>
          </a:prstGeom>
        </p:spPr>
      </p:pic>
      <p:sp>
        <p:nvSpPr>
          <p:cNvPr id="18" name="Rectangle 17"/>
          <p:cNvSpPr/>
          <p:nvPr/>
        </p:nvSpPr>
        <p:spPr>
          <a:xfrm>
            <a:off x="-1" y="6582911"/>
            <a:ext cx="1451729" cy="275090"/>
          </a:xfrm>
          <a:prstGeom prst="rect">
            <a:avLst/>
          </a:prstGeom>
        </p:spPr>
        <p:txBody>
          <a:bodyPr wrap="square">
            <a:spAutoFit/>
          </a:bodyPr>
          <a:lstStyle/>
          <a:p>
            <a:r>
              <a:rPr lang="en-US" altLang="ko-KR" sz="1200" dirty="0" smtClean="0"/>
              <a:t>Images from google</a:t>
            </a:r>
            <a:endParaRPr lang="ko-KR" altLang="en-US" sz="1200" dirty="0"/>
          </a:p>
        </p:txBody>
      </p:sp>
      <p:sp>
        <p:nvSpPr>
          <p:cNvPr id="21" name="TextBox 20"/>
          <p:cNvSpPr txBox="1"/>
          <p:nvPr/>
        </p:nvSpPr>
        <p:spPr>
          <a:xfrm>
            <a:off x="499223" y="2409316"/>
            <a:ext cx="952505" cy="400110"/>
          </a:xfrm>
          <a:prstGeom prst="rect">
            <a:avLst/>
          </a:prstGeom>
          <a:solidFill>
            <a:schemeClr val="accent6">
              <a:lumMod val="20000"/>
              <a:lumOff val="80000"/>
            </a:schemeClr>
          </a:solidFill>
        </p:spPr>
        <p:txBody>
          <a:bodyPr wrap="none" rtlCol="0">
            <a:spAutoFit/>
          </a:bodyPr>
          <a:lstStyle/>
          <a:p>
            <a:r>
              <a:rPr lang="en-US" altLang="ko-KR" sz="2000" b="1" dirty="0" smtClean="0">
                <a:solidFill>
                  <a:srgbClr val="00B050"/>
                </a:solidFill>
                <a:latin typeface="나눔명조" panose="02020603020101020101" pitchFamily="18" charset="-127"/>
                <a:ea typeface="나눔명조" panose="02020603020101020101" pitchFamily="18" charset="-127"/>
              </a:rPr>
              <a:t>Instant</a:t>
            </a:r>
            <a:endParaRPr lang="ko-KR" altLang="en-US" sz="2000" b="1" dirty="0">
              <a:solidFill>
                <a:srgbClr val="00B050"/>
              </a:solidFill>
              <a:latin typeface="나눔명조" panose="02020603020101020101" pitchFamily="18" charset="-127"/>
              <a:ea typeface="나눔명조" panose="02020603020101020101" pitchFamily="18" charset="-127"/>
            </a:endParaRPr>
          </a:p>
        </p:txBody>
      </p:sp>
      <p:sp>
        <p:nvSpPr>
          <p:cNvPr id="22" name="TextBox 21"/>
          <p:cNvSpPr txBox="1"/>
          <p:nvPr/>
        </p:nvSpPr>
        <p:spPr>
          <a:xfrm>
            <a:off x="5576311" y="2409316"/>
            <a:ext cx="3384260" cy="400110"/>
          </a:xfrm>
          <a:prstGeom prst="rect">
            <a:avLst/>
          </a:prstGeom>
          <a:solidFill>
            <a:schemeClr val="accent6">
              <a:lumMod val="20000"/>
              <a:lumOff val="80000"/>
            </a:schemeClr>
          </a:solidFill>
        </p:spPr>
        <p:txBody>
          <a:bodyPr wrap="none" rtlCol="0">
            <a:spAutoFit/>
          </a:bodyPr>
          <a:lstStyle/>
          <a:p>
            <a:r>
              <a:rPr lang="en-US" altLang="ko-KR" sz="2000" b="1" dirty="0" smtClean="0">
                <a:solidFill>
                  <a:srgbClr val="00B050"/>
                </a:solidFill>
                <a:latin typeface="나눔명조" panose="02020603020101020101" pitchFamily="18" charset="-127"/>
                <a:ea typeface="나눔명조" panose="02020603020101020101" pitchFamily="18" charset="-127"/>
              </a:rPr>
              <a:t>Classification of the instance</a:t>
            </a:r>
            <a:endParaRPr lang="ko-KR" altLang="en-US" sz="2000" b="1" dirty="0">
              <a:solidFill>
                <a:srgbClr val="00B050"/>
              </a:solidFill>
              <a:latin typeface="나눔명조" panose="02020603020101020101" pitchFamily="18" charset="-127"/>
              <a:ea typeface="나눔명조" panose="02020603020101020101" pitchFamily="18" charset="-127"/>
            </a:endParaRPr>
          </a:p>
        </p:txBody>
      </p:sp>
      <p:sp>
        <p:nvSpPr>
          <p:cNvPr id="5" name="TextBox 4"/>
          <p:cNvSpPr txBox="1"/>
          <p:nvPr/>
        </p:nvSpPr>
        <p:spPr>
          <a:xfrm>
            <a:off x="1904079" y="1965751"/>
            <a:ext cx="1569660" cy="369332"/>
          </a:xfrm>
          <a:prstGeom prst="rect">
            <a:avLst/>
          </a:prstGeom>
          <a:noFill/>
          <a:ln w="28575">
            <a:noFill/>
          </a:ln>
        </p:spPr>
        <p:txBody>
          <a:bodyPr wrap="none" rtlCol="0">
            <a:spAutoFit/>
          </a:bodyPr>
          <a:lstStyle/>
          <a:p>
            <a:r>
              <a:rPr lang="en-US" altLang="ko-KR" dirty="0" smtClean="0">
                <a:latin typeface="나눔명조" panose="02020603020101020101" pitchFamily="18" charset="-127"/>
                <a:ea typeface="나눔명조" panose="02020603020101020101" pitchFamily="18" charset="-127"/>
              </a:rPr>
              <a:t>weighted sum</a:t>
            </a:r>
            <a:endParaRPr lang="ko-KR" altLang="en-US" dirty="0">
              <a:latin typeface="나눔명조" panose="02020603020101020101" pitchFamily="18" charset="-127"/>
              <a:ea typeface="나눔명조" panose="02020603020101020101" pitchFamily="18" charset="-127"/>
            </a:endParaRPr>
          </a:p>
        </p:txBody>
      </p:sp>
      <p:sp>
        <p:nvSpPr>
          <p:cNvPr id="9" name="TextBox 8"/>
          <p:cNvSpPr txBox="1"/>
          <p:nvPr/>
        </p:nvSpPr>
        <p:spPr>
          <a:xfrm>
            <a:off x="3955419" y="1954579"/>
            <a:ext cx="1173719" cy="369332"/>
          </a:xfrm>
          <a:prstGeom prst="rect">
            <a:avLst/>
          </a:prstGeom>
          <a:noFill/>
          <a:ln w="28575">
            <a:noFill/>
          </a:ln>
        </p:spPr>
        <p:txBody>
          <a:bodyPr wrap="none" rtlCol="0">
            <a:spAutoFit/>
          </a:bodyPr>
          <a:lstStyle/>
          <a:p>
            <a:r>
              <a:rPr lang="en-US" altLang="ko-KR" dirty="0" smtClean="0">
                <a:latin typeface="나눔명조" panose="02020603020101020101" pitchFamily="18" charset="-127"/>
                <a:ea typeface="나눔명조" panose="02020603020101020101" pitchFamily="18" charset="-127"/>
              </a:rPr>
              <a:t>activation</a:t>
            </a:r>
            <a:endParaRPr lang="ko-KR" altLang="en-US" dirty="0">
              <a:latin typeface="나눔명조" panose="02020603020101020101" pitchFamily="18" charset="-127"/>
              <a:ea typeface="나눔명조" panose="02020603020101020101" pitchFamily="18" charset="-127"/>
            </a:endParaRPr>
          </a:p>
        </p:txBody>
      </p:sp>
      <p:cxnSp>
        <p:nvCxnSpPr>
          <p:cNvPr id="10" name="Straight Arrow Connector 9"/>
          <p:cNvCxnSpPr/>
          <p:nvPr/>
        </p:nvCxnSpPr>
        <p:spPr>
          <a:xfrm>
            <a:off x="3473739" y="2154020"/>
            <a:ext cx="520700" cy="0"/>
          </a:xfrm>
          <a:prstGeom prst="straightConnector1">
            <a:avLst/>
          </a:prstGeom>
          <a:ln w="38100">
            <a:solidFill>
              <a:srgbClr val="0000CC"/>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4242790" y="1662349"/>
            <a:ext cx="785793" cy="400110"/>
          </a:xfrm>
          <a:prstGeom prst="rect">
            <a:avLst/>
          </a:prstGeom>
          <a:noFill/>
        </p:spPr>
        <p:txBody>
          <a:bodyPr wrap="none" rtlCol="0">
            <a:spAutoFit/>
          </a:bodyPr>
          <a:lstStyle/>
          <a:p>
            <a:r>
              <a:rPr lang="en-US" altLang="ko-KR" sz="2000" b="1" dirty="0" err="1" smtClean="0">
                <a:solidFill>
                  <a:srgbClr val="0070C0"/>
                </a:solidFill>
                <a:latin typeface="나눔명조" panose="02020603020101020101" pitchFamily="18" charset="-127"/>
                <a:ea typeface="나눔명조" panose="02020603020101020101" pitchFamily="18" charset="-127"/>
              </a:rPr>
              <a:t>ReLu</a:t>
            </a:r>
            <a:endParaRPr lang="ko-KR" altLang="en-US" sz="2000" b="1" dirty="0">
              <a:solidFill>
                <a:srgbClr val="0070C0"/>
              </a:solidFill>
              <a:latin typeface="나눔명조" panose="02020603020101020101" pitchFamily="18" charset="-127"/>
              <a:ea typeface="나눔명조" panose="02020603020101020101" pitchFamily="18" charset="-127"/>
            </a:endParaRPr>
          </a:p>
        </p:txBody>
      </p:sp>
      <p:sp>
        <p:nvSpPr>
          <p:cNvPr id="15" name="Rectangle 14"/>
          <p:cNvSpPr/>
          <p:nvPr/>
        </p:nvSpPr>
        <p:spPr>
          <a:xfrm>
            <a:off x="1545652" y="1662349"/>
            <a:ext cx="3761639" cy="919741"/>
          </a:xfrm>
          <a:prstGeom prst="rect">
            <a:avLst/>
          </a:prstGeom>
          <a:noFill/>
          <a:ln w="1905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TextBox 22"/>
          <p:cNvSpPr txBox="1"/>
          <p:nvPr/>
        </p:nvSpPr>
        <p:spPr>
          <a:xfrm>
            <a:off x="3067728" y="5293216"/>
            <a:ext cx="1853419" cy="400110"/>
          </a:xfrm>
          <a:prstGeom prst="rect">
            <a:avLst/>
          </a:prstGeom>
          <a:noFill/>
        </p:spPr>
        <p:txBody>
          <a:bodyPr wrap="square" rtlCol="0">
            <a:spAutoFit/>
          </a:bodyPr>
          <a:lstStyle/>
          <a:p>
            <a:r>
              <a:rPr lang="en-US" altLang="ko-KR" sz="2000" b="1" dirty="0" smtClean="0">
                <a:solidFill>
                  <a:srgbClr val="0000CC"/>
                </a:solidFill>
                <a:latin typeface="나눔명조" panose="02020603020101020101" pitchFamily="18" charset="-127"/>
                <a:ea typeface="나눔명조" panose="02020603020101020101" pitchFamily="18" charset="-127"/>
              </a:rPr>
              <a:t>Hidden layers</a:t>
            </a:r>
            <a:endParaRPr lang="ko-KR" altLang="en-US" sz="2000" b="1" dirty="0">
              <a:solidFill>
                <a:srgbClr val="0000CC"/>
              </a:solidFill>
              <a:latin typeface="나눔명조" panose="02020603020101020101" pitchFamily="18" charset="-127"/>
              <a:ea typeface="나눔명조" panose="02020603020101020101" pitchFamily="18" charset="-127"/>
            </a:endParaRPr>
          </a:p>
        </p:txBody>
      </p:sp>
      <p:sp>
        <p:nvSpPr>
          <p:cNvPr id="24" name="Left Brace 23"/>
          <p:cNvSpPr/>
          <p:nvPr/>
        </p:nvSpPr>
        <p:spPr>
          <a:xfrm rot="16200000">
            <a:off x="3771885" y="3860265"/>
            <a:ext cx="377650" cy="2693165"/>
          </a:xfrm>
          <a:prstGeom prst="leftBrace">
            <a:avLst>
              <a:gd name="adj1" fmla="val 57935"/>
              <a:gd name="adj2" fmla="val 50686"/>
            </a:avLst>
          </a:prstGeom>
          <a:ln w="38100">
            <a:solidFill>
              <a:srgbClr val="0000CC"/>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Tree>
    <p:extLst>
      <p:ext uri="{BB962C8B-B14F-4D97-AF65-F5344CB8AC3E}">
        <p14:creationId xmlns:p14="http://schemas.microsoft.com/office/powerpoint/2010/main" val="1820682773"/>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4288808" y="1662349"/>
            <a:ext cx="4744023" cy="3421246"/>
            <a:chOff x="1687009" y="1662349"/>
            <a:chExt cx="4744023" cy="3421246"/>
          </a:xfrm>
        </p:grpSpPr>
        <p:sp>
          <p:nvSpPr>
            <p:cNvPr id="4" name="TextBox 3"/>
            <p:cNvSpPr txBox="1"/>
            <p:nvPr/>
          </p:nvSpPr>
          <p:spPr>
            <a:xfrm>
              <a:off x="1904079" y="1965751"/>
              <a:ext cx="1569660" cy="369332"/>
            </a:xfrm>
            <a:prstGeom prst="rect">
              <a:avLst/>
            </a:prstGeom>
            <a:noFill/>
            <a:ln w="28575">
              <a:noFill/>
            </a:ln>
          </p:spPr>
          <p:txBody>
            <a:bodyPr wrap="none" rtlCol="0">
              <a:spAutoFit/>
            </a:bodyPr>
            <a:lstStyle/>
            <a:p>
              <a:r>
                <a:rPr lang="en-US" altLang="ko-KR" dirty="0" smtClean="0">
                  <a:solidFill>
                    <a:schemeClr val="bg1">
                      <a:lumMod val="50000"/>
                    </a:schemeClr>
                  </a:solidFill>
                  <a:latin typeface="나눔명조" panose="02020603020101020101" pitchFamily="18" charset="-127"/>
                  <a:ea typeface="나눔명조" panose="02020603020101020101" pitchFamily="18" charset="-127"/>
                </a:rPr>
                <a:t>weighted sum</a:t>
              </a:r>
              <a:endParaRPr lang="ko-KR" altLang="en-US" dirty="0">
                <a:solidFill>
                  <a:schemeClr val="bg1">
                    <a:lumMod val="50000"/>
                  </a:schemeClr>
                </a:solidFill>
                <a:latin typeface="나눔명조" panose="02020603020101020101" pitchFamily="18" charset="-127"/>
                <a:ea typeface="나눔명조" panose="02020603020101020101" pitchFamily="18" charset="-127"/>
              </a:endParaRPr>
            </a:p>
          </p:txBody>
        </p:sp>
        <p:sp>
          <p:nvSpPr>
            <p:cNvPr id="5" name="TextBox 4"/>
            <p:cNvSpPr txBox="1"/>
            <p:nvPr/>
          </p:nvSpPr>
          <p:spPr>
            <a:xfrm>
              <a:off x="4135308" y="1932806"/>
              <a:ext cx="785793" cy="400110"/>
            </a:xfrm>
            <a:prstGeom prst="rect">
              <a:avLst/>
            </a:prstGeom>
            <a:noFill/>
          </p:spPr>
          <p:txBody>
            <a:bodyPr wrap="none" rtlCol="0">
              <a:spAutoFit/>
            </a:bodyPr>
            <a:lstStyle/>
            <a:p>
              <a:r>
                <a:rPr lang="en-US" altLang="ko-KR" sz="2000" dirty="0" err="1" smtClean="0">
                  <a:solidFill>
                    <a:schemeClr val="bg1">
                      <a:lumMod val="50000"/>
                    </a:schemeClr>
                  </a:solidFill>
                  <a:latin typeface="나눔명조" panose="02020603020101020101" pitchFamily="18" charset="-127"/>
                  <a:ea typeface="나눔명조" panose="02020603020101020101" pitchFamily="18" charset="-127"/>
                </a:rPr>
                <a:t>ReLu</a:t>
              </a:r>
              <a:endParaRPr lang="ko-KR" altLang="en-US" sz="2000" dirty="0">
                <a:solidFill>
                  <a:schemeClr val="bg1">
                    <a:lumMod val="50000"/>
                  </a:schemeClr>
                </a:solidFill>
                <a:latin typeface="나눔명조" panose="02020603020101020101" pitchFamily="18" charset="-127"/>
                <a:ea typeface="나눔명조" panose="02020603020101020101" pitchFamily="18" charset="-127"/>
              </a:endParaRPr>
            </a:p>
          </p:txBody>
        </p:sp>
        <p:cxnSp>
          <p:nvCxnSpPr>
            <p:cNvPr id="8" name="Straight Arrow Connector 7"/>
            <p:cNvCxnSpPr/>
            <p:nvPr/>
          </p:nvCxnSpPr>
          <p:spPr>
            <a:xfrm>
              <a:off x="3473739" y="2154020"/>
              <a:ext cx="520700" cy="0"/>
            </a:xfrm>
            <a:prstGeom prst="straightConnector1">
              <a:avLst/>
            </a:prstGeom>
            <a:ln w="381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5055611" y="2142442"/>
              <a:ext cx="520700" cy="0"/>
            </a:xfrm>
            <a:prstGeom prst="straightConnector1">
              <a:avLst/>
            </a:prstGeom>
            <a:ln w="381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5576311" y="1942387"/>
              <a:ext cx="854721" cy="369332"/>
            </a:xfrm>
            <a:prstGeom prst="rect">
              <a:avLst/>
            </a:prstGeom>
            <a:noFill/>
            <a:ln w="28575">
              <a:noFill/>
            </a:ln>
          </p:spPr>
          <p:txBody>
            <a:bodyPr wrap="none" rtlCol="0">
              <a:spAutoFit/>
            </a:bodyPr>
            <a:lstStyle/>
            <a:p>
              <a:r>
                <a:rPr lang="en-US" altLang="ko-KR" dirty="0" smtClean="0">
                  <a:solidFill>
                    <a:schemeClr val="bg1">
                      <a:lumMod val="50000"/>
                    </a:schemeClr>
                  </a:solidFill>
                  <a:latin typeface="나눔명조" panose="02020603020101020101" pitchFamily="18" charset="-127"/>
                  <a:ea typeface="나눔명조" panose="02020603020101020101" pitchFamily="18" charset="-127"/>
                </a:rPr>
                <a:t>output</a:t>
              </a:r>
              <a:endParaRPr lang="ko-KR" altLang="en-US" dirty="0">
                <a:solidFill>
                  <a:schemeClr val="bg1">
                    <a:lumMod val="50000"/>
                  </a:schemeClr>
                </a:solidFill>
                <a:latin typeface="나눔명조" panose="02020603020101020101" pitchFamily="18" charset="-127"/>
                <a:ea typeface="나눔명조" panose="02020603020101020101" pitchFamily="18" charset="-127"/>
              </a:endParaRPr>
            </a:p>
          </p:txBody>
        </p:sp>
        <p:sp>
          <p:nvSpPr>
            <p:cNvPr id="11" name="Rectangle 10"/>
            <p:cNvSpPr/>
            <p:nvPr/>
          </p:nvSpPr>
          <p:spPr>
            <a:xfrm>
              <a:off x="1687009" y="1662349"/>
              <a:ext cx="3620282" cy="919741"/>
            </a:xfrm>
            <a:prstGeom prst="rect">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bg1">
                    <a:lumMod val="50000"/>
                  </a:schemeClr>
                </a:solidFill>
              </a:endParaRPr>
            </a:p>
          </p:txBody>
        </p:sp>
        <p:pic>
          <p:nvPicPr>
            <p:cNvPr id="12" name="Picture 11"/>
            <p:cNvPicPr>
              <a:picLocks noChangeAspect="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687009" y="2721395"/>
              <a:ext cx="4638675" cy="2362200"/>
            </a:xfrm>
            <a:prstGeom prst="rect">
              <a:avLst/>
            </a:prstGeom>
          </p:spPr>
        </p:pic>
      </p:grpSp>
      <p:sp>
        <p:nvSpPr>
          <p:cNvPr id="2" name="Title 1"/>
          <p:cNvSpPr>
            <a:spLocks noGrp="1"/>
          </p:cNvSpPr>
          <p:nvPr>
            <p:ph type="title"/>
          </p:nvPr>
        </p:nvSpPr>
        <p:spPr/>
        <p:txBody>
          <a:bodyPr>
            <a:normAutofit/>
          </a:bodyPr>
          <a:lstStyle/>
          <a:p>
            <a:r>
              <a:rPr lang="en-US" altLang="ko-KR" dirty="0" smtClean="0"/>
              <a:t>Convolutional neural network</a:t>
            </a:r>
            <a:endParaRPr lang="ko-KR" altLang="en-US" dirty="0"/>
          </a:p>
        </p:txBody>
      </p:sp>
      <p:sp>
        <p:nvSpPr>
          <p:cNvPr id="3" name="Slide Number Placeholder 2"/>
          <p:cNvSpPr>
            <a:spLocks noGrp="1"/>
          </p:cNvSpPr>
          <p:nvPr>
            <p:ph type="sldNum" sz="quarter" idx="12"/>
          </p:nvPr>
        </p:nvSpPr>
        <p:spPr/>
        <p:txBody>
          <a:bodyPr/>
          <a:lstStyle/>
          <a:p>
            <a:fld id="{E7B612BC-FA30-47E7-8F83-60B8876EFC04}" type="slidenum">
              <a:rPr lang="ko-KR" altLang="en-US" smtClean="0">
                <a:solidFill>
                  <a:prstClr val="black">
                    <a:tint val="75000"/>
                  </a:prstClr>
                </a:solidFill>
              </a:rPr>
              <a:pPr/>
              <a:t>98</a:t>
            </a:fld>
            <a:endParaRPr lang="ko-KR" altLang="en-US">
              <a:solidFill>
                <a:prstClr val="black">
                  <a:tint val="75000"/>
                </a:prstClr>
              </a:solidFill>
            </a:endParaRPr>
          </a:p>
        </p:txBody>
      </p:sp>
      <p:sp>
        <p:nvSpPr>
          <p:cNvPr id="14" name="TextBox 13"/>
          <p:cNvSpPr txBox="1"/>
          <p:nvPr/>
        </p:nvSpPr>
        <p:spPr>
          <a:xfrm>
            <a:off x="655294" y="1965751"/>
            <a:ext cx="712054" cy="369332"/>
          </a:xfrm>
          <a:prstGeom prst="rect">
            <a:avLst/>
          </a:prstGeom>
          <a:noFill/>
        </p:spPr>
        <p:txBody>
          <a:bodyPr wrap="none" rtlCol="0">
            <a:spAutoFit/>
          </a:bodyPr>
          <a:lstStyle/>
          <a:p>
            <a:r>
              <a:rPr lang="en-US" altLang="ko-KR" dirty="0" smtClean="0">
                <a:latin typeface="나눔명조" panose="02020603020101020101" pitchFamily="18" charset="-127"/>
                <a:ea typeface="나눔명조" panose="02020603020101020101" pitchFamily="18" charset="-127"/>
              </a:rPr>
              <a:t>input</a:t>
            </a:r>
            <a:endParaRPr lang="ko-KR" altLang="en-US" dirty="0">
              <a:latin typeface="나눔명조" panose="02020603020101020101" pitchFamily="18" charset="-127"/>
              <a:ea typeface="나눔명조" panose="02020603020101020101" pitchFamily="18" charset="-127"/>
            </a:endParaRPr>
          </a:p>
        </p:txBody>
      </p:sp>
      <p:cxnSp>
        <p:nvCxnSpPr>
          <p:cNvPr id="16" name="Straight Arrow Connector 15"/>
          <p:cNvCxnSpPr/>
          <p:nvPr/>
        </p:nvCxnSpPr>
        <p:spPr>
          <a:xfrm>
            <a:off x="1253765" y="2165806"/>
            <a:ext cx="693594" cy="0"/>
          </a:xfrm>
          <a:prstGeom prst="straightConnector1">
            <a:avLst/>
          </a:prstGeom>
          <a:ln w="38100">
            <a:solidFill>
              <a:srgbClr val="0000CC"/>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499223" y="2409316"/>
            <a:ext cx="952505" cy="400110"/>
          </a:xfrm>
          <a:prstGeom prst="rect">
            <a:avLst/>
          </a:prstGeom>
          <a:solidFill>
            <a:schemeClr val="accent6">
              <a:lumMod val="20000"/>
              <a:lumOff val="80000"/>
            </a:schemeClr>
          </a:solidFill>
        </p:spPr>
        <p:txBody>
          <a:bodyPr wrap="none" rtlCol="0">
            <a:spAutoFit/>
          </a:bodyPr>
          <a:lstStyle/>
          <a:p>
            <a:r>
              <a:rPr lang="en-US" altLang="ko-KR" sz="2000" b="1" dirty="0" smtClean="0">
                <a:solidFill>
                  <a:srgbClr val="00B050"/>
                </a:solidFill>
                <a:latin typeface="나눔명조" panose="02020603020101020101" pitchFamily="18" charset="-127"/>
                <a:ea typeface="나눔명조" panose="02020603020101020101" pitchFamily="18" charset="-127"/>
              </a:rPr>
              <a:t>Instant</a:t>
            </a:r>
            <a:endParaRPr lang="ko-KR" altLang="en-US" sz="2000" b="1" dirty="0">
              <a:solidFill>
                <a:srgbClr val="00B050"/>
              </a:solidFill>
              <a:latin typeface="나눔명조" panose="02020603020101020101" pitchFamily="18" charset="-127"/>
              <a:ea typeface="나눔명조" panose="02020603020101020101" pitchFamily="18" charset="-127"/>
            </a:endParaRPr>
          </a:p>
        </p:txBody>
      </p:sp>
      <p:sp>
        <p:nvSpPr>
          <p:cNvPr id="38" name="TextBox 37"/>
          <p:cNvSpPr txBox="1"/>
          <p:nvPr/>
        </p:nvSpPr>
        <p:spPr>
          <a:xfrm>
            <a:off x="7427618" y="2391702"/>
            <a:ext cx="1678665" cy="400110"/>
          </a:xfrm>
          <a:prstGeom prst="rect">
            <a:avLst/>
          </a:prstGeom>
          <a:solidFill>
            <a:schemeClr val="accent6">
              <a:lumMod val="20000"/>
              <a:lumOff val="80000"/>
            </a:schemeClr>
          </a:solidFill>
        </p:spPr>
        <p:txBody>
          <a:bodyPr wrap="none" rtlCol="0">
            <a:spAutoFit/>
          </a:bodyPr>
          <a:lstStyle/>
          <a:p>
            <a:r>
              <a:rPr lang="en-US" altLang="ko-KR" sz="2000" b="1" dirty="0" smtClean="0">
                <a:solidFill>
                  <a:srgbClr val="00B050"/>
                </a:solidFill>
                <a:latin typeface="나눔명조" panose="02020603020101020101" pitchFamily="18" charset="-127"/>
                <a:ea typeface="나눔명조" panose="02020603020101020101" pitchFamily="18" charset="-127"/>
              </a:rPr>
              <a:t>Classification</a:t>
            </a:r>
            <a:endParaRPr lang="ko-KR" altLang="en-US" sz="2000" b="1" dirty="0">
              <a:solidFill>
                <a:srgbClr val="00B050"/>
              </a:solidFill>
              <a:latin typeface="나눔명조" panose="02020603020101020101" pitchFamily="18" charset="-127"/>
              <a:ea typeface="나눔명조" panose="02020603020101020101" pitchFamily="18" charset="-127"/>
            </a:endParaRPr>
          </a:p>
        </p:txBody>
      </p:sp>
      <p:grpSp>
        <p:nvGrpSpPr>
          <p:cNvPr id="17" name="Group 16"/>
          <p:cNvGrpSpPr/>
          <p:nvPr/>
        </p:nvGrpSpPr>
        <p:grpSpPr>
          <a:xfrm>
            <a:off x="1545652" y="1246066"/>
            <a:ext cx="2960226" cy="4702247"/>
            <a:chOff x="1545652" y="1246066"/>
            <a:chExt cx="2960226" cy="4702247"/>
          </a:xfrm>
        </p:grpSpPr>
        <p:grpSp>
          <p:nvGrpSpPr>
            <p:cNvPr id="7" name="Group 6"/>
            <p:cNvGrpSpPr/>
            <p:nvPr/>
          </p:nvGrpSpPr>
          <p:grpSpPr>
            <a:xfrm>
              <a:off x="1545652" y="1246066"/>
              <a:ext cx="2574036" cy="4702247"/>
              <a:chOff x="1545652" y="1246066"/>
              <a:chExt cx="2574036" cy="4702247"/>
            </a:xfrm>
          </p:grpSpPr>
          <p:sp>
            <p:nvSpPr>
              <p:cNvPr id="63" name="TextBox 62"/>
              <p:cNvSpPr txBox="1"/>
              <p:nvPr/>
            </p:nvSpPr>
            <p:spPr>
              <a:xfrm>
                <a:off x="1861386" y="5300897"/>
                <a:ext cx="1957523" cy="400110"/>
              </a:xfrm>
              <a:prstGeom prst="rect">
                <a:avLst/>
              </a:prstGeom>
              <a:noFill/>
              <a:ln w="28575">
                <a:solidFill>
                  <a:srgbClr val="00B0F0"/>
                </a:solidFill>
              </a:ln>
            </p:spPr>
            <p:txBody>
              <a:bodyPr wrap="square" rtlCol="0">
                <a:spAutoFit/>
              </a:bodyPr>
              <a:lstStyle/>
              <a:p>
                <a:pPr algn="ctr"/>
                <a:r>
                  <a:rPr lang="en-US" altLang="ko-KR" sz="2000" dirty="0" smtClean="0">
                    <a:solidFill>
                      <a:srgbClr val="00B0F0"/>
                    </a:solidFill>
                    <a:latin typeface="나눔명조" panose="02020603020101020101" pitchFamily="18" charset="-127"/>
                    <a:ea typeface="나눔명조" panose="02020603020101020101" pitchFamily="18" charset="-127"/>
                  </a:rPr>
                  <a:t>Pool</a:t>
                </a:r>
                <a:endParaRPr lang="ko-KR" altLang="en-US" sz="2000" dirty="0">
                  <a:solidFill>
                    <a:srgbClr val="00B0F0"/>
                  </a:solidFill>
                  <a:latin typeface="나눔명조" panose="02020603020101020101" pitchFamily="18" charset="-127"/>
                  <a:ea typeface="나눔명조" panose="02020603020101020101" pitchFamily="18" charset="-127"/>
                </a:endParaRPr>
              </a:p>
            </p:txBody>
          </p:sp>
          <p:sp>
            <p:nvSpPr>
              <p:cNvPr id="15" name="TextBox 14"/>
              <p:cNvSpPr txBox="1"/>
              <p:nvPr/>
            </p:nvSpPr>
            <p:spPr>
              <a:xfrm>
                <a:off x="1545652" y="1246066"/>
                <a:ext cx="2400016" cy="400110"/>
              </a:xfrm>
              <a:prstGeom prst="rect">
                <a:avLst/>
              </a:prstGeom>
              <a:noFill/>
            </p:spPr>
            <p:txBody>
              <a:bodyPr wrap="none" rtlCol="0">
                <a:spAutoFit/>
              </a:bodyPr>
              <a:lstStyle/>
              <a:p>
                <a:r>
                  <a:rPr lang="en-US" altLang="ko-KR" sz="2000" b="1" dirty="0" smtClean="0">
                    <a:solidFill>
                      <a:srgbClr val="0000CC"/>
                    </a:solidFill>
                    <a:latin typeface="나눔명조" panose="02020603020101020101" pitchFamily="18" charset="-127"/>
                    <a:ea typeface="나눔명조" panose="02020603020101020101" pitchFamily="18" charset="-127"/>
                  </a:rPr>
                  <a:t>Convolutional layer</a:t>
                </a:r>
                <a:endParaRPr lang="ko-KR" altLang="en-US" sz="2000" b="1" dirty="0">
                  <a:solidFill>
                    <a:srgbClr val="0000CC"/>
                  </a:solidFill>
                  <a:latin typeface="나눔명조" panose="02020603020101020101" pitchFamily="18" charset="-127"/>
                  <a:ea typeface="나눔명조" panose="02020603020101020101" pitchFamily="18" charset="-127"/>
                </a:endParaRPr>
              </a:p>
            </p:txBody>
          </p:sp>
          <p:sp>
            <p:nvSpPr>
              <p:cNvPr id="18" name="Rectangle 17"/>
              <p:cNvSpPr/>
              <p:nvPr/>
            </p:nvSpPr>
            <p:spPr>
              <a:xfrm>
                <a:off x="1545652" y="1662349"/>
                <a:ext cx="2574036" cy="919741"/>
              </a:xfrm>
              <a:prstGeom prst="rect">
                <a:avLst/>
              </a:prstGeom>
              <a:noFill/>
              <a:ln w="1905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b="1"/>
              </a:p>
            </p:txBody>
          </p:sp>
          <p:sp>
            <p:nvSpPr>
              <p:cNvPr id="20" name="TextBox 19"/>
              <p:cNvSpPr txBox="1"/>
              <p:nvPr/>
            </p:nvSpPr>
            <p:spPr>
              <a:xfrm>
                <a:off x="1865496" y="1965751"/>
                <a:ext cx="763351" cy="400110"/>
              </a:xfrm>
              <a:prstGeom prst="rect">
                <a:avLst/>
              </a:prstGeom>
              <a:noFill/>
              <a:ln w="28575">
                <a:noFill/>
              </a:ln>
            </p:spPr>
            <p:txBody>
              <a:bodyPr wrap="none" rtlCol="0">
                <a:spAutoFit/>
              </a:bodyPr>
              <a:lstStyle/>
              <a:p>
                <a:r>
                  <a:rPr lang="en-US" altLang="ko-KR" sz="2000" b="1" dirty="0" smtClean="0">
                    <a:solidFill>
                      <a:srgbClr val="0000CC"/>
                    </a:solidFill>
                    <a:latin typeface="나눔명조" panose="02020603020101020101" pitchFamily="18" charset="-127"/>
                    <a:ea typeface="나눔명조" panose="02020603020101020101" pitchFamily="18" charset="-127"/>
                  </a:rPr>
                  <a:t>Filter</a:t>
                </a:r>
                <a:endParaRPr lang="ko-KR" altLang="en-US" sz="2000" b="1" dirty="0">
                  <a:solidFill>
                    <a:srgbClr val="0000CC"/>
                  </a:solidFill>
                  <a:latin typeface="나눔명조" panose="02020603020101020101" pitchFamily="18" charset="-127"/>
                  <a:ea typeface="나눔명조" panose="02020603020101020101" pitchFamily="18" charset="-127"/>
                </a:endParaRPr>
              </a:p>
            </p:txBody>
          </p:sp>
          <p:sp>
            <p:nvSpPr>
              <p:cNvPr id="21" name="TextBox 20"/>
              <p:cNvSpPr txBox="1"/>
              <p:nvPr/>
            </p:nvSpPr>
            <p:spPr>
              <a:xfrm>
                <a:off x="3010488" y="1942387"/>
                <a:ext cx="785793" cy="400110"/>
              </a:xfrm>
              <a:prstGeom prst="rect">
                <a:avLst/>
              </a:prstGeom>
              <a:noFill/>
            </p:spPr>
            <p:txBody>
              <a:bodyPr wrap="none" rtlCol="0">
                <a:spAutoFit/>
              </a:bodyPr>
              <a:lstStyle/>
              <a:p>
                <a:r>
                  <a:rPr lang="en-US" altLang="ko-KR" sz="2000" b="1" dirty="0" err="1" smtClean="0">
                    <a:solidFill>
                      <a:srgbClr val="0000CC"/>
                    </a:solidFill>
                    <a:latin typeface="나눔명조" panose="02020603020101020101" pitchFamily="18" charset="-127"/>
                    <a:ea typeface="나눔명조" panose="02020603020101020101" pitchFamily="18" charset="-127"/>
                  </a:rPr>
                  <a:t>ReLu</a:t>
                </a:r>
                <a:endParaRPr lang="ko-KR" altLang="en-US" sz="2000" b="1" dirty="0">
                  <a:solidFill>
                    <a:srgbClr val="0000CC"/>
                  </a:solidFill>
                  <a:latin typeface="나눔명조" panose="02020603020101020101" pitchFamily="18" charset="-127"/>
                  <a:ea typeface="나눔명조" panose="02020603020101020101" pitchFamily="18" charset="-127"/>
                </a:endParaRPr>
              </a:p>
            </p:txBody>
          </p:sp>
          <p:cxnSp>
            <p:nvCxnSpPr>
              <p:cNvPr id="22" name="Straight Arrow Connector 21"/>
              <p:cNvCxnSpPr>
                <a:stCxn id="20" idx="3"/>
              </p:cNvCxnSpPr>
              <p:nvPr/>
            </p:nvCxnSpPr>
            <p:spPr>
              <a:xfrm>
                <a:off x="2628847" y="2165806"/>
                <a:ext cx="407654" cy="0"/>
              </a:xfrm>
              <a:prstGeom prst="straightConnector1">
                <a:avLst/>
              </a:prstGeom>
              <a:ln w="38100">
                <a:solidFill>
                  <a:srgbClr val="0000CC"/>
                </a:solidFill>
                <a:tailEnd type="triangle"/>
              </a:ln>
            </p:spPr>
            <p:style>
              <a:lnRef idx="1">
                <a:schemeClr val="accent1"/>
              </a:lnRef>
              <a:fillRef idx="0">
                <a:schemeClr val="accent1"/>
              </a:fillRef>
              <a:effectRef idx="0">
                <a:schemeClr val="accent1"/>
              </a:effectRef>
              <a:fontRef idx="minor">
                <a:schemeClr val="tx1"/>
              </a:fontRef>
            </p:style>
          </p:cxnSp>
          <p:cxnSp>
            <p:nvCxnSpPr>
              <p:cNvPr id="31" name="Elbow Connector 30"/>
              <p:cNvCxnSpPr/>
              <p:nvPr/>
            </p:nvCxnSpPr>
            <p:spPr>
              <a:xfrm flipH="1">
                <a:off x="1835986" y="2142442"/>
                <a:ext cx="1982923" cy="691945"/>
              </a:xfrm>
              <a:prstGeom prst="bentConnector5">
                <a:avLst>
                  <a:gd name="adj1" fmla="val -7250"/>
                  <a:gd name="adj2" fmla="val 50000"/>
                  <a:gd name="adj3" fmla="val 110102"/>
                </a:avLst>
              </a:prstGeom>
              <a:ln w="38100">
                <a:solidFill>
                  <a:srgbClr val="0000CC"/>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1861386" y="3535599"/>
                <a:ext cx="1957523" cy="400110"/>
              </a:xfrm>
              <a:prstGeom prst="rect">
                <a:avLst/>
              </a:prstGeom>
              <a:noFill/>
              <a:ln w="28575">
                <a:solidFill>
                  <a:srgbClr val="00B0F0"/>
                </a:solidFill>
              </a:ln>
            </p:spPr>
            <p:txBody>
              <a:bodyPr wrap="square" rtlCol="0">
                <a:spAutoFit/>
              </a:bodyPr>
              <a:lstStyle/>
              <a:p>
                <a:pPr algn="ctr"/>
                <a:r>
                  <a:rPr lang="en-US" altLang="ko-KR" sz="2000" dirty="0" smtClean="0">
                    <a:solidFill>
                      <a:srgbClr val="00B0F0"/>
                    </a:solidFill>
                    <a:latin typeface="나눔명조" panose="02020603020101020101" pitchFamily="18" charset="-127"/>
                    <a:ea typeface="나눔명조" panose="02020603020101020101" pitchFamily="18" charset="-127"/>
                  </a:rPr>
                  <a:t>Pool</a:t>
                </a:r>
                <a:endParaRPr lang="ko-KR" altLang="en-US" sz="2000" dirty="0">
                  <a:solidFill>
                    <a:srgbClr val="00B0F0"/>
                  </a:solidFill>
                  <a:latin typeface="나눔명조" panose="02020603020101020101" pitchFamily="18" charset="-127"/>
                  <a:ea typeface="나눔명조" panose="02020603020101020101" pitchFamily="18" charset="-127"/>
                </a:endParaRPr>
              </a:p>
            </p:txBody>
          </p:sp>
          <p:cxnSp>
            <p:nvCxnSpPr>
              <p:cNvPr id="35" name="Elbow Connector 34"/>
              <p:cNvCxnSpPr>
                <a:stCxn id="53" idx="3"/>
                <a:endCxn id="32" idx="1"/>
              </p:cNvCxnSpPr>
              <p:nvPr/>
            </p:nvCxnSpPr>
            <p:spPr>
              <a:xfrm flipH="1">
                <a:off x="1861386" y="2822705"/>
                <a:ext cx="1956185" cy="912949"/>
              </a:xfrm>
              <a:prstGeom prst="bentConnector5">
                <a:avLst>
                  <a:gd name="adj1" fmla="val -11686"/>
                  <a:gd name="adj2" fmla="val 50000"/>
                  <a:gd name="adj3" fmla="val 111686"/>
                </a:avLst>
              </a:prstGeom>
              <a:ln w="38100">
                <a:solidFill>
                  <a:srgbClr val="0000CC"/>
                </a:solidFill>
                <a:tailEnd type="triangle"/>
              </a:ln>
            </p:spPr>
            <p:style>
              <a:lnRef idx="1">
                <a:schemeClr val="accent1"/>
              </a:lnRef>
              <a:fillRef idx="0">
                <a:schemeClr val="accent1"/>
              </a:fillRef>
              <a:effectRef idx="0">
                <a:schemeClr val="accent1"/>
              </a:effectRef>
              <a:fontRef idx="minor">
                <a:schemeClr val="tx1"/>
              </a:fontRef>
            </p:style>
          </p:cxnSp>
          <p:cxnSp>
            <p:nvCxnSpPr>
              <p:cNvPr id="36" name="Elbow Connector 35"/>
              <p:cNvCxnSpPr/>
              <p:nvPr/>
            </p:nvCxnSpPr>
            <p:spPr>
              <a:xfrm flipH="1">
                <a:off x="1861386" y="3723242"/>
                <a:ext cx="1957523" cy="901267"/>
              </a:xfrm>
              <a:prstGeom prst="bentConnector5">
                <a:avLst>
                  <a:gd name="adj1" fmla="val -6862"/>
                  <a:gd name="adj2" fmla="val 50000"/>
                  <a:gd name="adj3" fmla="val 111678"/>
                </a:avLst>
              </a:prstGeom>
              <a:ln w="38100">
                <a:solidFill>
                  <a:srgbClr val="0000CC"/>
                </a:solidFill>
                <a:tailEnd type="triangle"/>
              </a:ln>
            </p:spPr>
            <p:style>
              <a:lnRef idx="1">
                <a:schemeClr val="accent1"/>
              </a:lnRef>
              <a:fillRef idx="0">
                <a:schemeClr val="accent1"/>
              </a:fillRef>
              <a:effectRef idx="0">
                <a:schemeClr val="accent1"/>
              </a:effectRef>
              <a:fontRef idx="minor">
                <a:schemeClr val="tx1"/>
              </a:fontRef>
            </p:style>
          </p:cxnSp>
          <p:cxnSp>
            <p:nvCxnSpPr>
              <p:cNvPr id="40" name="Elbow Connector 39"/>
              <p:cNvCxnSpPr/>
              <p:nvPr/>
            </p:nvCxnSpPr>
            <p:spPr>
              <a:xfrm flipH="1">
                <a:off x="1886786" y="4612097"/>
                <a:ext cx="1957523" cy="901267"/>
              </a:xfrm>
              <a:prstGeom prst="bentConnector5">
                <a:avLst>
                  <a:gd name="adj1" fmla="val -5899"/>
                  <a:gd name="adj2" fmla="val 50000"/>
                  <a:gd name="adj3" fmla="val 112641"/>
                </a:avLst>
              </a:prstGeom>
              <a:ln w="38100">
                <a:solidFill>
                  <a:srgbClr val="0000CC"/>
                </a:solidFill>
                <a:tailEnd type="triangle"/>
              </a:ln>
            </p:spPr>
            <p:style>
              <a:lnRef idx="1">
                <a:schemeClr val="accent1"/>
              </a:lnRef>
              <a:fillRef idx="0">
                <a:schemeClr val="accent1"/>
              </a:fillRef>
              <a:effectRef idx="0">
                <a:schemeClr val="accent1"/>
              </a:effectRef>
              <a:fontRef idx="minor">
                <a:schemeClr val="tx1"/>
              </a:fontRef>
            </p:style>
          </p:cxnSp>
          <p:grpSp>
            <p:nvGrpSpPr>
              <p:cNvPr id="57" name="Group 56"/>
              <p:cNvGrpSpPr/>
              <p:nvPr/>
            </p:nvGrpSpPr>
            <p:grpSpPr>
              <a:xfrm>
                <a:off x="1886786" y="2622650"/>
                <a:ext cx="1930785" cy="423474"/>
                <a:chOff x="1953042" y="3482187"/>
                <a:chExt cx="1930785" cy="423474"/>
              </a:xfrm>
            </p:grpSpPr>
            <p:sp>
              <p:nvSpPr>
                <p:cNvPr id="52" name="TextBox 51"/>
                <p:cNvSpPr txBox="1"/>
                <p:nvPr/>
              </p:nvSpPr>
              <p:spPr>
                <a:xfrm>
                  <a:off x="1953042" y="3505551"/>
                  <a:ext cx="763351" cy="400110"/>
                </a:xfrm>
                <a:prstGeom prst="rect">
                  <a:avLst/>
                </a:prstGeom>
                <a:noFill/>
                <a:ln w="28575">
                  <a:noFill/>
                </a:ln>
              </p:spPr>
              <p:txBody>
                <a:bodyPr wrap="none" rtlCol="0">
                  <a:spAutoFit/>
                </a:bodyPr>
                <a:lstStyle/>
                <a:p>
                  <a:r>
                    <a:rPr lang="en-US" altLang="ko-KR" sz="2000" b="1" dirty="0" smtClean="0">
                      <a:solidFill>
                        <a:srgbClr val="0000CC"/>
                      </a:solidFill>
                      <a:latin typeface="나눔명조" panose="02020603020101020101" pitchFamily="18" charset="-127"/>
                      <a:ea typeface="나눔명조" panose="02020603020101020101" pitchFamily="18" charset="-127"/>
                    </a:rPr>
                    <a:t>Filter</a:t>
                  </a:r>
                  <a:endParaRPr lang="ko-KR" altLang="en-US" sz="2000" b="1" dirty="0">
                    <a:solidFill>
                      <a:srgbClr val="0000CC"/>
                    </a:solidFill>
                    <a:latin typeface="나눔명조" panose="02020603020101020101" pitchFamily="18" charset="-127"/>
                    <a:ea typeface="나눔명조" panose="02020603020101020101" pitchFamily="18" charset="-127"/>
                  </a:endParaRPr>
                </a:p>
              </p:txBody>
            </p:sp>
            <p:sp>
              <p:nvSpPr>
                <p:cNvPr id="53" name="TextBox 52"/>
                <p:cNvSpPr txBox="1"/>
                <p:nvPr/>
              </p:nvSpPr>
              <p:spPr>
                <a:xfrm>
                  <a:off x="3098034" y="3482187"/>
                  <a:ext cx="785793" cy="400110"/>
                </a:xfrm>
                <a:prstGeom prst="rect">
                  <a:avLst/>
                </a:prstGeom>
                <a:noFill/>
              </p:spPr>
              <p:txBody>
                <a:bodyPr wrap="none" rtlCol="0">
                  <a:spAutoFit/>
                </a:bodyPr>
                <a:lstStyle/>
                <a:p>
                  <a:r>
                    <a:rPr lang="en-US" altLang="ko-KR" sz="2000" b="1" dirty="0" err="1" smtClean="0">
                      <a:solidFill>
                        <a:srgbClr val="0000CC"/>
                      </a:solidFill>
                      <a:latin typeface="나눔명조" panose="02020603020101020101" pitchFamily="18" charset="-127"/>
                      <a:ea typeface="나눔명조" panose="02020603020101020101" pitchFamily="18" charset="-127"/>
                    </a:rPr>
                    <a:t>ReLu</a:t>
                  </a:r>
                  <a:endParaRPr lang="ko-KR" altLang="en-US" sz="2000" b="1" dirty="0">
                    <a:solidFill>
                      <a:srgbClr val="0000CC"/>
                    </a:solidFill>
                    <a:latin typeface="나눔명조" panose="02020603020101020101" pitchFamily="18" charset="-127"/>
                    <a:ea typeface="나눔명조" panose="02020603020101020101" pitchFamily="18" charset="-127"/>
                  </a:endParaRPr>
                </a:p>
              </p:txBody>
            </p:sp>
            <p:cxnSp>
              <p:nvCxnSpPr>
                <p:cNvPr id="54" name="Straight Arrow Connector 53"/>
                <p:cNvCxnSpPr>
                  <a:stCxn id="52" idx="3"/>
                </p:cNvCxnSpPr>
                <p:nvPr/>
              </p:nvCxnSpPr>
              <p:spPr>
                <a:xfrm>
                  <a:off x="2716393" y="3705606"/>
                  <a:ext cx="407654" cy="0"/>
                </a:xfrm>
                <a:prstGeom prst="straightConnector1">
                  <a:avLst/>
                </a:prstGeom>
                <a:ln w="38100">
                  <a:solidFill>
                    <a:srgbClr val="0000CC"/>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1" name="Group 60"/>
              <p:cNvGrpSpPr/>
              <p:nvPr/>
            </p:nvGrpSpPr>
            <p:grpSpPr>
              <a:xfrm>
                <a:off x="1849301" y="4381623"/>
                <a:ext cx="1930785" cy="423474"/>
                <a:chOff x="2105442" y="3634587"/>
                <a:chExt cx="1930785" cy="423474"/>
              </a:xfrm>
            </p:grpSpPr>
            <p:sp>
              <p:nvSpPr>
                <p:cNvPr id="58" name="TextBox 57"/>
                <p:cNvSpPr txBox="1"/>
                <p:nvPr/>
              </p:nvSpPr>
              <p:spPr>
                <a:xfrm>
                  <a:off x="2105442" y="3657951"/>
                  <a:ext cx="763351" cy="400110"/>
                </a:xfrm>
                <a:prstGeom prst="rect">
                  <a:avLst/>
                </a:prstGeom>
                <a:noFill/>
                <a:ln w="28575">
                  <a:noFill/>
                </a:ln>
              </p:spPr>
              <p:txBody>
                <a:bodyPr wrap="none" rtlCol="0">
                  <a:spAutoFit/>
                </a:bodyPr>
                <a:lstStyle/>
                <a:p>
                  <a:r>
                    <a:rPr lang="en-US" altLang="ko-KR" sz="2000" b="1" dirty="0" smtClean="0">
                      <a:solidFill>
                        <a:srgbClr val="0000CC"/>
                      </a:solidFill>
                      <a:latin typeface="나눔명조" panose="02020603020101020101" pitchFamily="18" charset="-127"/>
                      <a:ea typeface="나눔명조" panose="02020603020101020101" pitchFamily="18" charset="-127"/>
                    </a:rPr>
                    <a:t>Filter</a:t>
                  </a:r>
                  <a:endParaRPr lang="ko-KR" altLang="en-US" sz="2000" b="1" dirty="0">
                    <a:solidFill>
                      <a:srgbClr val="0000CC"/>
                    </a:solidFill>
                    <a:latin typeface="나눔명조" panose="02020603020101020101" pitchFamily="18" charset="-127"/>
                    <a:ea typeface="나눔명조" panose="02020603020101020101" pitchFamily="18" charset="-127"/>
                  </a:endParaRPr>
                </a:p>
              </p:txBody>
            </p:sp>
            <p:sp>
              <p:nvSpPr>
                <p:cNvPr id="59" name="TextBox 58"/>
                <p:cNvSpPr txBox="1"/>
                <p:nvPr/>
              </p:nvSpPr>
              <p:spPr>
                <a:xfrm>
                  <a:off x="3250434" y="3634587"/>
                  <a:ext cx="785793" cy="400110"/>
                </a:xfrm>
                <a:prstGeom prst="rect">
                  <a:avLst/>
                </a:prstGeom>
                <a:noFill/>
              </p:spPr>
              <p:txBody>
                <a:bodyPr wrap="none" rtlCol="0">
                  <a:spAutoFit/>
                </a:bodyPr>
                <a:lstStyle/>
                <a:p>
                  <a:r>
                    <a:rPr lang="en-US" altLang="ko-KR" sz="2000" b="1" dirty="0" err="1" smtClean="0">
                      <a:solidFill>
                        <a:srgbClr val="0000CC"/>
                      </a:solidFill>
                      <a:latin typeface="나눔명조" panose="02020603020101020101" pitchFamily="18" charset="-127"/>
                      <a:ea typeface="나눔명조" panose="02020603020101020101" pitchFamily="18" charset="-127"/>
                    </a:rPr>
                    <a:t>ReLu</a:t>
                  </a:r>
                  <a:endParaRPr lang="ko-KR" altLang="en-US" sz="2000" b="1" dirty="0">
                    <a:solidFill>
                      <a:srgbClr val="0000CC"/>
                    </a:solidFill>
                    <a:latin typeface="나눔명조" panose="02020603020101020101" pitchFamily="18" charset="-127"/>
                    <a:ea typeface="나눔명조" panose="02020603020101020101" pitchFamily="18" charset="-127"/>
                  </a:endParaRPr>
                </a:p>
              </p:txBody>
            </p:sp>
            <p:cxnSp>
              <p:nvCxnSpPr>
                <p:cNvPr id="60" name="Straight Arrow Connector 59"/>
                <p:cNvCxnSpPr>
                  <a:stCxn id="58" idx="3"/>
                </p:cNvCxnSpPr>
                <p:nvPr/>
              </p:nvCxnSpPr>
              <p:spPr>
                <a:xfrm>
                  <a:off x="2868793" y="3858006"/>
                  <a:ext cx="407654" cy="0"/>
                </a:xfrm>
                <a:prstGeom prst="straightConnector1">
                  <a:avLst/>
                </a:prstGeom>
                <a:ln w="38100">
                  <a:solidFill>
                    <a:srgbClr val="0000CC"/>
                  </a:solidFill>
                  <a:tailEnd type="triangle"/>
                </a:ln>
              </p:spPr>
              <p:style>
                <a:lnRef idx="1">
                  <a:schemeClr val="accent1"/>
                </a:lnRef>
                <a:fillRef idx="0">
                  <a:schemeClr val="accent1"/>
                </a:fillRef>
                <a:effectRef idx="0">
                  <a:schemeClr val="accent1"/>
                </a:effectRef>
                <a:fontRef idx="minor">
                  <a:schemeClr val="tx1"/>
                </a:fontRef>
              </p:style>
            </p:cxnSp>
          </p:grpSp>
          <p:sp>
            <p:nvSpPr>
              <p:cNvPr id="77" name="Rectangle 76"/>
              <p:cNvSpPr/>
              <p:nvPr/>
            </p:nvSpPr>
            <p:spPr>
              <a:xfrm>
                <a:off x="1545652" y="1662349"/>
                <a:ext cx="2574036" cy="4285964"/>
              </a:xfrm>
              <a:prstGeom prst="rect">
                <a:avLst/>
              </a:prstGeom>
              <a:noFill/>
              <a:ln w="1905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b="1"/>
              </a:p>
            </p:txBody>
          </p:sp>
        </p:grpSp>
        <p:cxnSp>
          <p:nvCxnSpPr>
            <p:cNvPr id="19" name="Elbow Connector 18"/>
            <p:cNvCxnSpPr>
              <a:stCxn id="63" idx="3"/>
              <a:endCxn id="4" idx="1"/>
            </p:cNvCxnSpPr>
            <p:nvPr/>
          </p:nvCxnSpPr>
          <p:spPr>
            <a:xfrm flipV="1">
              <a:off x="3818909" y="2150417"/>
              <a:ext cx="686969" cy="3350535"/>
            </a:xfrm>
            <a:prstGeom prst="bentConnector3">
              <a:avLst/>
            </a:prstGeom>
            <a:ln w="38100">
              <a:solidFill>
                <a:srgbClr val="0000CC"/>
              </a:solidFill>
              <a:headEnd type="none" w="med" len="med"/>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43392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TextBox 62"/>
          <p:cNvSpPr txBox="1"/>
          <p:nvPr/>
        </p:nvSpPr>
        <p:spPr>
          <a:xfrm>
            <a:off x="1861386" y="5300897"/>
            <a:ext cx="1957523" cy="400110"/>
          </a:xfrm>
          <a:prstGeom prst="rect">
            <a:avLst/>
          </a:prstGeom>
          <a:noFill/>
          <a:ln w="28575">
            <a:solidFill>
              <a:srgbClr val="0000CC"/>
            </a:solidFill>
          </a:ln>
        </p:spPr>
        <p:txBody>
          <a:bodyPr wrap="square" rtlCol="0">
            <a:spAutoFit/>
          </a:bodyPr>
          <a:lstStyle/>
          <a:p>
            <a:pPr algn="ctr"/>
            <a:r>
              <a:rPr lang="en-US" altLang="ko-KR" sz="2000" dirty="0" smtClean="0">
                <a:solidFill>
                  <a:srgbClr val="0000CC"/>
                </a:solidFill>
                <a:latin typeface="나눔명조" panose="02020603020101020101" pitchFamily="18" charset="-127"/>
                <a:ea typeface="나눔명조" panose="02020603020101020101" pitchFamily="18" charset="-127"/>
              </a:rPr>
              <a:t>Pool</a:t>
            </a:r>
            <a:endParaRPr lang="ko-KR" altLang="en-US" sz="2000" dirty="0">
              <a:solidFill>
                <a:srgbClr val="0000CC"/>
              </a:solidFill>
              <a:latin typeface="나눔명조" panose="02020603020101020101" pitchFamily="18" charset="-127"/>
              <a:ea typeface="나눔명조" panose="02020603020101020101" pitchFamily="18" charset="-127"/>
            </a:endParaRPr>
          </a:p>
        </p:txBody>
      </p:sp>
      <p:sp>
        <p:nvSpPr>
          <p:cNvPr id="2" name="Title 1"/>
          <p:cNvSpPr>
            <a:spLocks noGrp="1"/>
          </p:cNvSpPr>
          <p:nvPr>
            <p:ph type="title"/>
          </p:nvPr>
        </p:nvSpPr>
        <p:spPr/>
        <p:txBody>
          <a:bodyPr/>
          <a:lstStyle/>
          <a:p>
            <a:r>
              <a:rPr lang="en-US" altLang="ko-KR" dirty="0" smtClean="0"/>
              <a:t>Convolutional neural network</a:t>
            </a:r>
            <a:endParaRPr lang="ko-KR" altLang="en-US" dirty="0"/>
          </a:p>
        </p:txBody>
      </p:sp>
      <p:sp>
        <p:nvSpPr>
          <p:cNvPr id="3" name="Slide Number Placeholder 2"/>
          <p:cNvSpPr>
            <a:spLocks noGrp="1"/>
          </p:cNvSpPr>
          <p:nvPr>
            <p:ph type="sldNum" sz="quarter" idx="12"/>
          </p:nvPr>
        </p:nvSpPr>
        <p:spPr/>
        <p:txBody>
          <a:bodyPr/>
          <a:lstStyle/>
          <a:p>
            <a:fld id="{E7B612BC-FA30-47E7-8F83-60B8876EFC04}" type="slidenum">
              <a:rPr lang="ko-KR" altLang="en-US" smtClean="0">
                <a:solidFill>
                  <a:prstClr val="black">
                    <a:tint val="75000"/>
                  </a:prstClr>
                </a:solidFill>
              </a:rPr>
              <a:pPr/>
              <a:t>99</a:t>
            </a:fld>
            <a:endParaRPr lang="ko-KR" altLang="en-US">
              <a:solidFill>
                <a:prstClr val="black">
                  <a:tint val="75000"/>
                </a:prstClr>
              </a:solidFill>
            </a:endParaRPr>
          </a:p>
        </p:txBody>
      </p:sp>
      <p:grpSp>
        <p:nvGrpSpPr>
          <p:cNvPr id="13" name="Group 12"/>
          <p:cNvGrpSpPr/>
          <p:nvPr/>
        </p:nvGrpSpPr>
        <p:grpSpPr>
          <a:xfrm>
            <a:off x="4288808" y="1234280"/>
            <a:ext cx="4744023" cy="1347810"/>
            <a:chOff x="1687009" y="1234280"/>
            <a:chExt cx="4744023" cy="1347810"/>
          </a:xfrm>
        </p:grpSpPr>
        <p:sp>
          <p:nvSpPr>
            <p:cNvPr id="4" name="TextBox 3"/>
            <p:cNvSpPr txBox="1"/>
            <p:nvPr/>
          </p:nvSpPr>
          <p:spPr>
            <a:xfrm>
              <a:off x="1904079" y="1965751"/>
              <a:ext cx="1569660" cy="369332"/>
            </a:xfrm>
            <a:prstGeom prst="rect">
              <a:avLst/>
            </a:prstGeom>
            <a:noFill/>
            <a:ln w="28575">
              <a:noFill/>
            </a:ln>
          </p:spPr>
          <p:txBody>
            <a:bodyPr wrap="none" rtlCol="0">
              <a:spAutoFit/>
            </a:bodyPr>
            <a:lstStyle/>
            <a:p>
              <a:r>
                <a:rPr lang="en-US" altLang="ko-KR" dirty="0" smtClean="0">
                  <a:solidFill>
                    <a:schemeClr val="bg1">
                      <a:lumMod val="50000"/>
                    </a:schemeClr>
                  </a:solidFill>
                  <a:latin typeface="나눔명조" panose="02020603020101020101" pitchFamily="18" charset="-127"/>
                  <a:ea typeface="나눔명조" panose="02020603020101020101" pitchFamily="18" charset="-127"/>
                </a:rPr>
                <a:t>weighted sum</a:t>
              </a:r>
              <a:endParaRPr lang="ko-KR" altLang="en-US" dirty="0">
                <a:solidFill>
                  <a:schemeClr val="bg1">
                    <a:lumMod val="50000"/>
                  </a:schemeClr>
                </a:solidFill>
                <a:latin typeface="나눔명조" panose="02020603020101020101" pitchFamily="18" charset="-127"/>
                <a:ea typeface="나눔명조" panose="02020603020101020101" pitchFamily="18" charset="-127"/>
              </a:endParaRPr>
            </a:p>
          </p:txBody>
        </p:sp>
        <p:sp>
          <p:nvSpPr>
            <p:cNvPr id="5" name="TextBox 4"/>
            <p:cNvSpPr txBox="1"/>
            <p:nvPr/>
          </p:nvSpPr>
          <p:spPr>
            <a:xfrm>
              <a:off x="4135308" y="1932806"/>
              <a:ext cx="785793" cy="400110"/>
            </a:xfrm>
            <a:prstGeom prst="rect">
              <a:avLst/>
            </a:prstGeom>
            <a:noFill/>
          </p:spPr>
          <p:txBody>
            <a:bodyPr wrap="none" rtlCol="0">
              <a:spAutoFit/>
            </a:bodyPr>
            <a:lstStyle/>
            <a:p>
              <a:r>
                <a:rPr lang="en-US" altLang="ko-KR" sz="2000" dirty="0" err="1" smtClean="0">
                  <a:solidFill>
                    <a:schemeClr val="bg1">
                      <a:lumMod val="50000"/>
                    </a:schemeClr>
                  </a:solidFill>
                  <a:latin typeface="나눔명조" panose="02020603020101020101" pitchFamily="18" charset="-127"/>
                  <a:ea typeface="나눔명조" panose="02020603020101020101" pitchFamily="18" charset="-127"/>
                </a:rPr>
                <a:t>ReLu</a:t>
              </a:r>
              <a:endParaRPr lang="ko-KR" altLang="en-US" sz="2000" dirty="0">
                <a:solidFill>
                  <a:schemeClr val="bg1">
                    <a:lumMod val="50000"/>
                  </a:schemeClr>
                </a:solidFill>
                <a:latin typeface="나눔명조" panose="02020603020101020101" pitchFamily="18" charset="-127"/>
                <a:ea typeface="나눔명조" panose="02020603020101020101" pitchFamily="18" charset="-127"/>
              </a:endParaRPr>
            </a:p>
          </p:txBody>
        </p:sp>
        <p:sp>
          <p:nvSpPr>
            <p:cNvPr id="6" name="TextBox 5"/>
            <p:cNvSpPr txBox="1"/>
            <p:nvPr/>
          </p:nvSpPr>
          <p:spPr>
            <a:xfrm>
              <a:off x="2301233" y="1234280"/>
              <a:ext cx="1941557" cy="400110"/>
            </a:xfrm>
            <a:prstGeom prst="rect">
              <a:avLst/>
            </a:prstGeom>
            <a:noFill/>
          </p:spPr>
          <p:txBody>
            <a:bodyPr wrap="none" rtlCol="0">
              <a:spAutoFit/>
            </a:bodyPr>
            <a:lstStyle/>
            <a:p>
              <a:r>
                <a:rPr lang="en-US" altLang="ko-KR" sz="2000" dirty="0" smtClean="0">
                  <a:solidFill>
                    <a:schemeClr val="bg1">
                      <a:lumMod val="50000"/>
                    </a:schemeClr>
                  </a:solidFill>
                  <a:latin typeface="나눔명조" panose="02020603020101020101" pitchFamily="18" charset="-127"/>
                  <a:ea typeface="나눔명조" panose="02020603020101020101" pitchFamily="18" charset="-127"/>
                </a:rPr>
                <a:t>Fully connected</a:t>
              </a:r>
              <a:endParaRPr lang="ko-KR" altLang="en-US" sz="2000" dirty="0">
                <a:solidFill>
                  <a:schemeClr val="bg1">
                    <a:lumMod val="50000"/>
                  </a:schemeClr>
                </a:solidFill>
                <a:latin typeface="나눔명조" panose="02020603020101020101" pitchFamily="18" charset="-127"/>
                <a:ea typeface="나눔명조" panose="02020603020101020101" pitchFamily="18" charset="-127"/>
              </a:endParaRPr>
            </a:p>
          </p:txBody>
        </p:sp>
        <p:cxnSp>
          <p:nvCxnSpPr>
            <p:cNvPr id="8" name="Straight Arrow Connector 7"/>
            <p:cNvCxnSpPr/>
            <p:nvPr/>
          </p:nvCxnSpPr>
          <p:spPr>
            <a:xfrm>
              <a:off x="3473739" y="2154020"/>
              <a:ext cx="520700" cy="0"/>
            </a:xfrm>
            <a:prstGeom prst="straightConnector1">
              <a:avLst/>
            </a:prstGeom>
            <a:ln w="381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5055611" y="2142442"/>
              <a:ext cx="520700" cy="0"/>
            </a:xfrm>
            <a:prstGeom prst="straightConnector1">
              <a:avLst/>
            </a:prstGeom>
            <a:ln w="381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5576311" y="1942387"/>
              <a:ext cx="854721" cy="369332"/>
            </a:xfrm>
            <a:prstGeom prst="rect">
              <a:avLst/>
            </a:prstGeom>
            <a:noFill/>
            <a:ln w="28575">
              <a:noFill/>
            </a:ln>
          </p:spPr>
          <p:txBody>
            <a:bodyPr wrap="none" rtlCol="0">
              <a:spAutoFit/>
            </a:bodyPr>
            <a:lstStyle/>
            <a:p>
              <a:r>
                <a:rPr lang="en-US" altLang="ko-KR" dirty="0" smtClean="0">
                  <a:solidFill>
                    <a:schemeClr val="bg1">
                      <a:lumMod val="50000"/>
                    </a:schemeClr>
                  </a:solidFill>
                  <a:latin typeface="나눔명조" panose="02020603020101020101" pitchFamily="18" charset="-127"/>
                  <a:ea typeface="나눔명조" panose="02020603020101020101" pitchFamily="18" charset="-127"/>
                </a:rPr>
                <a:t>output</a:t>
              </a:r>
              <a:endParaRPr lang="ko-KR" altLang="en-US" dirty="0">
                <a:solidFill>
                  <a:schemeClr val="bg1">
                    <a:lumMod val="50000"/>
                  </a:schemeClr>
                </a:solidFill>
                <a:latin typeface="나눔명조" panose="02020603020101020101" pitchFamily="18" charset="-127"/>
                <a:ea typeface="나눔명조" panose="02020603020101020101" pitchFamily="18" charset="-127"/>
              </a:endParaRPr>
            </a:p>
          </p:txBody>
        </p:sp>
        <p:sp>
          <p:nvSpPr>
            <p:cNvPr id="11" name="Rectangle 10"/>
            <p:cNvSpPr/>
            <p:nvPr/>
          </p:nvSpPr>
          <p:spPr>
            <a:xfrm>
              <a:off x="1687009" y="1662349"/>
              <a:ext cx="3620282" cy="919741"/>
            </a:xfrm>
            <a:prstGeom prst="rect">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bg1">
                    <a:lumMod val="50000"/>
                  </a:schemeClr>
                </a:solidFill>
              </a:endParaRPr>
            </a:p>
          </p:txBody>
        </p:sp>
      </p:grpSp>
      <p:sp>
        <p:nvSpPr>
          <p:cNvPr id="14" name="TextBox 13"/>
          <p:cNvSpPr txBox="1"/>
          <p:nvPr/>
        </p:nvSpPr>
        <p:spPr>
          <a:xfrm>
            <a:off x="655294" y="1965751"/>
            <a:ext cx="712054" cy="369332"/>
          </a:xfrm>
          <a:prstGeom prst="rect">
            <a:avLst/>
          </a:prstGeom>
          <a:noFill/>
        </p:spPr>
        <p:txBody>
          <a:bodyPr wrap="none" rtlCol="0">
            <a:spAutoFit/>
          </a:bodyPr>
          <a:lstStyle/>
          <a:p>
            <a:r>
              <a:rPr lang="en-US" altLang="ko-KR" dirty="0" smtClean="0">
                <a:latin typeface="나눔명조" panose="02020603020101020101" pitchFamily="18" charset="-127"/>
                <a:ea typeface="나눔명조" panose="02020603020101020101" pitchFamily="18" charset="-127"/>
              </a:rPr>
              <a:t>input</a:t>
            </a:r>
            <a:endParaRPr lang="ko-KR" altLang="en-US" dirty="0">
              <a:latin typeface="나눔명조" panose="02020603020101020101" pitchFamily="18" charset="-127"/>
              <a:ea typeface="나눔명조" panose="02020603020101020101" pitchFamily="18" charset="-127"/>
            </a:endParaRPr>
          </a:p>
        </p:txBody>
      </p:sp>
      <p:sp>
        <p:nvSpPr>
          <p:cNvPr id="15" name="TextBox 14"/>
          <p:cNvSpPr txBox="1"/>
          <p:nvPr/>
        </p:nvSpPr>
        <p:spPr>
          <a:xfrm>
            <a:off x="1545652" y="1246066"/>
            <a:ext cx="2400016" cy="400110"/>
          </a:xfrm>
          <a:prstGeom prst="rect">
            <a:avLst/>
          </a:prstGeom>
          <a:noFill/>
        </p:spPr>
        <p:txBody>
          <a:bodyPr wrap="none" rtlCol="0">
            <a:spAutoFit/>
          </a:bodyPr>
          <a:lstStyle/>
          <a:p>
            <a:r>
              <a:rPr lang="en-US" altLang="ko-KR" sz="2000" b="1" dirty="0" smtClean="0">
                <a:solidFill>
                  <a:schemeClr val="tx1">
                    <a:lumMod val="50000"/>
                    <a:lumOff val="50000"/>
                  </a:schemeClr>
                </a:solidFill>
                <a:latin typeface="나눔명조" panose="02020603020101020101" pitchFamily="18" charset="-127"/>
                <a:ea typeface="나눔명조" panose="02020603020101020101" pitchFamily="18" charset="-127"/>
              </a:rPr>
              <a:t>Convolutional layer</a:t>
            </a:r>
            <a:endParaRPr lang="ko-KR" altLang="en-US" sz="2000" b="1" dirty="0">
              <a:solidFill>
                <a:schemeClr val="tx1">
                  <a:lumMod val="50000"/>
                  <a:lumOff val="50000"/>
                </a:schemeClr>
              </a:solidFill>
              <a:latin typeface="나눔명조" panose="02020603020101020101" pitchFamily="18" charset="-127"/>
              <a:ea typeface="나눔명조" panose="02020603020101020101" pitchFamily="18" charset="-127"/>
            </a:endParaRPr>
          </a:p>
        </p:txBody>
      </p:sp>
      <p:cxnSp>
        <p:nvCxnSpPr>
          <p:cNvPr id="16" name="Straight Arrow Connector 15"/>
          <p:cNvCxnSpPr/>
          <p:nvPr/>
        </p:nvCxnSpPr>
        <p:spPr>
          <a:xfrm>
            <a:off x="1253765" y="2165806"/>
            <a:ext cx="693594" cy="0"/>
          </a:xfrm>
          <a:prstGeom prst="straightConnector1">
            <a:avLst/>
          </a:prstGeom>
          <a:ln w="3810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3789575" y="2142442"/>
            <a:ext cx="740360" cy="0"/>
          </a:xfrm>
          <a:prstGeom prst="straightConnector1">
            <a:avLst/>
          </a:prstGeom>
          <a:ln w="3810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p:cNvSpPr/>
          <p:nvPr/>
        </p:nvSpPr>
        <p:spPr>
          <a:xfrm>
            <a:off x="1545652" y="1662349"/>
            <a:ext cx="2574036" cy="919741"/>
          </a:xfrm>
          <a:prstGeom prst="rect">
            <a:avLst/>
          </a:prstGeom>
          <a:noFill/>
          <a:ln w="1905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b="1">
              <a:solidFill>
                <a:schemeClr val="tx1">
                  <a:lumMod val="50000"/>
                  <a:lumOff val="50000"/>
                </a:schemeClr>
              </a:solidFill>
            </a:endParaRPr>
          </a:p>
        </p:txBody>
      </p:sp>
      <p:sp>
        <p:nvSpPr>
          <p:cNvPr id="20" name="TextBox 19"/>
          <p:cNvSpPr txBox="1"/>
          <p:nvPr/>
        </p:nvSpPr>
        <p:spPr>
          <a:xfrm>
            <a:off x="1865496" y="1965751"/>
            <a:ext cx="763351" cy="400110"/>
          </a:xfrm>
          <a:prstGeom prst="rect">
            <a:avLst/>
          </a:prstGeom>
          <a:noFill/>
          <a:ln w="28575">
            <a:noFill/>
          </a:ln>
        </p:spPr>
        <p:txBody>
          <a:bodyPr wrap="none" rtlCol="0">
            <a:spAutoFit/>
          </a:bodyPr>
          <a:lstStyle/>
          <a:p>
            <a:r>
              <a:rPr lang="en-US" altLang="ko-KR" sz="2000" dirty="0" smtClean="0">
                <a:solidFill>
                  <a:schemeClr val="tx1">
                    <a:lumMod val="50000"/>
                    <a:lumOff val="50000"/>
                  </a:schemeClr>
                </a:solidFill>
                <a:latin typeface="나눔명조" panose="02020603020101020101" pitchFamily="18" charset="-127"/>
                <a:ea typeface="나눔명조" panose="02020603020101020101" pitchFamily="18" charset="-127"/>
              </a:rPr>
              <a:t>Filter</a:t>
            </a:r>
            <a:endParaRPr lang="ko-KR" altLang="en-US" sz="2000" dirty="0">
              <a:solidFill>
                <a:schemeClr val="tx1">
                  <a:lumMod val="50000"/>
                  <a:lumOff val="50000"/>
                </a:schemeClr>
              </a:solidFill>
              <a:latin typeface="나눔명조" panose="02020603020101020101" pitchFamily="18" charset="-127"/>
              <a:ea typeface="나눔명조" panose="02020603020101020101" pitchFamily="18" charset="-127"/>
            </a:endParaRPr>
          </a:p>
        </p:txBody>
      </p:sp>
      <p:sp>
        <p:nvSpPr>
          <p:cNvPr id="21" name="TextBox 20"/>
          <p:cNvSpPr txBox="1"/>
          <p:nvPr/>
        </p:nvSpPr>
        <p:spPr>
          <a:xfrm>
            <a:off x="3010488" y="1942387"/>
            <a:ext cx="785793" cy="400110"/>
          </a:xfrm>
          <a:prstGeom prst="rect">
            <a:avLst/>
          </a:prstGeom>
          <a:noFill/>
        </p:spPr>
        <p:txBody>
          <a:bodyPr wrap="none" rtlCol="0">
            <a:spAutoFit/>
          </a:bodyPr>
          <a:lstStyle/>
          <a:p>
            <a:r>
              <a:rPr lang="en-US" altLang="ko-KR" sz="2000" dirty="0" err="1" smtClean="0">
                <a:solidFill>
                  <a:schemeClr val="tx1">
                    <a:lumMod val="50000"/>
                    <a:lumOff val="50000"/>
                  </a:schemeClr>
                </a:solidFill>
                <a:latin typeface="나눔명조" panose="02020603020101020101" pitchFamily="18" charset="-127"/>
                <a:ea typeface="나눔명조" panose="02020603020101020101" pitchFamily="18" charset="-127"/>
              </a:rPr>
              <a:t>ReLu</a:t>
            </a:r>
            <a:endParaRPr lang="ko-KR" altLang="en-US" sz="2000" dirty="0">
              <a:solidFill>
                <a:schemeClr val="tx1">
                  <a:lumMod val="50000"/>
                  <a:lumOff val="50000"/>
                </a:schemeClr>
              </a:solidFill>
              <a:latin typeface="나눔명조" panose="02020603020101020101" pitchFamily="18" charset="-127"/>
              <a:ea typeface="나눔명조" panose="02020603020101020101" pitchFamily="18" charset="-127"/>
            </a:endParaRPr>
          </a:p>
        </p:txBody>
      </p:sp>
      <p:cxnSp>
        <p:nvCxnSpPr>
          <p:cNvPr id="22" name="Straight Arrow Connector 21"/>
          <p:cNvCxnSpPr>
            <a:stCxn id="20" idx="3"/>
          </p:cNvCxnSpPr>
          <p:nvPr/>
        </p:nvCxnSpPr>
        <p:spPr>
          <a:xfrm>
            <a:off x="2628847" y="2165806"/>
            <a:ext cx="407654" cy="0"/>
          </a:xfrm>
          <a:prstGeom prst="straightConnector1">
            <a:avLst/>
          </a:prstGeom>
          <a:ln w="3810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Elbow Connector 30"/>
          <p:cNvCxnSpPr/>
          <p:nvPr/>
        </p:nvCxnSpPr>
        <p:spPr>
          <a:xfrm flipH="1">
            <a:off x="1835986" y="2142442"/>
            <a:ext cx="1982923" cy="691945"/>
          </a:xfrm>
          <a:prstGeom prst="bentConnector5">
            <a:avLst>
              <a:gd name="adj1" fmla="val -7250"/>
              <a:gd name="adj2" fmla="val 50000"/>
              <a:gd name="adj3" fmla="val 110102"/>
            </a:avLst>
          </a:prstGeom>
          <a:ln w="3810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1861386" y="3535599"/>
            <a:ext cx="1957523" cy="400110"/>
          </a:xfrm>
          <a:prstGeom prst="rect">
            <a:avLst/>
          </a:prstGeom>
          <a:noFill/>
          <a:ln w="28575">
            <a:solidFill>
              <a:srgbClr val="0000CC"/>
            </a:solidFill>
          </a:ln>
        </p:spPr>
        <p:txBody>
          <a:bodyPr wrap="square" rtlCol="0">
            <a:spAutoFit/>
          </a:bodyPr>
          <a:lstStyle/>
          <a:p>
            <a:pPr algn="ctr"/>
            <a:r>
              <a:rPr lang="en-US" altLang="ko-KR" sz="2000" dirty="0" smtClean="0">
                <a:solidFill>
                  <a:srgbClr val="0000CC"/>
                </a:solidFill>
                <a:latin typeface="나눔명조" panose="02020603020101020101" pitchFamily="18" charset="-127"/>
                <a:ea typeface="나눔명조" panose="02020603020101020101" pitchFamily="18" charset="-127"/>
              </a:rPr>
              <a:t>Pool</a:t>
            </a:r>
            <a:endParaRPr lang="ko-KR" altLang="en-US" sz="2000" dirty="0">
              <a:solidFill>
                <a:srgbClr val="0000CC"/>
              </a:solidFill>
              <a:latin typeface="나눔명조" panose="02020603020101020101" pitchFamily="18" charset="-127"/>
              <a:ea typeface="나눔명조" panose="02020603020101020101" pitchFamily="18" charset="-127"/>
            </a:endParaRPr>
          </a:p>
        </p:txBody>
      </p:sp>
      <p:cxnSp>
        <p:nvCxnSpPr>
          <p:cNvPr id="35" name="Elbow Connector 34"/>
          <p:cNvCxnSpPr>
            <a:stCxn id="53" idx="3"/>
            <a:endCxn id="32" idx="1"/>
          </p:cNvCxnSpPr>
          <p:nvPr/>
        </p:nvCxnSpPr>
        <p:spPr>
          <a:xfrm flipH="1">
            <a:off x="1861386" y="2822705"/>
            <a:ext cx="1956185" cy="912949"/>
          </a:xfrm>
          <a:prstGeom prst="bentConnector5">
            <a:avLst>
              <a:gd name="adj1" fmla="val -11686"/>
              <a:gd name="adj2" fmla="val 50000"/>
              <a:gd name="adj3" fmla="val 111686"/>
            </a:avLst>
          </a:prstGeom>
          <a:ln w="3810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Elbow Connector 35"/>
          <p:cNvCxnSpPr/>
          <p:nvPr/>
        </p:nvCxnSpPr>
        <p:spPr>
          <a:xfrm flipH="1">
            <a:off x="1861386" y="3723242"/>
            <a:ext cx="1957523" cy="901267"/>
          </a:xfrm>
          <a:prstGeom prst="bentConnector5">
            <a:avLst>
              <a:gd name="adj1" fmla="val -6862"/>
              <a:gd name="adj2" fmla="val 50000"/>
              <a:gd name="adj3" fmla="val 111678"/>
            </a:avLst>
          </a:prstGeom>
          <a:ln w="3810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Elbow Connector 39"/>
          <p:cNvCxnSpPr/>
          <p:nvPr/>
        </p:nvCxnSpPr>
        <p:spPr>
          <a:xfrm flipH="1">
            <a:off x="1886786" y="4612097"/>
            <a:ext cx="1957523" cy="901267"/>
          </a:xfrm>
          <a:prstGeom prst="bentConnector5">
            <a:avLst>
              <a:gd name="adj1" fmla="val -5899"/>
              <a:gd name="adj2" fmla="val 50000"/>
              <a:gd name="adj3" fmla="val 112641"/>
            </a:avLst>
          </a:prstGeom>
          <a:ln w="3810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a:off x="3749033" y="5498788"/>
            <a:ext cx="805516" cy="0"/>
          </a:xfrm>
          <a:prstGeom prst="straightConnector1">
            <a:avLst/>
          </a:prstGeom>
          <a:ln w="3810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57" name="Group 56"/>
          <p:cNvGrpSpPr/>
          <p:nvPr/>
        </p:nvGrpSpPr>
        <p:grpSpPr>
          <a:xfrm>
            <a:off x="1886786" y="2622650"/>
            <a:ext cx="1930785" cy="423474"/>
            <a:chOff x="1953042" y="3482187"/>
            <a:chExt cx="1930785" cy="423474"/>
          </a:xfrm>
        </p:grpSpPr>
        <p:sp>
          <p:nvSpPr>
            <p:cNvPr id="52" name="TextBox 51"/>
            <p:cNvSpPr txBox="1"/>
            <p:nvPr/>
          </p:nvSpPr>
          <p:spPr>
            <a:xfrm>
              <a:off x="1953042" y="3505551"/>
              <a:ext cx="763351" cy="400110"/>
            </a:xfrm>
            <a:prstGeom prst="rect">
              <a:avLst/>
            </a:prstGeom>
            <a:noFill/>
            <a:ln w="28575">
              <a:noFill/>
            </a:ln>
          </p:spPr>
          <p:txBody>
            <a:bodyPr wrap="none" rtlCol="0">
              <a:spAutoFit/>
            </a:bodyPr>
            <a:lstStyle/>
            <a:p>
              <a:r>
                <a:rPr lang="en-US" altLang="ko-KR" sz="2000" dirty="0" smtClean="0">
                  <a:solidFill>
                    <a:schemeClr val="tx1">
                      <a:lumMod val="50000"/>
                      <a:lumOff val="50000"/>
                    </a:schemeClr>
                  </a:solidFill>
                  <a:latin typeface="나눔명조" panose="02020603020101020101" pitchFamily="18" charset="-127"/>
                  <a:ea typeface="나눔명조" panose="02020603020101020101" pitchFamily="18" charset="-127"/>
                </a:rPr>
                <a:t>Filter</a:t>
              </a:r>
              <a:endParaRPr lang="ko-KR" altLang="en-US" sz="2000" dirty="0">
                <a:solidFill>
                  <a:schemeClr val="tx1">
                    <a:lumMod val="50000"/>
                    <a:lumOff val="50000"/>
                  </a:schemeClr>
                </a:solidFill>
                <a:latin typeface="나눔명조" panose="02020603020101020101" pitchFamily="18" charset="-127"/>
                <a:ea typeface="나눔명조" panose="02020603020101020101" pitchFamily="18" charset="-127"/>
              </a:endParaRPr>
            </a:p>
          </p:txBody>
        </p:sp>
        <p:sp>
          <p:nvSpPr>
            <p:cNvPr id="53" name="TextBox 52"/>
            <p:cNvSpPr txBox="1"/>
            <p:nvPr/>
          </p:nvSpPr>
          <p:spPr>
            <a:xfrm>
              <a:off x="3098034" y="3482187"/>
              <a:ext cx="785793" cy="400110"/>
            </a:xfrm>
            <a:prstGeom prst="rect">
              <a:avLst/>
            </a:prstGeom>
            <a:noFill/>
          </p:spPr>
          <p:txBody>
            <a:bodyPr wrap="none" rtlCol="0">
              <a:spAutoFit/>
            </a:bodyPr>
            <a:lstStyle/>
            <a:p>
              <a:r>
                <a:rPr lang="en-US" altLang="ko-KR" sz="2000" dirty="0" err="1" smtClean="0">
                  <a:solidFill>
                    <a:schemeClr val="tx1">
                      <a:lumMod val="50000"/>
                      <a:lumOff val="50000"/>
                    </a:schemeClr>
                  </a:solidFill>
                  <a:latin typeface="나눔명조" panose="02020603020101020101" pitchFamily="18" charset="-127"/>
                  <a:ea typeface="나눔명조" panose="02020603020101020101" pitchFamily="18" charset="-127"/>
                </a:rPr>
                <a:t>ReLu</a:t>
              </a:r>
              <a:endParaRPr lang="ko-KR" altLang="en-US" sz="2000" dirty="0">
                <a:solidFill>
                  <a:schemeClr val="tx1">
                    <a:lumMod val="50000"/>
                    <a:lumOff val="50000"/>
                  </a:schemeClr>
                </a:solidFill>
                <a:latin typeface="나눔명조" panose="02020603020101020101" pitchFamily="18" charset="-127"/>
                <a:ea typeface="나눔명조" panose="02020603020101020101" pitchFamily="18" charset="-127"/>
              </a:endParaRPr>
            </a:p>
          </p:txBody>
        </p:sp>
        <p:cxnSp>
          <p:nvCxnSpPr>
            <p:cNvPr id="54" name="Straight Arrow Connector 53"/>
            <p:cNvCxnSpPr>
              <a:stCxn id="52" idx="3"/>
            </p:cNvCxnSpPr>
            <p:nvPr/>
          </p:nvCxnSpPr>
          <p:spPr>
            <a:xfrm>
              <a:off x="2716393" y="3705606"/>
              <a:ext cx="407654" cy="0"/>
            </a:xfrm>
            <a:prstGeom prst="straightConnector1">
              <a:avLst/>
            </a:prstGeom>
            <a:ln w="3810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1" name="Group 60"/>
          <p:cNvGrpSpPr/>
          <p:nvPr/>
        </p:nvGrpSpPr>
        <p:grpSpPr>
          <a:xfrm>
            <a:off x="1849301" y="4381623"/>
            <a:ext cx="1930785" cy="423474"/>
            <a:chOff x="2105442" y="3634587"/>
            <a:chExt cx="1930785" cy="423474"/>
          </a:xfrm>
        </p:grpSpPr>
        <p:sp>
          <p:nvSpPr>
            <p:cNvPr id="58" name="TextBox 57"/>
            <p:cNvSpPr txBox="1"/>
            <p:nvPr/>
          </p:nvSpPr>
          <p:spPr>
            <a:xfrm>
              <a:off x="2105442" y="3657951"/>
              <a:ext cx="763351" cy="400110"/>
            </a:xfrm>
            <a:prstGeom prst="rect">
              <a:avLst/>
            </a:prstGeom>
            <a:noFill/>
            <a:ln w="28575">
              <a:noFill/>
            </a:ln>
          </p:spPr>
          <p:txBody>
            <a:bodyPr wrap="none" rtlCol="0">
              <a:spAutoFit/>
            </a:bodyPr>
            <a:lstStyle/>
            <a:p>
              <a:r>
                <a:rPr lang="en-US" altLang="ko-KR" sz="2000" dirty="0" smtClean="0">
                  <a:solidFill>
                    <a:schemeClr val="tx1">
                      <a:lumMod val="50000"/>
                      <a:lumOff val="50000"/>
                    </a:schemeClr>
                  </a:solidFill>
                  <a:latin typeface="나눔명조" panose="02020603020101020101" pitchFamily="18" charset="-127"/>
                  <a:ea typeface="나눔명조" panose="02020603020101020101" pitchFamily="18" charset="-127"/>
                </a:rPr>
                <a:t>Filter</a:t>
              </a:r>
              <a:endParaRPr lang="ko-KR" altLang="en-US" sz="2000" dirty="0">
                <a:solidFill>
                  <a:schemeClr val="tx1">
                    <a:lumMod val="50000"/>
                    <a:lumOff val="50000"/>
                  </a:schemeClr>
                </a:solidFill>
                <a:latin typeface="나눔명조" panose="02020603020101020101" pitchFamily="18" charset="-127"/>
                <a:ea typeface="나눔명조" panose="02020603020101020101" pitchFamily="18" charset="-127"/>
              </a:endParaRPr>
            </a:p>
          </p:txBody>
        </p:sp>
        <p:sp>
          <p:nvSpPr>
            <p:cNvPr id="59" name="TextBox 58"/>
            <p:cNvSpPr txBox="1"/>
            <p:nvPr/>
          </p:nvSpPr>
          <p:spPr>
            <a:xfrm>
              <a:off x="3250434" y="3634587"/>
              <a:ext cx="785793" cy="400110"/>
            </a:xfrm>
            <a:prstGeom prst="rect">
              <a:avLst/>
            </a:prstGeom>
            <a:noFill/>
          </p:spPr>
          <p:txBody>
            <a:bodyPr wrap="none" rtlCol="0">
              <a:spAutoFit/>
            </a:bodyPr>
            <a:lstStyle/>
            <a:p>
              <a:r>
                <a:rPr lang="en-US" altLang="ko-KR" sz="2000" dirty="0" err="1" smtClean="0">
                  <a:solidFill>
                    <a:schemeClr val="tx1">
                      <a:lumMod val="50000"/>
                      <a:lumOff val="50000"/>
                    </a:schemeClr>
                  </a:solidFill>
                  <a:latin typeface="나눔명조" panose="02020603020101020101" pitchFamily="18" charset="-127"/>
                  <a:ea typeface="나눔명조" panose="02020603020101020101" pitchFamily="18" charset="-127"/>
                </a:rPr>
                <a:t>ReLu</a:t>
              </a:r>
              <a:endParaRPr lang="ko-KR" altLang="en-US" sz="2000" dirty="0">
                <a:solidFill>
                  <a:schemeClr val="tx1">
                    <a:lumMod val="50000"/>
                    <a:lumOff val="50000"/>
                  </a:schemeClr>
                </a:solidFill>
                <a:latin typeface="나눔명조" panose="02020603020101020101" pitchFamily="18" charset="-127"/>
                <a:ea typeface="나눔명조" panose="02020603020101020101" pitchFamily="18" charset="-127"/>
              </a:endParaRPr>
            </a:p>
          </p:txBody>
        </p:sp>
        <p:cxnSp>
          <p:nvCxnSpPr>
            <p:cNvPr id="60" name="Straight Arrow Connector 59"/>
            <p:cNvCxnSpPr>
              <a:stCxn id="58" idx="3"/>
            </p:cNvCxnSpPr>
            <p:nvPr/>
          </p:nvCxnSpPr>
          <p:spPr>
            <a:xfrm>
              <a:off x="2868793" y="3858006"/>
              <a:ext cx="407654" cy="0"/>
            </a:xfrm>
            <a:prstGeom prst="straightConnector1">
              <a:avLst/>
            </a:prstGeom>
            <a:ln w="3810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77" name="Rectangle 76"/>
          <p:cNvSpPr/>
          <p:nvPr/>
        </p:nvSpPr>
        <p:spPr>
          <a:xfrm>
            <a:off x="1545652" y="1662349"/>
            <a:ext cx="2574036" cy="4285964"/>
          </a:xfrm>
          <a:prstGeom prst="rect">
            <a:avLst/>
          </a:prstGeom>
          <a:noFill/>
          <a:ln w="1905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b="1">
              <a:solidFill>
                <a:schemeClr val="tx1">
                  <a:lumMod val="50000"/>
                  <a:lumOff val="50000"/>
                </a:schemeClr>
              </a:solidFill>
            </a:endParaRPr>
          </a:p>
        </p:txBody>
      </p:sp>
      <p:sp>
        <p:nvSpPr>
          <p:cNvPr id="38" name="TextBox 37"/>
          <p:cNvSpPr txBox="1"/>
          <p:nvPr/>
        </p:nvSpPr>
        <p:spPr>
          <a:xfrm>
            <a:off x="4395230" y="3263481"/>
            <a:ext cx="4683753" cy="2862322"/>
          </a:xfrm>
          <a:prstGeom prst="rect">
            <a:avLst/>
          </a:prstGeom>
          <a:noFill/>
        </p:spPr>
        <p:txBody>
          <a:bodyPr wrap="square" rtlCol="0">
            <a:spAutoFit/>
          </a:bodyPr>
          <a:lstStyle/>
          <a:p>
            <a:pPr marL="342900" indent="-342900">
              <a:buFont typeface="Arial" panose="020B0604020202020204" pitchFamily="34" charset="0"/>
              <a:buChar char="•"/>
            </a:pPr>
            <a:r>
              <a:rPr lang="ko-KR" altLang="en-US" dirty="0" smtClean="0">
                <a:solidFill>
                  <a:srgbClr val="0000CC"/>
                </a:solidFill>
                <a:latin typeface="나눔명조" panose="02020603020101020101" pitchFamily="18" charset="-127"/>
                <a:ea typeface="나눔명조" panose="02020603020101020101" pitchFamily="18" charset="-127"/>
              </a:rPr>
              <a:t>데이터 사이즈를 줄이기 위해 추출된 </a:t>
            </a:r>
            <a:r>
              <a:rPr lang="en-US" altLang="ko-KR" dirty="0">
                <a:solidFill>
                  <a:srgbClr val="0000CC"/>
                </a:solidFill>
                <a:latin typeface="나눔명조" panose="02020603020101020101" pitchFamily="18" charset="-127"/>
                <a:ea typeface="나눔명조" panose="02020603020101020101" pitchFamily="18" charset="-127"/>
              </a:rPr>
              <a:t>Activation map</a:t>
            </a:r>
            <a:r>
              <a:rPr lang="ko-KR" altLang="en-US" dirty="0">
                <a:solidFill>
                  <a:srgbClr val="0000CC"/>
                </a:solidFill>
                <a:latin typeface="나눔명조" panose="02020603020101020101" pitchFamily="18" charset="-127"/>
                <a:ea typeface="나눔명조" panose="02020603020101020101" pitchFamily="18" charset="-127"/>
              </a:rPr>
              <a:t>을 </a:t>
            </a:r>
            <a:r>
              <a:rPr lang="ko-KR" altLang="en-US" dirty="0" smtClean="0">
                <a:solidFill>
                  <a:srgbClr val="0000CC"/>
                </a:solidFill>
                <a:latin typeface="나눔명조" panose="02020603020101020101" pitchFamily="18" charset="-127"/>
                <a:ea typeface="나눔명조" panose="02020603020101020101" pitchFamily="18" charset="-127"/>
              </a:rPr>
              <a:t>줄이는 것을 </a:t>
            </a:r>
            <a:r>
              <a:rPr lang="en-US" altLang="ko-KR" dirty="0" smtClean="0">
                <a:solidFill>
                  <a:srgbClr val="0000CC"/>
                </a:solidFill>
                <a:latin typeface="나눔명조" panose="02020603020101020101" pitchFamily="18" charset="-127"/>
                <a:ea typeface="나눔명조" panose="02020603020101020101" pitchFamily="18" charset="-127"/>
              </a:rPr>
              <a:t>pooling (=sub sampling) </a:t>
            </a:r>
            <a:r>
              <a:rPr lang="ko-KR" altLang="en-US" dirty="0" smtClean="0">
                <a:solidFill>
                  <a:srgbClr val="0000CC"/>
                </a:solidFill>
                <a:latin typeface="나눔명조" panose="02020603020101020101" pitchFamily="18" charset="-127"/>
                <a:ea typeface="나눔명조" panose="02020603020101020101" pitchFamily="18" charset="-127"/>
              </a:rPr>
              <a:t>이라고 하고 인접샘플중 제일 큰 값을 선택하는 </a:t>
            </a:r>
            <a:r>
              <a:rPr lang="en-US" altLang="ko-KR" dirty="0" smtClean="0">
                <a:solidFill>
                  <a:srgbClr val="0000CC"/>
                </a:solidFill>
                <a:latin typeface="나눔명조" panose="02020603020101020101" pitchFamily="18" charset="-127"/>
                <a:ea typeface="나눔명조" panose="02020603020101020101" pitchFamily="18" charset="-127"/>
              </a:rPr>
              <a:t>max </a:t>
            </a:r>
            <a:r>
              <a:rPr lang="en-US" altLang="ko-KR" dirty="0">
                <a:solidFill>
                  <a:srgbClr val="0000CC"/>
                </a:solidFill>
                <a:latin typeface="나눔명조" panose="02020603020101020101" pitchFamily="18" charset="-127"/>
                <a:ea typeface="나눔명조" panose="02020603020101020101" pitchFamily="18" charset="-127"/>
              </a:rPr>
              <a:t>pooling </a:t>
            </a:r>
            <a:r>
              <a:rPr lang="ko-KR" altLang="en-US" dirty="0">
                <a:solidFill>
                  <a:srgbClr val="0000CC"/>
                </a:solidFill>
                <a:latin typeface="나눔명조" panose="02020603020101020101" pitchFamily="18" charset="-127"/>
                <a:ea typeface="나눔명조" panose="02020603020101020101" pitchFamily="18" charset="-127"/>
              </a:rPr>
              <a:t>이라는 기법이 많이 </a:t>
            </a:r>
            <a:r>
              <a:rPr lang="ko-KR" altLang="en-US" dirty="0" smtClean="0">
                <a:solidFill>
                  <a:srgbClr val="0000CC"/>
                </a:solidFill>
                <a:latin typeface="나눔명조" panose="02020603020101020101" pitchFamily="18" charset="-127"/>
                <a:ea typeface="나눔명조" panose="02020603020101020101" pitchFamily="18" charset="-127"/>
              </a:rPr>
              <a:t>사용된다</a:t>
            </a:r>
            <a:endParaRPr lang="en-US" altLang="ko-KR" dirty="0" smtClean="0">
              <a:solidFill>
                <a:srgbClr val="0000CC"/>
              </a:solidFill>
              <a:latin typeface="나눔명조" panose="02020603020101020101" pitchFamily="18" charset="-127"/>
              <a:ea typeface="나눔명조" panose="02020603020101020101" pitchFamily="18" charset="-127"/>
            </a:endParaRPr>
          </a:p>
          <a:p>
            <a:pPr marL="342900" indent="-342900">
              <a:buFont typeface="Arial" panose="020B0604020202020204" pitchFamily="34" charset="0"/>
              <a:buChar char="•"/>
            </a:pPr>
            <a:r>
              <a:rPr lang="en-US" altLang="ko-KR" dirty="0" smtClean="0">
                <a:latin typeface="나눔명조" panose="02020603020101020101" pitchFamily="18" charset="-127"/>
                <a:ea typeface="나눔명조" panose="02020603020101020101" pitchFamily="18" charset="-127"/>
              </a:rPr>
              <a:t>Pooling is </a:t>
            </a:r>
            <a:r>
              <a:rPr lang="en-US" altLang="ko-KR" dirty="0">
                <a:latin typeface="나눔명조" panose="02020603020101020101" pitchFamily="18" charset="-127"/>
                <a:ea typeface="나눔명조" panose="02020603020101020101" pitchFamily="18" charset="-127"/>
              </a:rPr>
              <a:t>used to reduce the extracted activation </a:t>
            </a:r>
            <a:r>
              <a:rPr lang="en-US" altLang="ko-KR" dirty="0" smtClean="0">
                <a:latin typeface="나눔명조" panose="02020603020101020101" pitchFamily="18" charset="-127"/>
                <a:ea typeface="나눔명조" panose="02020603020101020101" pitchFamily="18" charset="-127"/>
              </a:rPr>
              <a:t>map. A </a:t>
            </a:r>
            <a:r>
              <a:rPr lang="en-US" altLang="ko-KR" dirty="0">
                <a:latin typeface="나눔명조" panose="02020603020101020101" pitchFamily="18" charset="-127"/>
                <a:ea typeface="나눔명조" panose="02020603020101020101" pitchFamily="18" charset="-127"/>
              </a:rPr>
              <a:t>technique called max pooling which selects the largest value among adjacent samples is </a:t>
            </a:r>
            <a:r>
              <a:rPr lang="en-US" altLang="ko-KR" dirty="0" smtClean="0">
                <a:latin typeface="나눔명조" panose="02020603020101020101" pitchFamily="18" charset="-127"/>
                <a:ea typeface="나눔명조" panose="02020603020101020101" pitchFamily="18" charset="-127"/>
              </a:rPr>
              <a:t>commonly used</a:t>
            </a:r>
            <a:endParaRPr lang="ko-KR" altLang="en-US" dirty="0">
              <a:latin typeface="나눔명조" panose="02020603020101020101" pitchFamily="18" charset="-127"/>
              <a:ea typeface="나눔명조" panose="02020603020101020101" pitchFamily="18" charset="-127"/>
            </a:endParaRPr>
          </a:p>
        </p:txBody>
      </p:sp>
    </p:spTree>
    <p:extLst>
      <p:ext uri="{BB962C8B-B14F-4D97-AF65-F5344CB8AC3E}">
        <p14:creationId xmlns:p14="http://schemas.microsoft.com/office/powerpoint/2010/main" val="4110303491"/>
      </p:ext>
    </p:extLst>
  </p:cSld>
  <p:clrMapOvr>
    <a:masterClrMapping/>
  </p:clrMapOvr>
  <p:timing>
    <p:tnLst>
      <p:par>
        <p:cTn id="1" dur="indefinite" restart="never" nodeType="tmRoot"/>
      </p:par>
    </p:tnLst>
  </p:timing>
</p:sld>
</file>

<file path=ppt/theme/theme1.xml><?xml version="1.0" encoding="utf-8"?>
<a:theme xmlns:a="http://schemas.openxmlformats.org/drawingml/2006/main" name="2_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19050">
          <a:solidFill>
            <a:srgbClr val="0000CC"/>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76200">
          <a:solidFill>
            <a:srgbClr val="0000CC"/>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defRPr sz="2000" dirty="0" smtClean="0">
            <a:solidFill>
              <a:srgbClr val="0000CC"/>
            </a:solidFill>
            <a:ea typeface="나눔명조" panose="02020603020101020101" pitchFamily="18" charset="-127"/>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Franklin Gothic">
      <a:majorFont>
        <a:latin typeface="Franklin Gothic Medium" panose="020B0603020102020204"/>
        <a:ea typeface=""/>
        <a:cs typeface=""/>
        <a:font script="Jpan" typeface="HG創英角ｺﾞｼｯｸUB"/>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panose="020B0503020102020204"/>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46284</TotalTime>
  <Words>12366</Words>
  <Application>Microsoft Office PowerPoint</Application>
  <PresentationFormat>On-screen Show (4:3)</PresentationFormat>
  <Paragraphs>3121</Paragraphs>
  <Slides>185</Slides>
  <Notes>129</Notes>
  <HiddenSlides>0</HiddenSlides>
  <MMClips>3</MMClips>
  <ScaleCrop>false</ScaleCrop>
  <HeadingPairs>
    <vt:vector size="8" baseType="variant">
      <vt:variant>
        <vt:lpstr>Fonts Used</vt:lpstr>
      </vt:variant>
      <vt:variant>
        <vt:i4>13</vt:i4>
      </vt:variant>
      <vt:variant>
        <vt:lpstr>Theme</vt:lpstr>
      </vt:variant>
      <vt:variant>
        <vt:i4>1</vt:i4>
      </vt:variant>
      <vt:variant>
        <vt:lpstr>Embedded OLE Servers</vt:lpstr>
      </vt:variant>
      <vt:variant>
        <vt:i4>1</vt:i4>
      </vt:variant>
      <vt:variant>
        <vt:lpstr>Slide Titles</vt:lpstr>
      </vt:variant>
      <vt:variant>
        <vt:i4>185</vt:i4>
      </vt:variant>
    </vt:vector>
  </HeadingPairs>
  <TitlesOfParts>
    <vt:vector size="200" baseType="lpstr">
      <vt:lpstr>함초롬바탕</vt:lpstr>
      <vt:lpstr>Gill Sans MT</vt:lpstr>
      <vt:lpstr>Comic Sans MS</vt:lpstr>
      <vt:lpstr>Calibri</vt:lpstr>
      <vt:lpstr>Wingdings</vt:lpstr>
      <vt:lpstr>Arial</vt:lpstr>
      <vt:lpstr>Times New Roman</vt:lpstr>
      <vt:lpstr>나눔명조</vt:lpstr>
      <vt:lpstr>돋움</vt:lpstr>
      <vt:lpstr>Symbol</vt:lpstr>
      <vt:lpstr>나눔손글씨 펜</vt:lpstr>
      <vt:lpstr>맑은 고딕</vt:lpstr>
      <vt:lpstr>Franklin Gothic Book</vt:lpstr>
      <vt:lpstr>2_Office Theme</vt:lpstr>
      <vt:lpstr>Equation</vt:lpstr>
      <vt:lpstr>ME490 자율주행시스템을  위한 프로그래밍 Programming for Autonomous System</vt:lpstr>
      <vt:lpstr>Goal of this course</vt:lpstr>
      <vt:lpstr>Feedback from Capstone 1</vt:lpstr>
      <vt:lpstr>Plans for Capstone 2</vt:lpstr>
      <vt:lpstr>Recall, your autonomous vehicle system</vt:lpstr>
      <vt:lpstr>Autonomous vehicle system</vt:lpstr>
      <vt:lpstr>Programming for autonomous system</vt:lpstr>
      <vt:lpstr>Programming for autonomous system</vt:lpstr>
      <vt:lpstr>Recall, final mission of Capstone 1</vt:lpstr>
      <vt:lpstr>Recall, final mission of Capstone 1</vt:lpstr>
      <vt:lpstr>Final mission (draft)</vt:lpstr>
      <vt:lpstr>Active learning (Education 4.0)</vt:lpstr>
      <vt:lpstr>Course schedule</vt:lpstr>
      <vt:lpstr>PowerPoint Presentation</vt:lpstr>
      <vt:lpstr>Course Syllabus</vt:lpstr>
      <vt:lpstr>Programming structure &amp; code review</vt:lpstr>
      <vt:lpstr>Ex) Programming structure &amp; code review</vt:lpstr>
      <vt:lpstr>Ex) Programming structure &amp; code review</vt:lpstr>
      <vt:lpstr>Ex) Programming structure &amp; code review</vt:lpstr>
      <vt:lpstr>Ex) Programming structure &amp; code review</vt:lpstr>
      <vt:lpstr>Ex) Programming structure &amp; code review</vt:lpstr>
      <vt:lpstr>Python package</vt:lpstr>
      <vt:lpstr>Python package</vt:lpstr>
      <vt:lpstr>Import Python package</vt:lpstr>
      <vt:lpstr>Import Python package</vt:lpstr>
      <vt:lpstr>Machine learning code…</vt:lpstr>
      <vt:lpstr>Python Class</vt:lpstr>
      <vt:lpstr>Method: member of Python class</vt:lpstr>
      <vt:lpstr>Class variables</vt:lpstr>
      <vt:lpstr>Instance variables</vt:lpstr>
      <vt:lpstr>Object in Python Class </vt:lpstr>
      <vt:lpstr>Inheritance of Class</vt:lpstr>
      <vt:lpstr>Inheritance of Class</vt:lpstr>
      <vt:lpstr>Active learning : week 1</vt:lpstr>
      <vt:lpstr>1.0 Machine learning basic</vt:lpstr>
      <vt:lpstr>AI, Machine learning, Deep learning</vt:lpstr>
      <vt:lpstr>Types of Machine learning</vt:lpstr>
      <vt:lpstr>Machine learning (= evolving Regression)</vt:lpstr>
      <vt:lpstr>Classification algorithm (1 of many!)</vt:lpstr>
      <vt:lpstr>Feature</vt:lpstr>
      <vt:lpstr>Mathematical formulation of regression</vt:lpstr>
      <vt:lpstr>Finding min MSE by Gradient Descent</vt:lpstr>
      <vt:lpstr>Stochastic gradient descent (SGD)</vt:lpstr>
      <vt:lpstr>Batch, Epoch</vt:lpstr>
      <vt:lpstr>Stochastic gradient descent (SGD)</vt:lpstr>
      <vt:lpstr>Stochastic gradient descent (SGD)</vt:lpstr>
      <vt:lpstr>Machine learning process</vt:lpstr>
      <vt:lpstr>Deep learning</vt:lpstr>
      <vt:lpstr>Machine learning vs. deep learning</vt:lpstr>
      <vt:lpstr>Machine learning vs. deep learning</vt:lpstr>
      <vt:lpstr>In class review</vt:lpstr>
      <vt:lpstr>Programming ML</vt:lpstr>
      <vt:lpstr>1.1 Neural Network</vt:lpstr>
      <vt:lpstr>Machine learning</vt:lpstr>
      <vt:lpstr>Machine learning ⸧ Neural network</vt:lpstr>
      <vt:lpstr>Neural Network</vt:lpstr>
      <vt:lpstr>Perceptron: a basic unit of neural network</vt:lpstr>
      <vt:lpstr>Multilayer perceptron</vt:lpstr>
      <vt:lpstr>Multilayer perceptron</vt:lpstr>
      <vt:lpstr>Tune weight w to minimize the loss function</vt:lpstr>
      <vt:lpstr>Backpropagation</vt:lpstr>
      <vt:lpstr>Backpropagation</vt:lpstr>
      <vt:lpstr>Backpropagation</vt:lpstr>
      <vt:lpstr>Backpropagation</vt:lpstr>
      <vt:lpstr>Backward pass</vt:lpstr>
      <vt:lpstr>Backward pass</vt:lpstr>
      <vt:lpstr>Backward pass</vt:lpstr>
      <vt:lpstr>Hidden layer</vt:lpstr>
      <vt:lpstr>Hidden layer</vt:lpstr>
      <vt:lpstr>Recall, Backpropagation</vt:lpstr>
      <vt:lpstr>Activation function in NN</vt:lpstr>
      <vt:lpstr>Activation function</vt:lpstr>
      <vt:lpstr>Overfitting with training images</vt:lpstr>
      <vt:lpstr>Training &amp; test (,validation)</vt:lpstr>
      <vt:lpstr>Dropout</vt:lpstr>
      <vt:lpstr>Dropout</vt:lpstr>
      <vt:lpstr>In class review</vt:lpstr>
      <vt:lpstr>Programing NN</vt:lpstr>
      <vt:lpstr>1.2 Convolutional Neural Network</vt:lpstr>
      <vt:lpstr>Convolution</vt:lpstr>
      <vt:lpstr>Convolution</vt:lpstr>
      <vt:lpstr>Convolutional neural network (CNN)</vt:lpstr>
      <vt:lpstr>Artificial NN, i.e., fully connected NN</vt:lpstr>
      <vt:lpstr>Patterns of an image</vt:lpstr>
      <vt:lpstr>PowerPoint Presentation</vt:lpstr>
      <vt:lpstr>Convolutional neural network</vt:lpstr>
      <vt:lpstr>Convolution filter</vt:lpstr>
      <vt:lpstr>Ex) Convolution filter detecting edges</vt:lpstr>
      <vt:lpstr>Ex) Convolution filter detecting edges</vt:lpstr>
      <vt:lpstr>Ex) Convolution filter detecting edges</vt:lpstr>
      <vt:lpstr>Patterns of the image</vt:lpstr>
      <vt:lpstr>Convolution filter</vt:lpstr>
      <vt:lpstr>Ex) Convolution filter detecting features</vt:lpstr>
      <vt:lpstr>Ex) Convolution filter detecting features</vt:lpstr>
      <vt:lpstr>Ex) Convolution with layered input (RGB)</vt:lpstr>
      <vt:lpstr>Ex) Convolution with layered input</vt:lpstr>
      <vt:lpstr>Recall, Artificial NN</vt:lpstr>
      <vt:lpstr>Convolutional neural network</vt:lpstr>
      <vt:lpstr>Convolutional neural network</vt:lpstr>
      <vt:lpstr>Max pooling example</vt:lpstr>
      <vt:lpstr>CNN example</vt:lpstr>
      <vt:lpstr>CNN example</vt:lpstr>
      <vt:lpstr>CNN example</vt:lpstr>
      <vt:lpstr>Programing CNN</vt:lpstr>
      <vt:lpstr>2.0 SLAM basic</vt:lpstr>
      <vt:lpstr>2.1 SLAM package in ROS</vt:lpstr>
      <vt:lpstr>2.2 SLAM for Capstone project</vt:lpstr>
      <vt:lpstr>Recall,</vt:lpstr>
      <vt:lpstr>Recall,</vt:lpstr>
      <vt:lpstr>3.0 Reinforcement learning Deep Q-learning Network</vt:lpstr>
      <vt:lpstr>Types of Machine learning</vt:lpstr>
      <vt:lpstr>Types of Machine learning</vt:lpstr>
      <vt:lpstr>Reinforcement learning</vt:lpstr>
      <vt:lpstr>Reinforcement learning in AI</vt:lpstr>
      <vt:lpstr>Atari Breakout Game by Google Deepmind</vt:lpstr>
      <vt:lpstr>Reinforcement learning in OpenAI Gym</vt:lpstr>
      <vt:lpstr>OpenAI Gym ex) cart-pole</vt:lpstr>
      <vt:lpstr>OpenAI Gym ex) Frozen lake </vt:lpstr>
      <vt:lpstr>OpenAI Gym ex) Frozen lake </vt:lpstr>
      <vt:lpstr>Lookup table method: Q(quality)-table</vt:lpstr>
      <vt:lpstr>Q-learning (look-up table)</vt:lpstr>
      <vt:lpstr>Q function : State-action-value function</vt:lpstr>
      <vt:lpstr>Select action from Q function</vt:lpstr>
      <vt:lpstr>How to find(know) Q?</vt:lpstr>
      <vt:lpstr>How to find(know) Q?</vt:lpstr>
      <vt:lpstr>Ex) Learning Q</vt:lpstr>
      <vt:lpstr>Ex) Learning Q</vt:lpstr>
      <vt:lpstr>Ex) Learning Q</vt:lpstr>
      <vt:lpstr>Ex) Learning Q table after one success</vt:lpstr>
      <vt:lpstr>Programming Q-learning algorithm</vt:lpstr>
      <vt:lpstr>Exploit &amp; exploration | e-greedy</vt:lpstr>
      <vt:lpstr>Exploit &amp; exploration | e-greedy</vt:lpstr>
      <vt:lpstr>Discounted future reward</vt:lpstr>
      <vt:lpstr>Ex) Discounted reward g = 0.9</vt:lpstr>
      <vt:lpstr>Programming Q-learning algorithm</vt:lpstr>
      <vt:lpstr>Q table: e-greedy, discount rate</vt:lpstr>
      <vt:lpstr>Slippery or rough surface</vt:lpstr>
      <vt:lpstr>Learning with learning rate a</vt:lpstr>
      <vt:lpstr>Programming Q-learning algorithm</vt:lpstr>
      <vt:lpstr>Update the Q in Q-table</vt:lpstr>
      <vt:lpstr>Q-Table for AlphaGo</vt:lpstr>
      <vt:lpstr>Q-Table for AlphaGo</vt:lpstr>
      <vt:lpstr>Q function approximation using Network</vt:lpstr>
      <vt:lpstr>Q function approximation using Network</vt:lpstr>
      <vt:lpstr>Q-Network training</vt:lpstr>
      <vt:lpstr>Q-Network training</vt:lpstr>
      <vt:lpstr>Programming Q-Table learning algorithm</vt:lpstr>
      <vt:lpstr>Programming Q-learning algorithm</vt:lpstr>
      <vt:lpstr>Recall, e-greedy</vt:lpstr>
      <vt:lpstr>Programming Q-learning algorithm</vt:lpstr>
      <vt:lpstr>Ex)</vt:lpstr>
      <vt:lpstr>Programming Q-learning algorithm</vt:lpstr>
      <vt:lpstr>Convergence</vt:lpstr>
      <vt:lpstr>DQN</vt:lpstr>
      <vt:lpstr>Two issues to overcome</vt:lpstr>
      <vt:lpstr>1. Correlation between samples</vt:lpstr>
      <vt:lpstr>1. Correlation between samples</vt:lpstr>
      <vt:lpstr>1. Experience replay</vt:lpstr>
      <vt:lpstr>1. Experience replay</vt:lpstr>
      <vt:lpstr>Programming: experience replay</vt:lpstr>
      <vt:lpstr>2. Non-stationary target</vt:lpstr>
      <vt:lpstr>2. Separate target network</vt:lpstr>
      <vt:lpstr>2. Separate target network</vt:lpstr>
      <vt:lpstr>Programming: experience replay</vt:lpstr>
      <vt:lpstr>and Go Deep</vt:lpstr>
      <vt:lpstr>DQN programming</vt:lpstr>
      <vt:lpstr>PowerPoint Presentation</vt:lpstr>
      <vt:lpstr>(FC)NN-CNN-DQN review</vt:lpstr>
      <vt:lpstr>Recall, multiple perceptron</vt:lpstr>
      <vt:lpstr>FC network – CNN - DQN</vt:lpstr>
      <vt:lpstr>FC network programming- TensorFlow</vt:lpstr>
      <vt:lpstr>FC network programming- PyTorch</vt:lpstr>
      <vt:lpstr>CNN programming- TensorFlow</vt:lpstr>
      <vt:lpstr>CNN programming- TensorFlow</vt:lpstr>
      <vt:lpstr>CNN programming- PyTorch</vt:lpstr>
      <vt:lpstr>CNN programming- PyTorch, MNIST</vt:lpstr>
      <vt:lpstr>DQN programming- PyTorch</vt:lpstr>
      <vt:lpstr>DQN programming- PyTorch</vt:lpstr>
      <vt:lpstr>DQN programming- PyTorch</vt:lpstr>
      <vt:lpstr>DQN programming- PyTorch, Cart-pole</vt:lpstr>
      <vt:lpstr>DQN programming- PyTorch, Cart-pole</vt:lpstr>
      <vt:lpstr>DQN programming- PyTorch, Cart-pole</vt:lpstr>
      <vt:lpstr>DQN programming- PyTorch, Cart-pole</vt:lpstr>
      <vt:lpstr>Insight from control vs. machine learning?</vt:lpstr>
      <vt:lpstr>Appendix</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HR</dc:creator>
  <cp:lastModifiedBy>Park Sue</cp:lastModifiedBy>
  <cp:revision>1117</cp:revision>
  <cp:lastPrinted>2018-11-11T13:51:54Z</cp:lastPrinted>
  <dcterms:created xsi:type="dcterms:W3CDTF">2018-01-03T06:07:13Z</dcterms:created>
  <dcterms:modified xsi:type="dcterms:W3CDTF">2018-11-11T14:09:08Z</dcterms:modified>
</cp:coreProperties>
</file>